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8" r:id="rId4"/>
    <p:sldId id="257" r:id="rId5"/>
    <p:sldId id="259" r:id="rId6"/>
    <p:sldId id="279" r:id="rId7"/>
    <p:sldId id="280" r:id="rId8"/>
    <p:sldId id="281" r:id="rId9"/>
    <p:sldId id="260" r:id="rId10"/>
    <p:sldId id="282" r:id="rId11"/>
    <p:sldId id="261" r:id="rId12"/>
    <p:sldId id="285" r:id="rId13"/>
    <p:sldId id="283" r:id="rId14"/>
    <p:sldId id="284" r:id="rId15"/>
    <p:sldId id="277" r:id="rId1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51B3A4E-A147-4589-82C7-426ABB1D5B37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E9DC7D2-54C7-4848-A996-34C4E707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2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028441A-AB7B-44FF-B981-6719605E2A87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7CD78DF-7AAF-4685-966F-8DAAF7719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5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2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2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D78DF-7AAF-4685-966F-8DAAF77190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1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6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4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3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3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0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9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0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0"/>
            <a:ext cx="62865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9144000" cy="6810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A587F826-7D51-4358-920C-12376A58551B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85E9FF4-5515-4F97-A706-F56220D1A8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61" y="4948239"/>
            <a:ext cx="1911030" cy="1095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6059091" y="2701069"/>
            <a:ext cx="5591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27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Adobe Garamond Pro Bold" panose="020207020605060204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70C0"/>
        </a:buClr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Clr>
          <a:srgbClr val="00B050"/>
        </a:buClr>
        <a:buSzPct val="13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750"/>
        </a:spcAft>
        <a:buSzPct val="13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wl.english.purdue.edu/ow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Sentence sense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3200" dirty="0">
              <a:solidFill>
                <a:srgbClr val="00B050"/>
              </a:solidFill>
              <a:latin typeface="Adobe Garamond Pro Bold" panose="020207020605060204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sentences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626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add subjunctive clauses.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Irma,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best friend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writes an e-mail to her sister.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add gerund phrases.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my best friend, writes an e-mail to her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sister,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her sister won’t respond.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add other parts of speech.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my best friend,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hurriedly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writes an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e-mail to her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sister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knowing her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forgetful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sister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won’t respond.</a:t>
            </a:r>
          </a:p>
        </p:txBody>
      </p:sp>
    </p:spTree>
    <p:extLst>
      <p:ext uri="{BB962C8B-B14F-4D97-AF65-F5344CB8AC3E}">
        <p14:creationId xmlns:p14="http://schemas.microsoft.com/office/powerpoint/2010/main" val="37502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Fragments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sentence is called a fragment, if it is incomplete.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UHCL offers many majors. Such as education, computer science, and composition.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we have to revise the fragment to make it complete.</a:t>
            </a:r>
          </a:p>
          <a:p>
            <a:pPr marL="742950" lvl="2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UHCL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offers many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majors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education, computer science, and composition.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70648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Run-ons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9060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sentence is called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run-on (or comma splice or fused sentence) when we do not use the correct punctuation to join together a compound sentence.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turn in a paper when you are done writing it first edit the paper.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have to revise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run-on to break up the sentence.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turn in a paper when you are done writing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first,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edit the paper.</a:t>
            </a:r>
          </a:p>
          <a:p>
            <a:pPr marL="45720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63" y="381000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Joining compound sentences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3111" y="1447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independent clause is a clause that can be a complete sentence on its own. We can join together two independent clauses with the right punctuation. </a:t>
            </a:r>
          </a:p>
          <a:p>
            <a:pPr marL="285750" indent="-28575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be done with coordinating conjunctions or semi-colons.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054" y="3581400"/>
            <a:ext cx="41449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2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706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Run-ons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47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coordinating conjunction: 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Run-on: I enjoy the finance and statistics class I just hate the writing classes I have to take.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enjoy the finance and statistics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just hate the writing classes I have to take.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semi-colon.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Run-on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hard to imagine a more stimulating topic than semi-colons I wonder what we will learn next.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Correction: It is hard to imagine a more stimulating topic than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semi-colons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wonder what we will learn next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706437"/>
          </a:xfrm>
        </p:spPr>
        <p:txBody>
          <a:bodyPr>
            <a:normAutofit fontScale="90000"/>
          </a:bodyPr>
          <a:lstStyle/>
          <a:p>
            <a:r>
              <a:rPr lang="en-US" sz="5000" dirty="0" smtClean="0"/>
              <a:t>Sentence sense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059" y="1828800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dobe Garamond Pro Bold" panose="02020702060506020403" pitchFamily="18" charset="0"/>
              </a:rPr>
              <a:t>UHCL Writing Center</a:t>
            </a:r>
            <a:endParaRPr lang="en-US" sz="3200" dirty="0">
              <a:solidFill>
                <a:srgbClr val="00B050"/>
              </a:solidFill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37458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Purdue </a:t>
            </a:r>
            <a:r>
              <a:rPr lang="en-US" dirty="0"/>
              <a:t>Online Writing Lab </a:t>
            </a:r>
            <a:r>
              <a:rPr lang="en-US" dirty="0">
                <a:hlinkClick r:id="rId3"/>
              </a:rPr>
              <a:t>http://owl.english.purdue.edu/owl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asonflatley.com/blog/wp-content/uploads/2012/06/Joe-Student-Hamlet-Essay-MLA-Grad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467"/>
            <a:ext cx="5257800" cy="682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9568"/>
            <a:ext cx="7886700" cy="752728"/>
          </a:xfrm>
        </p:spPr>
        <p:txBody>
          <a:bodyPr/>
          <a:lstStyle/>
          <a:p>
            <a:r>
              <a:rPr lang="en-US" dirty="0" smtClean="0"/>
              <a:t>C. S. Lewis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930516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want progress, but if you're on the wrong road, progress means doing an about-turn and walking back to the right road; in that case, the man who turns back soonest is the most progressive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58360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“Experience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that most brutal of teachers. But you learn, my God do you learn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5700" y="31683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look for truth, you may find comfort in the end; if you look for comfort you will not get either comfort or truth only soft soap and wishful thinking to begin, and in the end, despair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5700" y="4862922"/>
            <a:ext cx="473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“Education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without values, as useful as it is, seems rather to make man a more clever devil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harpercollins.com/harperimages/author/160/5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17" y="3810409"/>
            <a:ext cx="15240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onigreenberg.com/wp-content/uploads/2009/01/narn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35" y="930516"/>
            <a:ext cx="1863365" cy="147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9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Oh, the places you’ll go. . 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We will cover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Parts of speech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sentences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Run-ons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Joining</a:t>
            </a:r>
          </a:p>
          <a:p>
            <a:pPr marL="571500" indent="-571500"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02071"/>
            <a:ext cx="4191000" cy="31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Nouns: a person, place, or thing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writes A+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She visited 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Center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Pronouns: a word that takes the place of a noun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always knows what to say 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went to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concert.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www.free-teacher-worksheets.com/images/examples-of-nouns-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48920"/>
            <a:ext cx="336331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4104"/>
            <a:ext cx="640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Articles: a, an, and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Mary is looking for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apartment.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I can’t find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right word.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Adjectives: words that modify a noun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Jeff throws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parties.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Clowns are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scaryforkids.com/pics/evil-cl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77" y="3289099"/>
            <a:ext cx="28956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640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Verbs: words that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exress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Lori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bus to school.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Apple pies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delicious.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Adverbs: words that modify a verb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Jerry is doing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Matt wears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tight pants.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0.tqn.com/d/grammar/1/G/v/E/-/-/Bubble_hopefu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038600"/>
            <a:ext cx="2511425" cy="20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239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Conjunctions: a joining word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need two tacos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beef enchilada.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Ellen will graduate in either December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May.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Preposition: spatial, temporal, or directional words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second floor.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Ruthi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went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the meeting.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sentences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7025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Sentences are groups of words that express a complete thought. At the minimum, a sentence needs a subject (usually a noun) and a verb.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 writes.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Often, a direct object follows.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 writes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e-mail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Sometimes, there are indirect objects.</a:t>
            </a:r>
          </a:p>
          <a:p>
            <a:pPr marL="742950" lvl="1" indent="-285750">
              <a:lnSpc>
                <a:spcPct val="150000"/>
              </a:lnSpc>
              <a:buClr>
                <a:srgbClr val="00B05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Irma writes an e-mail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her sister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CTemplate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Template2015" id="{384E1D27-900F-410E-A663-F724553133D5}" vid="{5F90479C-57C0-4309-B35D-B299D3886F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WCTemplate2015</Template>
  <TotalTime>1037</TotalTime>
  <Words>635</Words>
  <Application>Microsoft Office PowerPoint</Application>
  <PresentationFormat>On-screen Show (4:3)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Adobe Garamond Pro Bold</vt:lpstr>
      <vt:lpstr>Arial</vt:lpstr>
      <vt:lpstr>Calibri</vt:lpstr>
      <vt:lpstr>WCTemplate2015</vt:lpstr>
      <vt:lpstr>Sentence sense</vt:lpstr>
      <vt:lpstr>PowerPoint Presentation</vt:lpstr>
      <vt:lpstr>C. S. Lewis </vt:lpstr>
      <vt:lpstr>Oh, the places you’ll go. . .</vt:lpstr>
      <vt:lpstr>Parts of speech</vt:lpstr>
      <vt:lpstr>Parts of speech</vt:lpstr>
      <vt:lpstr>Parts of speech</vt:lpstr>
      <vt:lpstr>Parts of speech</vt:lpstr>
      <vt:lpstr>Complete sentences</vt:lpstr>
      <vt:lpstr>Complete sentences</vt:lpstr>
      <vt:lpstr>Fragments </vt:lpstr>
      <vt:lpstr>Run-ons </vt:lpstr>
      <vt:lpstr>Joining compound sentences </vt:lpstr>
      <vt:lpstr>Run-ons </vt:lpstr>
      <vt:lpstr>Sentence sense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REFRESHER</dc:title>
  <dc:creator>Amanda</dc:creator>
  <cp:lastModifiedBy>Hart, Katie Michelle</cp:lastModifiedBy>
  <cp:revision>26</cp:revision>
  <cp:lastPrinted>2012-11-26T15:12:03Z</cp:lastPrinted>
  <dcterms:created xsi:type="dcterms:W3CDTF">2011-10-26T02:09:46Z</dcterms:created>
  <dcterms:modified xsi:type="dcterms:W3CDTF">2015-09-28T16:11:24Z</dcterms:modified>
</cp:coreProperties>
</file>