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1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26-7D51-4358-920C-12376A58551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9FF4-5515-4F97-A706-F56220D1A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48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26-7D51-4358-920C-12376A58551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9FF4-5515-4F97-A706-F56220D1A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8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26-7D51-4358-920C-12376A58551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9FF4-5515-4F97-A706-F56220D1A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26-7D51-4358-920C-12376A58551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9FF4-5515-4F97-A706-F56220D1A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6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26-7D51-4358-920C-12376A58551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9FF4-5515-4F97-A706-F56220D1A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26-7D51-4358-920C-12376A58551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9FF4-5515-4F97-A706-F56220D1A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26-7D51-4358-920C-12376A58551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9FF4-5515-4F97-A706-F56220D1A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0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26-7D51-4358-920C-12376A58551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9FF4-5515-4F97-A706-F56220D1A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18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26-7D51-4358-920C-12376A58551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9FF4-5515-4F97-A706-F56220D1A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1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26-7D51-4358-920C-12376A58551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9FF4-5515-4F97-A706-F56220D1A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5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26-7D51-4358-920C-12376A58551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9FF4-5515-4F97-A706-F56220D1A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2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0"/>
            <a:ext cx="62865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9144000" cy="6810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A587F826-7D51-4358-920C-12376A58551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85E9FF4-5515-4F97-A706-F56220D1A8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61" y="4948239"/>
            <a:ext cx="1911030" cy="1095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70C0"/>
          </a:solidFill>
          <a:latin typeface="Adobe Garamond Pro Bold" panose="020207020605060204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Clr>
          <a:srgbClr val="0070C0"/>
        </a:buClr>
        <a:buSzPct val="13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Clr>
          <a:srgbClr val="00B050"/>
        </a:buClr>
        <a:buSzPct val="130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SzPct val="13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SzPct val="13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SzPct val="13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Grammar Refresher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dobe Garamond Pro" panose="02020502060506020403" pitchFamily="18" charset="0"/>
              </a:rPr>
              <a:t>UHCL Writing Center</a:t>
            </a:r>
            <a:endParaRPr lang="en-US" sz="3200" b="1" dirty="0">
              <a:solidFill>
                <a:srgbClr val="00B050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28600" y="5382532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Adapted from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EasyWriter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Resources, Andrea A. Lunsford, (http://bcs.bedfordstmartins.com/easywriter3e/20errors/default.asp) 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9) </a:t>
            </a:r>
            <a:r>
              <a:rPr lang="en-US" b="1" dirty="0" smtClean="0"/>
              <a:t>Missing or misplaced possessive apostrophe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http://bcs.bedfordstmartins.com/easywriter3e/20errors/img/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830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886700" cy="777874"/>
          </a:xfrm>
        </p:spPr>
        <p:txBody>
          <a:bodyPr>
            <a:normAutofit/>
          </a:bodyPr>
          <a:lstStyle/>
          <a:p>
            <a:r>
              <a:rPr lang="en-US" dirty="0" smtClean="0"/>
              <a:t>10) </a:t>
            </a:r>
            <a:r>
              <a:rPr lang="en-US" b="1" dirty="0" smtClean="0"/>
              <a:t>Unnecessary shift in tense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http://bcs.bedfordstmartins.com/easywriter3e/20errors/img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305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00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11) </a:t>
            </a:r>
            <a:r>
              <a:rPr lang="en-US" b="1" dirty="0" smtClean="0"/>
              <a:t>Unnecessary shift in pronoun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http://bcs.bedfordstmartins.com/easywriter3e/20errors/img/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641566"/>
            <a:ext cx="830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77" y="304800"/>
            <a:ext cx="7886700" cy="854074"/>
          </a:xfrm>
        </p:spPr>
        <p:txBody>
          <a:bodyPr/>
          <a:lstStyle/>
          <a:p>
            <a:r>
              <a:rPr lang="en-US" dirty="0" smtClean="0"/>
              <a:t>12) </a:t>
            </a:r>
            <a:r>
              <a:rPr lang="en-US" b="1" dirty="0" smtClean="0"/>
              <a:t>Sentence fragment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http://bcs.bedfordstmartins.com/easywriter3e/20errors/img/12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027" y="1524000"/>
            <a:ext cx="815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886700" cy="854074"/>
          </a:xfrm>
        </p:spPr>
        <p:txBody>
          <a:bodyPr/>
          <a:lstStyle/>
          <a:p>
            <a:r>
              <a:rPr lang="en-US" dirty="0" smtClean="0"/>
              <a:t>13) </a:t>
            </a:r>
            <a:r>
              <a:rPr lang="en-US" b="1" dirty="0" smtClean="0"/>
              <a:t>Wrong tense or verb form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http://bcs.bedfordstmartins.com/easywriter3e/20errors/img/13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18288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754" y="381000"/>
            <a:ext cx="7886700" cy="777874"/>
          </a:xfrm>
        </p:spPr>
        <p:txBody>
          <a:bodyPr>
            <a:normAutofit/>
          </a:bodyPr>
          <a:lstStyle/>
          <a:p>
            <a:r>
              <a:rPr lang="en-US" dirty="0" smtClean="0"/>
              <a:t>14) </a:t>
            </a:r>
            <a:r>
              <a:rPr lang="en-US" b="1" dirty="0" smtClean="0"/>
              <a:t>Lack of subject-verb agreement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http://bcs.bedfordstmartins.com/easywriter3e/20errors/img/14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404" y="1447800"/>
            <a:ext cx="739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bcs.bedfordstmartins.com/easywriter3e/20errors/img/14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304" y="3117035"/>
            <a:ext cx="7467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15) </a:t>
            </a:r>
            <a:r>
              <a:rPr lang="en-US" b="1" dirty="0" smtClean="0"/>
              <a:t>Missing comma in a series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http://bcs.bedfordstmartins.com/easywriter3e/20errors/img/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7543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16) </a:t>
            </a:r>
            <a:r>
              <a:rPr lang="en-US" b="1" dirty="0" smtClean="0"/>
              <a:t>Lack of agreement between pronoun and antecedent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http://bcs.bedfordstmartins.com/easywriter3e/20errors/img/16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bcs.bedfordstmartins.com/easywriter3e/20errors/img/16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754" y="3352800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17) </a:t>
            </a:r>
            <a:r>
              <a:rPr lang="en-US" b="1" dirty="0" smtClean="0"/>
              <a:t>Unnecessary comma(s) with a restrictive element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http://bcs.bedfordstmartins.com/easywriter3e/20errors/img/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784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886700" cy="1325563"/>
          </a:xfrm>
        </p:spPr>
        <p:txBody>
          <a:bodyPr/>
          <a:lstStyle/>
          <a:p>
            <a:r>
              <a:rPr lang="en-US" dirty="0" smtClean="0"/>
              <a:t>18) Run-on/ f</a:t>
            </a:r>
            <a:r>
              <a:rPr lang="en-US" b="1" dirty="0" smtClean="0"/>
              <a:t>used sentence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http://bcs.bedfordstmartins.com/easywriter3e/20errors/img/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14478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</a:t>
            </a:r>
            <a:r>
              <a:rPr lang="en-US" b="1" dirty="0" smtClean="0"/>
              <a:t>Missing comma after an introductory element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http://bcs.bedfordstmartins.com/easywriter3e/20errors/img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731519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19) </a:t>
            </a:r>
            <a:r>
              <a:rPr lang="en-US" b="1" dirty="0" smtClean="0"/>
              <a:t>Misplaced or dangling modifier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http://bcs.bedfordstmartins.com/easywriter3e/20errors/img/19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00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81000"/>
            <a:ext cx="7886700" cy="1325563"/>
          </a:xfrm>
        </p:spPr>
        <p:txBody>
          <a:bodyPr/>
          <a:lstStyle/>
          <a:p>
            <a:r>
              <a:rPr lang="en-US" dirty="0" smtClean="0"/>
              <a:t>20) </a:t>
            </a:r>
            <a:r>
              <a:rPr lang="en-US" b="1" dirty="0" smtClean="0"/>
              <a:t>Its/It's confusion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http://bcs.bedfordstmartins.com/easywriter3e/20errors/img/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8077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86700" cy="930274"/>
          </a:xfrm>
        </p:spPr>
        <p:txBody>
          <a:bodyPr/>
          <a:lstStyle/>
          <a:p>
            <a:r>
              <a:rPr lang="en-US" dirty="0" smtClean="0"/>
              <a:t>2) </a:t>
            </a:r>
            <a:r>
              <a:rPr lang="en-US" b="1" dirty="0" smtClean="0"/>
              <a:t>Vague pronoun reference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http://bcs.bedfordstmartins.com/easywriter3e/20errors/img/2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022" y="1082674"/>
            <a:ext cx="662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bcs.bedfordstmartins.com/easywriter3e/20errors/img/2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553" y="3810000"/>
            <a:ext cx="662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3) </a:t>
            </a:r>
            <a:r>
              <a:rPr lang="en-US" b="1" dirty="0" smtClean="0"/>
              <a:t>Missing comma in a compound sentence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http://bcs.bedfordstmartins.com/easywriter3e/20errors/img/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475"/>
            <a:ext cx="7886700" cy="930274"/>
          </a:xfrm>
        </p:spPr>
        <p:txBody>
          <a:bodyPr/>
          <a:lstStyle/>
          <a:p>
            <a:r>
              <a:rPr lang="en-US" dirty="0" smtClean="0"/>
              <a:t>4) </a:t>
            </a:r>
            <a:r>
              <a:rPr lang="en-US" b="1" dirty="0" smtClean="0"/>
              <a:t>Wrong word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http://bcs.bedfordstmartins.com/easywriter3e/20errors/img/4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14698"/>
            <a:ext cx="784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bcs.bedfordstmartins.com/easywriter3e/20errors/img/4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7848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5) </a:t>
            </a:r>
            <a:r>
              <a:rPr lang="en-US" b="1" dirty="0" smtClean="0"/>
              <a:t>Missing comma(s) with extra information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http://bcs.bedfordstmartins.com/easywriter3e/20errors/img/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66" y="2133600"/>
            <a:ext cx="807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4"/>
          </a:xfrm>
        </p:spPr>
        <p:txBody>
          <a:bodyPr>
            <a:normAutofit/>
          </a:bodyPr>
          <a:lstStyle/>
          <a:p>
            <a:r>
              <a:rPr lang="en-US" dirty="0" smtClean="0"/>
              <a:t>6) </a:t>
            </a:r>
            <a:r>
              <a:rPr lang="en-US" b="1" dirty="0" smtClean="0"/>
              <a:t>Wrong or missing verb ending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http://bcs.bedfordstmartins.com/easywriter3e/20errors/img/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7848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4"/>
          </a:xfrm>
        </p:spPr>
        <p:txBody>
          <a:bodyPr>
            <a:normAutofit/>
          </a:bodyPr>
          <a:lstStyle/>
          <a:p>
            <a:r>
              <a:rPr lang="en-US" dirty="0" smtClean="0"/>
              <a:t>7) </a:t>
            </a:r>
            <a:r>
              <a:rPr lang="en-US" b="1" dirty="0" smtClean="0"/>
              <a:t>Wrong or missing preposition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http://bcs.bedfordstmartins.com/easywriter3e/20errors/img/7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bcs.bedfordstmartins.com/easywriter3e/20errors/img/7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24200"/>
            <a:ext cx="792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3603"/>
            <a:ext cx="7886700" cy="1325563"/>
          </a:xfrm>
        </p:spPr>
        <p:txBody>
          <a:bodyPr/>
          <a:lstStyle/>
          <a:p>
            <a:r>
              <a:rPr lang="en-US" dirty="0" smtClean="0"/>
              <a:t>8) </a:t>
            </a:r>
            <a:r>
              <a:rPr lang="en-US" b="1" dirty="0" smtClean="0"/>
              <a:t>Comma splice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http://bcs.bedfordstmartins.com/easywriter3e/20errors/img/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7467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CTemplate201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Template2015" id="{384E1D27-900F-410E-A663-F724553133D5}" vid="{5F90479C-57C0-4309-B35D-B299D3886F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WCTemplate2015</Template>
  <TotalTime>699</TotalTime>
  <Words>147</Words>
  <Application>Microsoft Office PowerPoint</Application>
  <PresentationFormat>On-screen Show (4:3)</PresentationFormat>
  <Paragraphs>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Adobe Garamond Pro</vt:lpstr>
      <vt:lpstr>Adobe Garamond Pro Bold</vt:lpstr>
      <vt:lpstr>Arial</vt:lpstr>
      <vt:lpstr>Calibri</vt:lpstr>
      <vt:lpstr>Times New Roman</vt:lpstr>
      <vt:lpstr>WCTemplate2015</vt:lpstr>
      <vt:lpstr>Grammar Refresher</vt:lpstr>
      <vt:lpstr>1) Missing comma after an introductory element </vt:lpstr>
      <vt:lpstr>2) Vague pronoun reference </vt:lpstr>
      <vt:lpstr>3) Missing comma in a compound sentence </vt:lpstr>
      <vt:lpstr>4) Wrong word </vt:lpstr>
      <vt:lpstr>5) Missing comma(s) with extra information  </vt:lpstr>
      <vt:lpstr>6) Wrong or missing verb ending </vt:lpstr>
      <vt:lpstr>7) Wrong or missing preposition </vt:lpstr>
      <vt:lpstr>8) Comma splice </vt:lpstr>
      <vt:lpstr>9) Missing or misplaced possessive apostrophe </vt:lpstr>
      <vt:lpstr>10) Unnecessary shift in tense </vt:lpstr>
      <vt:lpstr>11) Unnecessary shift in pronoun </vt:lpstr>
      <vt:lpstr>12) Sentence fragment </vt:lpstr>
      <vt:lpstr>13) Wrong tense or verb form </vt:lpstr>
      <vt:lpstr>14) Lack of subject-verb agreement </vt:lpstr>
      <vt:lpstr>15) Missing comma in a series </vt:lpstr>
      <vt:lpstr>16) Lack of agreement between pronoun and antecedent </vt:lpstr>
      <vt:lpstr>17) Unnecessary comma(s) with a restrictive element </vt:lpstr>
      <vt:lpstr>18) Run-on/ fused sentence </vt:lpstr>
      <vt:lpstr>19) Misplaced or dangling modifier </vt:lpstr>
      <vt:lpstr>20) Its/It's confusion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 REFRESHER</dc:title>
  <dc:creator>Amanda</dc:creator>
  <cp:lastModifiedBy>Hart, Katie Michelle</cp:lastModifiedBy>
  <cp:revision>9</cp:revision>
  <dcterms:created xsi:type="dcterms:W3CDTF">2011-10-26T02:09:46Z</dcterms:created>
  <dcterms:modified xsi:type="dcterms:W3CDTF">2015-09-28T16:06:36Z</dcterms:modified>
</cp:coreProperties>
</file>