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8" r:id="rId5"/>
    <p:sldId id="258" r:id="rId6"/>
    <p:sldId id="261" r:id="rId7"/>
    <p:sldId id="262" r:id="rId8"/>
    <p:sldId id="275" r:id="rId9"/>
    <p:sldId id="274" r:id="rId10"/>
    <p:sldId id="260" r:id="rId11"/>
    <p:sldId id="276" r:id="rId12"/>
    <p:sldId id="280" r:id="rId13"/>
    <p:sldId id="273"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Resources" id="{B6D54674-2AD5-4CBC-977B-7117B723E08A}">
          <p14:sldIdLst>
            <p14:sldId id="268"/>
            <p14:sldId id="258"/>
            <p14:sldId id="261"/>
          </p14:sldIdLst>
        </p14:section>
        <p14:section name="Faculty Submission" id="{37E677F3-18C7-4BE4-8017-DB1E47D1EE75}">
          <p14:sldIdLst>
            <p14:sldId id="262"/>
            <p14:sldId id="275"/>
            <p14:sldId id="274"/>
          </p14:sldIdLst>
        </p14:section>
        <p14:section name="Writing the Narrative" id="{7F24B202-A742-4E59-9D14-7B5CFCBD16F0}">
          <p14:sldIdLst>
            <p14:sldId id="260"/>
          </p14:sldIdLst>
        </p14:section>
        <p14:section name="Using Workflow" id="{9B9B793B-E775-45BD-AA85-242451727CB3}">
          <p14:sldIdLst>
            <p14:sldId id="276"/>
            <p14:sldId id="280"/>
            <p14:sldId id="273"/>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E95B"/>
    <a:srgbClr val="0078AE"/>
    <a:srgbClr val="00381E"/>
    <a:srgbClr val="003767"/>
    <a:srgbClr val="62CAE3"/>
    <a:srgbClr val="00B2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7EC6B-A009-F75B-91CB-791416C67DA9}" v="18" dt="2026-04-22T19:13:33.009"/>
    <p1510:client id="{5AF0937F-0E3B-4244-B8C3-89DDD515B363}" v="122" dt="2026-04-22T20:34:27.946"/>
    <p1510:client id="{A7FD5AC8-8A9E-A535-3C16-3716EEC2ACC5}" v="64" dt="2026-04-23T14:09:14.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105" d="100"/>
          <a:sy n="105" d="100"/>
        </p:scale>
        <p:origin x="798"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1" Type="http://schemas.openxmlformats.org/officeDocument/2006/relationships/hyperlink" Target="https://www.uhcl.edu/provost/faculty-affairs/promotion-tenure"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uhcl.edu/provost/faculty-affairs/promotion-tenur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C638F7-F51C-4941-B65B-C333AA12FE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13B83C-4BE7-427B-B688-E8D6DC62C408}">
      <dgm:prSet/>
      <dgm:spPr/>
      <dgm:t>
        <a:bodyPr/>
        <a:lstStyle/>
        <a:p>
          <a:r>
            <a:rPr lang="en-US"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Faculty Affairs Webpage</a:t>
          </a:r>
          <a:endParaRPr lang="en-US">
            <a:solidFill>
              <a:schemeClr val="bg1"/>
            </a:solidFill>
          </a:endParaRPr>
        </a:p>
      </dgm:t>
    </dgm:pt>
    <dgm:pt modelId="{E6AFD2C1-77BF-4227-A0B7-97B590EBBA29}" type="parTrans" cxnId="{85B6A296-E103-4D6E-8A2F-8A6C06721DE9}">
      <dgm:prSet/>
      <dgm:spPr/>
      <dgm:t>
        <a:bodyPr/>
        <a:lstStyle/>
        <a:p>
          <a:endParaRPr lang="en-US"/>
        </a:p>
      </dgm:t>
    </dgm:pt>
    <dgm:pt modelId="{8A7CDD05-43CB-449A-9CE8-6B9592BF7FD9}" type="sibTrans" cxnId="{85B6A296-E103-4D6E-8A2F-8A6C06721DE9}">
      <dgm:prSet/>
      <dgm:spPr/>
      <dgm:t>
        <a:bodyPr/>
        <a:lstStyle/>
        <a:p>
          <a:endParaRPr lang="en-US"/>
        </a:p>
      </dgm:t>
    </dgm:pt>
    <dgm:pt modelId="{AC8FA02B-B01F-472A-9337-B3AD0B50616D}">
      <dgm:prSet/>
      <dgm:spPr/>
      <dgm:t>
        <a:bodyPr/>
        <a:lstStyle/>
        <a:p>
          <a:r>
            <a:rPr lang="en-US" b="1" i="0" baseline="0"/>
            <a:t>Access: </a:t>
          </a:r>
          <a:endParaRPr lang="en-US"/>
        </a:p>
      </dgm:t>
    </dgm:pt>
    <dgm:pt modelId="{CF6122F5-6A0D-4B03-8C7E-827B3861670F}" type="parTrans" cxnId="{7FECD3E5-317E-46E4-BCC2-1C6797BE5FCF}">
      <dgm:prSet/>
      <dgm:spPr/>
      <dgm:t>
        <a:bodyPr/>
        <a:lstStyle/>
        <a:p>
          <a:endParaRPr lang="en-US"/>
        </a:p>
      </dgm:t>
    </dgm:pt>
    <dgm:pt modelId="{0F8921C9-560A-44C3-912C-1BA5927BC88D}" type="sibTrans" cxnId="{7FECD3E5-317E-46E4-BCC2-1C6797BE5FCF}">
      <dgm:prSet/>
      <dgm:spPr/>
      <dgm:t>
        <a:bodyPr/>
        <a:lstStyle/>
        <a:p>
          <a:endParaRPr lang="en-US"/>
        </a:p>
      </dgm:t>
    </dgm:pt>
    <dgm:pt modelId="{9760E379-B328-486D-B811-F9011A58C7BB}">
      <dgm:prSet/>
      <dgm:spPr/>
      <dgm:t>
        <a:bodyPr/>
        <a:lstStyle/>
        <a:p>
          <a:r>
            <a:rPr lang="en-US" b="1">
              <a:solidFill>
                <a:schemeClr val="bg1"/>
              </a:solidFill>
            </a:rPr>
            <a:t>TYR Policy</a:t>
          </a:r>
        </a:p>
      </dgm:t>
    </dgm:pt>
    <dgm:pt modelId="{E5756A2D-73FD-44AC-987F-E1442F4C04B0}" type="parTrans" cxnId="{1F072853-D89F-4DF8-9C7B-FE5AC572107D}">
      <dgm:prSet/>
      <dgm:spPr/>
      <dgm:t>
        <a:bodyPr/>
        <a:lstStyle/>
        <a:p>
          <a:endParaRPr lang="en-US"/>
        </a:p>
      </dgm:t>
    </dgm:pt>
    <dgm:pt modelId="{36EE3C6C-E026-4E04-B88F-8AA4DA5E189F}" type="sibTrans" cxnId="{1F072853-D89F-4DF8-9C7B-FE5AC572107D}">
      <dgm:prSet/>
      <dgm:spPr/>
      <dgm:t>
        <a:bodyPr/>
        <a:lstStyle/>
        <a:p>
          <a:endParaRPr lang="en-US"/>
        </a:p>
      </dgm:t>
    </dgm:pt>
    <dgm:pt modelId="{16E94712-BCE5-4EB3-A5F0-9F9D154FDBC8}">
      <dgm:prSet/>
      <dgm:spPr/>
      <dgm:t>
        <a:bodyPr/>
        <a:lstStyle/>
        <a:p>
          <a:r>
            <a:rPr lang="en-US" b="1" i="0" baseline="0"/>
            <a:t>Support: </a:t>
          </a:r>
          <a:endParaRPr lang="en-US"/>
        </a:p>
      </dgm:t>
    </dgm:pt>
    <dgm:pt modelId="{EB0DBF9F-76F7-4BC3-A129-B029AD90AC38}" type="parTrans" cxnId="{268681CB-B843-4D2F-B4B2-D2890C25C02D}">
      <dgm:prSet/>
      <dgm:spPr/>
      <dgm:t>
        <a:bodyPr/>
        <a:lstStyle/>
        <a:p>
          <a:endParaRPr lang="en-US"/>
        </a:p>
      </dgm:t>
    </dgm:pt>
    <dgm:pt modelId="{A60EA01F-7245-445D-B278-949BC930A98E}" type="sibTrans" cxnId="{268681CB-B843-4D2F-B4B2-D2890C25C02D}">
      <dgm:prSet/>
      <dgm:spPr/>
      <dgm:t>
        <a:bodyPr/>
        <a:lstStyle/>
        <a:p>
          <a:endParaRPr lang="en-US"/>
        </a:p>
      </dgm:t>
    </dgm:pt>
    <dgm:pt modelId="{ECEB1B65-FB39-41CF-A01D-1A3892F14208}">
      <dgm:prSet/>
      <dgm:spPr/>
      <dgm:t>
        <a:bodyPr/>
        <a:lstStyle/>
        <a:p>
          <a:r>
            <a:rPr lang="en-US" b="1" i="0" baseline="0">
              <a:solidFill>
                <a:schemeClr val="bg1"/>
              </a:solidFill>
            </a:rPr>
            <a:t>Workflow: facultyaffairs.edu</a:t>
          </a:r>
          <a:endParaRPr lang="en-US">
            <a:solidFill>
              <a:schemeClr val="bg1"/>
            </a:solidFill>
          </a:endParaRPr>
        </a:p>
      </dgm:t>
    </dgm:pt>
    <dgm:pt modelId="{2FBFE683-A1A0-447B-8389-8613BA9554EC}" type="parTrans" cxnId="{A94C0F86-E21B-43F7-A3A4-75FB598E5D37}">
      <dgm:prSet/>
      <dgm:spPr/>
      <dgm:t>
        <a:bodyPr/>
        <a:lstStyle/>
        <a:p>
          <a:endParaRPr lang="en-US"/>
        </a:p>
      </dgm:t>
    </dgm:pt>
    <dgm:pt modelId="{1BB0902D-8B2F-42AE-8046-839F166FD04F}" type="sibTrans" cxnId="{A94C0F86-E21B-43F7-A3A4-75FB598E5D37}">
      <dgm:prSet/>
      <dgm:spPr/>
      <dgm:t>
        <a:bodyPr/>
        <a:lstStyle/>
        <a:p>
          <a:endParaRPr lang="en-US"/>
        </a:p>
      </dgm:t>
    </dgm:pt>
    <dgm:pt modelId="{6767F68E-8FD8-477F-94F3-30895228386D}">
      <dgm:prSet/>
      <dgm:spPr/>
      <dgm:t>
        <a:bodyPr/>
        <a:lstStyle/>
        <a:p>
          <a:r>
            <a:rPr lang="en-US" b="1" i="0" baseline="0">
              <a:solidFill>
                <a:schemeClr val="bg1"/>
              </a:solidFill>
            </a:rPr>
            <a:t>Policy: Contact Department Chair or Dean</a:t>
          </a:r>
          <a:endParaRPr lang="en-US">
            <a:solidFill>
              <a:schemeClr val="bg1"/>
            </a:solidFill>
          </a:endParaRPr>
        </a:p>
      </dgm:t>
    </dgm:pt>
    <dgm:pt modelId="{5784F48E-4ED6-4D55-B5A0-EE525FDEAA36}" type="parTrans" cxnId="{32D63A5E-0F22-4007-954B-9897148DED65}">
      <dgm:prSet/>
      <dgm:spPr/>
      <dgm:t>
        <a:bodyPr/>
        <a:lstStyle/>
        <a:p>
          <a:endParaRPr lang="en-US"/>
        </a:p>
      </dgm:t>
    </dgm:pt>
    <dgm:pt modelId="{C71CFC97-AF3A-4A86-87F4-1C6B835E3E08}" type="sibTrans" cxnId="{32D63A5E-0F22-4007-954B-9897148DED65}">
      <dgm:prSet/>
      <dgm:spPr/>
      <dgm:t>
        <a:bodyPr/>
        <a:lstStyle/>
        <a:p>
          <a:endParaRPr lang="en-US"/>
        </a:p>
      </dgm:t>
    </dgm:pt>
    <dgm:pt modelId="{0C2E5C08-9F86-4492-A480-A2103C8393D0}">
      <dgm:prSet/>
      <dgm:spPr/>
      <dgm:t>
        <a:bodyPr/>
        <a:lstStyle/>
        <a:p>
          <a:r>
            <a:rPr lang="en-US" b="1">
              <a:solidFill>
                <a:schemeClr val="bg1"/>
              </a:solidFill>
            </a:rPr>
            <a:t> Timeline</a:t>
          </a:r>
        </a:p>
      </dgm:t>
    </dgm:pt>
    <dgm:pt modelId="{7BE1F85C-F7FF-45FD-A3B2-99316FA364B3}" type="parTrans" cxnId="{4905441B-3A34-41D6-BCFF-D383CBC025ED}">
      <dgm:prSet/>
      <dgm:spPr/>
      <dgm:t>
        <a:bodyPr/>
        <a:lstStyle/>
        <a:p>
          <a:endParaRPr lang="en-US"/>
        </a:p>
      </dgm:t>
    </dgm:pt>
    <dgm:pt modelId="{3D432A16-A83A-45B9-A3DF-5861E51D51C5}" type="sibTrans" cxnId="{4905441B-3A34-41D6-BCFF-D383CBC025ED}">
      <dgm:prSet/>
      <dgm:spPr/>
      <dgm:t>
        <a:bodyPr/>
        <a:lstStyle/>
        <a:p>
          <a:endParaRPr lang="en-US"/>
        </a:p>
      </dgm:t>
    </dgm:pt>
    <dgm:pt modelId="{4A39DFAB-EA01-4583-9DD1-B0E3933BF4C7}">
      <dgm:prSet/>
      <dgm:spPr/>
      <dgm:t>
        <a:bodyPr/>
        <a:lstStyle/>
        <a:p>
          <a:r>
            <a:rPr lang="en-US" b="1">
              <a:solidFill>
                <a:schemeClr val="bg1"/>
              </a:solidFill>
            </a:rPr>
            <a:t> Criteria</a:t>
          </a:r>
        </a:p>
      </dgm:t>
    </dgm:pt>
    <dgm:pt modelId="{1F8BC0D7-2C01-4805-BC7A-760D1E00F70B}" type="parTrans" cxnId="{E42FB105-78AB-4CA3-8324-49355262AF51}">
      <dgm:prSet/>
      <dgm:spPr/>
      <dgm:t>
        <a:bodyPr/>
        <a:lstStyle/>
        <a:p>
          <a:endParaRPr lang="en-US"/>
        </a:p>
      </dgm:t>
    </dgm:pt>
    <dgm:pt modelId="{2E7AF2FA-06CC-4941-AFF8-93D658AF47D3}" type="sibTrans" cxnId="{E42FB105-78AB-4CA3-8324-49355262AF51}">
      <dgm:prSet/>
      <dgm:spPr/>
      <dgm:t>
        <a:bodyPr/>
        <a:lstStyle/>
        <a:p>
          <a:endParaRPr lang="en-US"/>
        </a:p>
      </dgm:t>
    </dgm:pt>
    <dgm:pt modelId="{B4B4D47C-B989-4E95-A659-7828F89C4E2A}">
      <dgm:prSet/>
      <dgm:spPr/>
      <dgm:t>
        <a:bodyPr/>
        <a:lstStyle/>
        <a:p>
          <a:r>
            <a:rPr lang="en-US" b="1">
              <a:solidFill>
                <a:schemeClr val="bg1"/>
              </a:solidFill>
            </a:rPr>
            <a:t>Workflow Instructions</a:t>
          </a:r>
        </a:p>
      </dgm:t>
    </dgm:pt>
    <dgm:pt modelId="{124E5E06-D106-4BF4-9ACD-94912EE886D5}" type="parTrans" cxnId="{37099036-DE81-4EC3-945D-C56EBD6AD34E}">
      <dgm:prSet/>
      <dgm:spPr/>
      <dgm:t>
        <a:bodyPr/>
        <a:lstStyle/>
        <a:p>
          <a:endParaRPr lang="en-US"/>
        </a:p>
      </dgm:t>
    </dgm:pt>
    <dgm:pt modelId="{4B9E7C82-9453-4484-9848-6271CB53658D}" type="sibTrans" cxnId="{37099036-DE81-4EC3-945D-C56EBD6AD34E}">
      <dgm:prSet/>
      <dgm:spPr/>
      <dgm:t>
        <a:bodyPr/>
        <a:lstStyle/>
        <a:p>
          <a:endParaRPr lang="en-US"/>
        </a:p>
      </dgm:t>
    </dgm:pt>
    <dgm:pt modelId="{98E3773F-0414-4522-A030-9FDF789906EE}" type="pres">
      <dgm:prSet presAssocID="{FFC638F7-F51C-4941-B65B-C333AA12FE64}" presName="linear" presStyleCnt="0">
        <dgm:presLayoutVars>
          <dgm:animLvl val="lvl"/>
          <dgm:resizeHandles val="exact"/>
        </dgm:presLayoutVars>
      </dgm:prSet>
      <dgm:spPr/>
    </dgm:pt>
    <dgm:pt modelId="{5D40ED02-0282-4DD1-8CD2-940B39660F33}" type="pres">
      <dgm:prSet presAssocID="{FB13B83C-4BE7-427B-B688-E8D6DC62C408}" presName="parentText" presStyleLbl="node1" presStyleIdx="0" presStyleCnt="3" custLinFactNeighborX="2133" custLinFactNeighborY="-51757">
        <dgm:presLayoutVars>
          <dgm:chMax val="0"/>
          <dgm:bulletEnabled val="1"/>
        </dgm:presLayoutVars>
      </dgm:prSet>
      <dgm:spPr/>
    </dgm:pt>
    <dgm:pt modelId="{2C5505F5-7C2E-4EA8-937D-4BEEAAE56ABE}" type="pres">
      <dgm:prSet presAssocID="{8A7CDD05-43CB-449A-9CE8-6B9592BF7FD9}" presName="spacer" presStyleCnt="0"/>
      <dgm:spPr/>
    </dgm:pt>
    <dgm:pt modelId="{E802CA43-727A-414A-A8BB-9BF878C1A5F6}" type="pres">
      <dgm:prSet presAssocID="{AC8FA02B-B01F-472A-9337-B3AD0B50616D}" presName="parentText" presStyleLbl="node1" presStyleIdx="1" presStyleCnt="3">
        <dgm:presLayoutVars>
          <dgm:chMax val="0"/>
          <dgm:bulletEnabled val="1"/>
        </dgm:presLayoutVars>
      </dgm:prSet>
      <dgm:spPr/>
    </dgm:pt>
    <dgm:pt modelId="{E87221E1-B240-4A77-9A2B-2C3DE44B425E}" type="pres">
      <dgm:prSet presAssocID="{AC8FA02B-B01F-472A-9337-B3AD0B50616D}" presName="childText" presStyleLbl="revTx" presStyleIdx="0" presStyleCnt="2">
        <dgm:presLayoutVars>
          <dgm:bulletEnabled val="1"/>
        </dgm:presLayoutVars>
      </dgm:prSet>
      <dgm:spPr/>
    </dgm:pt>
    <dgm:pt modelId="{585E384B-94C6-4C57-8E1C-6FB2D90F710E}" type="pres">
      <dgm:prSet presAssocID="{16E94712-BCE5-4EB3-A5F0-9F9D154FDBC8}" presName="parentText" presStyleLbl="node1" presStyleIdx="2" presStyleCnt="3">
        <dgm:presLayoutVars>
          <dgm:chMax val="0"/>
          <dgm:bulletEnabled val="1"/>
        </dgm:presLayoutVars>
      </dgm:prSet>
      <dgm:spPr/>
    </dgm:pt>
    <dgm:pt modelId="{38BBB195-9E3E-46D4-BAC9-5B8243920B79}" type="pres">
      <dgm:prSet presAssocID="{16E94712-BCE5-4EB3-A5F0-9F9D154FDBC8}" presName="childText" presStyleLbl="revTx" presStyleIdx="1" presStyleCnt="2">
        <dgm:presLayoutVars>
          <dgm:bulletEnabled val="1"/>
        </dgm:presLayoutVars>
      </dgm:prSet>
      <dgm:spPr/>
    </dgm:pt>
  </dgm:ptLst>
  <dgm:cxnLst>
    <dgm:cxn modelId="{E42FB105-78AB-4CA3-8324-49355262AF51}" srcId="{AC8FA02B-B01F-472A-9337-B3AD0B50616D}" destId="{4A39DFAB-EA01-4583-9DD1-B0E3933BF4C7}" srcOrd="2" destOrd="0" parTransId="{1F8BC0D7-2C01-4805-BC7A-760D1E00F70B}" sibTransId="{2E7AF2FA-06CC-4941-AFF8-93D658AF47D3}"/>
    <dgm:cxn modelId="{D2037210-6DD5-4A36-958F-9E42FEDF58D9}" type="presOf" srcId="{ECEB1B65-FB39-41CF-A01D-1A3892F14208}" destId="{38BBB195-9E3E-46D4-BAC9-5B8243920B79}" srcOrd="0" destOrd="0" presId="urn:microsoft.com/office/officeart/2005/8/layout/vList2"/>
    <dgm:cxn modelId="{4905441B-3A34-41D6-BCFF-D383CBC025ED}" srcId="{AC8FA02B-B01F-472A-9337-B3AD0B50616D}" destId="{0C2E5C08-9F86-4492-A480-A2103C8393D0}" srcOrd="1" destOrd="0" parTransId="{7BE1F85C-F7FF-45FD-A3B2-99316FA364B3}" sibTransId="{3D432A16-A83A-45B9-A3DF-5861E51D51C5}"/>
    <dgm:cxn modelId="{37099036-DE81-4EC3-945D-C56EBD6AD34E}" srcId="{AC8FA02B-B01F-472A-9337-B3AD0B50616D}" destId="{B4B4D47C-B989-4E95-A659-7828F89C4E2A}" srcOrd="3" destOrd="0" parTransId="{124E5E06-D106-4BF4-9ACD-94912EE886D5}" sibTransId="{4B9E7C82-9453-4484-9848-6271CB53658D}"/>
    <dgm:cxn modelId="{14B2A137-9F20-4B1A-B23B-C27D471ADFE7}" type="presOf" srcId="{6767F68E-8FD8-477F-94F3-30895228386D}" destId="{38BBB195-9E3E-46D4-BAC9-5B8243920B79}" srcOrd="0" destOrd="1" presId="urn:microsoft.com/office/officeart/2005/8/layout/vList2"/>
    <dgm:cxn modelId="{C4AE643D-873D-4825-B147-161B6BD74CAC}" type="presOf" srcId="{4A39DFAB-EA01-4583-9DD1-B0E3933BF4C7}" destId="{E87221E1-B240-4A77-9A2B-2C3DE44B425E}" srcOrd="0" destOrd="2" presId="urn:microsoft.com/office/officeart/2005/8/layout/vList2"/>
    <dgm:cxn modelId="{32D63A5E-0F22-4007-954B-9897148DED65}" srcId="{16E94712-BCE5-4EB3-A5F0-9F9D154FDBC8}" destId="{6767F68E-8FD8-477F-94F3-30895228386D}" srcOrd="1" destOrd="0" parTransId="{5784F48E-4ED6-4D55-B5A0-EE525FDEAA36}" sibTransId="{C71CFC97-AF3A-4A86-87F4-1C6B835E3E08}"/>
    <dgm:cxn modelId="{5778AD43-1931-4E4B-AE43-604CD92E24C3}" type="presOf" srcId="{B4B4D47C-B989-4E95-A659-7828F89C4E2A}" destId="{E87221E1-B240-4A77-9A2B-2C3DE44B425E}" srcOrd="0" destOrd="3" presId="urn:microsoft.com/office/officeart/2005/8/layout/vList2"/>
    <dgm:cxn modelId="{94DCE967-0421-4291-87D4-8AEDFB81A2D3}" type="presOf" srcId="{16E94712-BCE5-4EB3-A5F0-9F9D154FDBC8}" destId="{585E384B-94C6-4C57-8E1C-6FB2D90F710E}" srcOrd="0" destOrd="0" presId="urn:microsoft.com/office/officeart/2005/8/layout/vList2"/>
    <dgm:cxn modelId="{1F072853-D89F-4DF8-9C7B-FE5AC572107D}" srcId="{AC8FA02B-B01F-472A-9337-B3AD0B50616D}" destId="{9760E379-B328-486D-B811-F9011A58C7BB}" srcOrd="0" destOrd="0" parTransId="{E5756A2D-73FD-44AC-987F-E1442F4C04B0}" sibTransId="{36EE3C6C-E026-4E04-B88F-8AA4DA5E189F}"/>
    <dgm:cxn modelId="{C13D817D-4937-44DF-AD09-75BB4649EE0F}" type="presOf" srcId="{9760E379-B328-486D-B811-F9011A58C7BB}" destId="{E87221E1-B240-4A77-9A2B-2C3DE44B425E}" srcOrd="0" destOrd="0" presId="urn:microsoft.com/office/officeart/2005/8/layout/vList2"/>
    <dgm:cxn modelId="{A94C0F86-E21B-43F7-A3A4-75FB598E5D37}" srcId="{16E94712-BCE5-4EB3-A5F0-9F9D154FDBC8}" destId="{ECEB1B65-FB39-41CF-A01D-1A3892F14208}" srcOrd="0" destOrd="0" parTransId="{2FBFE683-A1A0-447B-8389-8613BA9554EC}" sibTransId="{1BB0902D-8B2F-42AE-8046-839F166FD04F}"/>
    <dgm:cxn modelId="{85B6A296-E103-4D6E-8A2F-8A6C06721DE9}" srcId="{FFC638F7-F51C-4941-B65B-C333AA12FE64}" destId="{FB13B83C-4BE7-427B-B688-E8D6DC62C408}" srcOrd="0" destOrd="0" parTransId="{E6AFD2C1-77BF-4227-A0B7-97B590EBBA29}" sibTransId="{8A7CDD05-43CB-449A-9CE8-6B9592BF7FD9}"/>
    <dgm:cxn modelId="{101FB39D-467D-458D-A4E4-F8A56411EDD8}" type="presOf" srcId="{FB13B83C-4BE7-427B-B688-E8D6DC62C408}" destId="{5D40ED02-0282-4DD1-8CD2-940B39660F33}" srcOrd="0" destOrd="0" presId="urn:microsoft.com/office/officeart/2005/8/layout/vList2"/>
    <dgm:cxn modelId="{06536ACA-1A34-4589-8234-3B6E46DA94CA}" type="presOf" srcId="{AC8FA02B-B01F-472A-9337-B3AD0B50616D}" destId="{E802CA43-727A-414A-A8BB-9BF878C1A5F6}" srcOrd="0" destOrd="0" presId="urn:microsoft.com/office/officeart/2005/8/layout/vList2"/>
    <dgm:cxn modelId="{556C98CA-C647-4C49-93A5-0DF7F82A34FB}" type="presOf" srcId="{0C2E5C08-9F86-4492-A480-A2103C8393D0}" destId="{E87221E1-B240-4A77-9A2B-2C3DE44B425E}" srcOrd="0" destOrd="1" presId="urn:microsoft.com/office/officeart/2005/8/layout/vList2"/>
    <dgm:cxn modelId="{268681CB-B843-4D2F-B4B2-D2890C25C02D}" srcId="{FFC638F7-F51C-4941-B65B-C333AA12FE64}" destId="{16E94712-BCE5-4EB3-A5F0-9F9D154FDBC8}" srcOrd="2" destOrd="0" parTransId="{EB0DBF9F-76F7-4BC3-A129-B029AD90AC38}" sibTransId="{A60EA01F-7245-445D-B278-949BC930A98E}"/>
    <dgm:cxn modelId="{7FECD3E5-317E-46E4-BCC2-1C6797BE5FCF}" srcId="{FFC638F7-F51C-4941-B65B-C333AA12FE64}" destId="{AC8FA02B-B01F-472A-9337-B3AD0B50616D}" srcOrd="1" destOrd="0" parTransId="{CF6122F5-6A0D-4B03-8C7E-827B3861670F}" sibTransId="{0F8921C9-560A-44C3-912C-1BA5927BC88D}"/>
    <dgm:cxn modelId="{FBC354F5-ED5B-407E-82D3-8B9C8D52FD76}" type="presOf" srcId="{FFC638F7-F51C-4941-B65B-C333AA12FE64}" destId="{98E3773F-0414-4522-A030-9FDF789906EE}" srcOrd="0" destOrd="0" presId="urn:microsoft.com/office/officeart/2005/8/layout/vList2"/>
    <dgm:cxn modelId="{753A886A-9A59-4C21-BA15-ED68D9DF73DD}" type="presParOf" srcId="{98E3773F-0414-4522-A030-9FDF789906EE}" destId="{5D40ED02-0282-4DD1-8CD2-940B39660F33}" srcOrd="0" destOrd="0" presId="urn:microsoft.com/office/officeart/2005/8/layout/vList2"/>
    <dgm:cxn modelId="{4A297EE8-F63E-466A-8B3E-6A4B01EDB5E2}" type="presParOf" srcId="{98E3773F-0414-4522-A030-9FDF789906EE}" destId="{2C5505F5-7C2E-4EA8-937D-4BEEAAE56ABE}" srcOrd="1" destOrd="0" presId="urn:microsoft.com/office/officeart/2005/8/layout/vList2"/>
    <dgm:cxn modelId="{50AE7581-8653-4003-9FF6-A48FD4FB894E}" type="presParOf" srcId="{98E3773F-0414-4522-A030-9FDF789906EE}" destId="{E802CA43-727A-414A-A8BB-9BF878C1A5F6}" srcOrd="2" destOrd="0" presId="urn:microsoft.com/office/officeart/2005/8/layout/vList2"/>
    <dgm:cxn modelId="{68DFCF33-74EA-4BF6-92A4-5CD434760975}" type="presParOf" srcId="{98E3773F-0414-4522-A030-9FDF789906EE}" destId="{E87221E1-B240-4A77-9A2B-2C3DE44B425E}" srcOrd="3" destOrd="0" presId="urn:microsoft.com/office/officeart/2005/8/layout/vList2"/>
    <dgm:cxn modelId="{0242AA69-F8A1-40E4-9752-B8B722B8B0BD}" type="presParOf" srcId="{98E3773F-0414-4522-A030-9FDF789906EE}" destId="{585E384B-94C6-4C57-8E1C-6FB2D90F710E}" srcOrd="4" destOrd="0" presId="urn:microsoft.com/office/officeart/2005/8/layout/vList2"/>
    <dgm:cxn modelId="{16B9F34A-0FD6-43E8-A3D3-82B4C382D1B9}" type="presParOf" srcId="{98E3773F-0414-4522-A030-9FDF789906EE}" destId="{38BBB195-9E3E-46D4-BAC9-5B8243920B7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4C267C-F259-4232-9DF7-A6B1CCE30CC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C156691F-10B8-428A-8A04-C631FFDA1E9E}">
      <dgm:prSet custT="1"/>
      <dgm:spPr/>
      <dgm:t>
        <a:bodyPr/>
        <a:lstStyle/>
        <a:p>
          <a:r>
            <a:rPr lang="en-US" sz="1800" b="1" i="1">
              <a:latin typeface="DM Sans 18pt Black" pitchFamily="2" charset="0"/>
            </a:rPr>
            <a:t>Dates are subject to change with advanced notice.</a:t>
          </a:r>
          <a:endParaRPr lang="en-US" sz="1800">
            <a:latin typeface="DM Sans 18pt Black" pitchFamily="2" charset="0"/>
          </a:endParaRPr>
        </a:p>
      </dgm:t>
    </dgm:pt>
    <dgm:pt modelId="{D45A0773-D1D6-4A36-8D2B-6C7D13D9A4AA}" type="parTrans" cxnId="{33501A0C-074F-4343-B4BD-757F45B8B92C}">
      <dgm:prSet/>
      <dgm:spPr/>
      <dgm:t>
        <a:bodyPr/>
        <a:lstStyle/>
        <a:p>
          <a:endParaRPr lang="en-US"/>
        </a:p>
      </dgm:t>
    </dgm:pt>
    <dgm:pt modelId="{3201B11B-B503-4266-95FA-0CE5F28B95AD}" type="sibTrans" cxnId="{33501A0C-074F-4343-B4BD-757F45B8B92C}">
      <dgm:prSet/>
      <dgm:spPr/>
      <dgm:t>
        <a:bodyPr/>
        <a:lstStyle/>
        <a:p>
          <a:endParaRPr lang="en-US"/>
        </a:p>
      </dgm:t>
    </dgm:pt>
    <dgm:pt modelId="{78DB69D9-DA2F-468E-8485-B9ED15B346BD}" type="pres">
      <dgm:prSet presAssocID="{DC4C267C-F259-4232-9DF7-A6B1CCE30CC5}" presName="linear" presStyleCnt="0">
        <dgm:presLayoutVars>
          <dgm:animLvl val="lvl"/>
          <dgm:resizeHandles val="exact"/>
        </dgm:presLayoutVars>
      </dgm:prSet>
      <dgm:spPr/>
    </dgm:pt>
    <dgm:pt modelId="{DAEE65E7-0AB3-42D5-8F94-19D94528D138}" type="pres">
      <dgm:prSet presAssocID="{C156691F-10B8-428A-8A04-C631FFDA1E9E}" presName="parentText" presStyleLbl="node1" presStyleIdx="0" presStyleCnt="1" custLinFactNeighborX="-1203" custLinFactNeighborY="-12477">
        <dgm:presLayoutVars>
          <dgm:chMax val="0"/>
          <dgm:bulletEnabled val="1"/>
        </dgm:presLayoutVars>
      </dgm:prSet>
      <dgm:spPr/>
    </dgm:pt>
  </dgm:ptLst>
  <dgm:cxnLst>
    <dgm:cxn modelId="{33501A0C-074F-4343-B4BD-757F45B8B92C}" srcId="{DC4C267C-F259-4232-9DF7-A6B1CCE30CC5}" destId="{C156691F-10B8-428A-8A04-C631FFDA1E9E}" srcOrd="0" destOrd="0" parTransId="{D45A0773-D1D6-4A36-8D2B-6C7D13D9A4AA}" sibTransId="{3201B11B-B503-4266-95FA-0CE5F28B95AD}"/>
    <dgm:cxn modelId="{B9155382-F8F2-4E8E-91E9-79CFD62BFAD9}" type="presOf" srcId="{DC4C267C-F259-4232-9DF7-A6B1CCE30CC5}" destId="{78DB69D9-DA2F-468E-8485-B9ED15B346BD}" srcOrd="0" destOrd="0" presId="urn:microsoft.com/office/officeart/2005/8/layout/vList2"/>
    <dgm:cxn modelId="{78E906AB-5F9F-42DF-8859-4EB6CFD18DE2}" type="presOf" srcId="{C156691F-10B8-428A-8A04-C631FFDA1E9E}" destId="{DAEE65E7-0AB3-42D5-8F94-19D94528D138}" srcOrd="0" destOrd="0" presId="urn:microsoft.com/office/officeart/2005/8/layout/vList2"/>
    <dgm:cxn modelId="{AB65F5C3-87EE-4C54-A525-EC65387C25D5}" type="presParOf" srcId="{78DB69D9-DA2F-468E-8485-B9ED15B346BD}" destId="{DAEE65E7-0AB3-42D5-8F94-19D94528D13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6F586E-5BC5-4845-8293-E3E93C1322E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CE4A5F1-5AF3-4498-8D70-46A961546F14}">
      <dgm:prSet/>
      <dgm:spPr>
        <a:solidFill>
          <a:schemeClr val="accent1"/>
        </a:solidFill>
      </dgm:spPr>
      <dgm:t>
        <a:bodyPr/>
        <a:lstStyle/>
        <a:p>
          <a:r>
            <a:rPr lang="en-US" b="0" i="0" baseline="0">
              <a:latin typeface="DM Sans 14pt Black" pitchFamily="2" charset="0"/>
            </a:rPr>
            <a:t>Candidate Review Statement (1_1_XXX)</a:t>
          </a:r>
          <a:endParaRPr lang="en-US">
            <a:latin typeface="DM Sans 14pt Black" pitchFamily="2" charset="0"/>
          </a:endParaRPr>
        </a:p>
      </dgm:t>
    </dgm:pt>
    <dgm:pt modelId="{0261C984-0ED3-4C3A-AB1F-60C3BE039D11}" type="parTrans" cxnId="{11A6314B-00C8-4FF0-B283-9C1E28364627}">
      <dgm:prSet/>
      <dgm:spPr/>
      <dgm:t>
        <a:bodyPr/>
        <a:lstStyle/>
        <a:p>
          <a:endParaRPr lang="en-US"/>
        </a:p>
      </dgm:t>
    </dgm:pt>
    <dgm:pt modelId="{A812FB4C-4864-45F6-9333-90A5E699D566}" type="sibTrans" cxnId="{11A6314B-00C8-4FF0-B283-9C1E28364627}">
      <dgm:prSet/>
      <dgm:spPr/>
      <dgm:t>
        <a:bodyPr/>
        <a:lstStyle/>
        <a:p>
          <a:endParaRPr lang="en-US"/>
        </a:p>
      </dgm:t>
    </dgm:pt>
    <dgm:pt modelId="{50D04E39-68DA-45A9-8635-6EF1BDCEE91B}">
      <dgm:prSet/>
      <dgm:spPr/>
      <dgm:t>
        <a:bodyPr/>
        <a:lstStyle/>
        <a:p>
          <a:r>
            <a:rPr lang="en-US" b="0" i="0" baseline="0">
              <a:latin typeface="DM Sans 14pt Black" pitchFamily="2" charset="0"/>
            </a:rPr>
            <a:t>Applicable TYR Criteria (1_2_XXX)</a:t>
          </a:r>
          <a:endParaRPr lang="en-US">
            <a:latin typeface="DM Sans 14pt Black" pitchFamily="2" charset="0"/>
          </a:endParaRPr>
        </a:p>
      </dgm:t>
    </dgm:pt>
    <dgm:pt modelId="{75C554C8-BE2C-4EB2-BB6C-E32D38448EAC}" type="parTrans" cxnId="{70B7DA6F-27FE-4081-A213-00A7219DDD07}">
      <dgm:prSet/>
      <dgm:spPr/>
      <dgm:t>
        <a:bodyPr/>
        <a:lstStyle/>
        <a:p>
          <a:endParaRPr lang="en-US"/>
        </a:p>
      </dgm:t>
    </dgm:pt>
    <dgm:pt modelId="{DBAECFB2-B2A3-4C4E-9EB3-9DEE7AE4A59C}" type="sibTrans" cxnId="{70B7DA6F-27FE-4081-A213-00A7219DDD07}">
      <dgm:prSet/>
      <dgm:spPr/>
      <dgm:t>
        <a:bodyPr/>
        <a:lstStyle/>
        <a:p>
          <a:endParaRPr lang="en-US"/>
        </a:p>
      </dgm:t>
    </dgm:pt>
    <dgm:pt modelId="{E336C2FC-EE1F-4EB1-A834-6DB859D12161}">
      <dgm:prSet/>
      <dgm:spPr/>
      <dgm:t>
        <a:bodyPr/>
        <a:lstStyle/>
        <a:p>
          <a:r>
            <a:rPr lang="en-US" b="0" i="0" baseline="0">
              <a:latin typeface="DM Sans 14pt Black" pitchFamily="2" charset="0"/>
            </a:rPr>
            <a:t>Annual Evaluations (for each year since hire) (1_4a, 1_4b,etc.)</a:t>
          </a:r>
          <a:endParaRPr lang="en-US">
            <a:latin typeface="DM Sans 14pt Black" pitchFamily="2" charset="0"/>
          </a:endParaRPr>
        </a:p>
      </dgm:t>
    </dgm:pt>
    <dgm:pt modelId="{9BEF2963-EE2E-44CE-9B19-4EB0311AD0CB}" type="parTrans" cxnId="{12A81650-94CE-4244-A0D6-B5712A9F3C9C}">
      <dgm:prSet/>
      <dgm:spPr/>
      <dgm:t>
        <a:bodyPr/>
        <a:lstStyle/>
        <a:p>
          <a:endParaRPr lang="en-US"/>
        </a:p>
      </dgm:t>
    </dgm:pt>
    <dgm:pt modelId="{F8EA3F00-A242-499B-8411-4A9A1A8DE7C8}" type="sibTrans" cxnId="{12A81650-94CE-4244-A0D6-B5712A9F3C9C}">
      <dgm:prSet/>
      <dgm:spPr/>
      <dgm:t>
        <a:bodyPr/>
        <a:lstStyle/>
        <a:p>
          <a:endParaRPr lang="en-US"/>
        </a:p>
      </dgm:t>
    </dgm:pt>
    <dgm:pt modelId="{2A2C67D0-239F-4D09-BF28-C24CE5874B60}">
      <dgm:prSet/>
      <dgm:spPr/>
      <dgm:t>
        <a:bodyPr/>
        <a:lstStyle/>
        <a:p>
          <a:r>
            <a:rPr lang="en-US" b="0" i="0" baseline="0">
              <a:latin typeface="DM Sans 14pt Black" pitchFamily="2" charset="0"/>
            </a:rPr>
            <a:t>Current Curriculum Vitae (1_5_XXX)</a:t>
          </a:r>
          <a:endParaRPr lang="en-US">
            <a:latin typeface="DM Sans 14pt Black" pitchFamily="2" charset="0"/>
          </a:endParaRPr>
        </a:p>
      </dgm:t>
    </dgm:pt>
    <dgm:pt modelId="{F66EC992-A906-47C0-A9BA-824F9D6DA56A}" type="parTrans" cxnId="{E247BE5D-F68C-455B-915A-9D50B6E27E13}">
      <dgm:prSet/>
      <dgm:spPr/>
      <dgm:t>
        <a:bodyPr/>
        <a:lstStyle/>
        <a:p>
          <a:endParaRPr lang="en-US"/>
        </a:p>
      </dgm:t>
    </dgm:pt>
    <dgm:pt modelId="{751A18B3-0CAB-41A9-8D27-EE881702478C}" type="sibTrans" cxnId="{E247BE5D-F68C-455B-915A-9D50B6E27E13}">
      <dgm:prSet/>
      <dgm:spPr/>
      <dgm:t>
        <a:bodyPr/>
        <a:lstStyle/>
        <a:p>
          <a:endParaRPr lang="en-US"/>
        </a:p>
      </dgm:t>
    </dgm:pt>
    <dgm:pt modelId="{2DB76413-2628-4A7D-8051-517147BF594F}">
      <dgm:prSet/>
      <dgm:spPr/>
      <dgm:t>
        <a:bodyPr/>
        <a:lstStyle/>
        <a:p>
          <a:r>
            <a:rPr lang="en-US">
              <a:latin typeface="DM Sans 14pt Black" pitchFamily="2" charset="0"/>
            </a:rPr>
            <a:t>TYR Narrative (1_6_XXX)</a:t>
          </a:r>
        </a:p>
      </dgm:t>
    </dgm:pt>
    <dgm:pt modelId="{67870627-9584-4179-8705-A98D091260D1}" type="parTrans" cxnId="{89365AEE-1661-471C-B497-2970C78110B0}">
      <dgm:prSet/>
      <dgm:spPr/>
      <dgm:t>
        <a:bodyPr/>
        <a:lstStyle/>
        <a:p>
          <a:endParaRPr lang="en-US"/>
        </a:p>
      </dgm:t>
    </dgm:pt>
    <dgm:pt modelId="{6FDE60D0-1793-4FD0-8A5A-C9652C08BF67}" type="sibTrans" cxnId="{89365AEE-1661-471C-B497-2970C78110B0}">
      <dgm:prSet/>
      <dgm:spPr/>
      <dgm:t>
        <a:bodyPr/>
        <a:lstStyle/>
        <a:p>
          <a:endParaRPr lang="en-US"/>
        </a:p>
      </dgm:t>
    </dgm:pt>
    <dgm:pt modelId="{B086E3A2-A8C3-467F-B7C7-BA3AD8739112}">
      <dgm:prSet/>
      <dgm:spPr/>
      <dgm:t>
        <a:bodyPr/>
        <a:lstStyle/>
        <a:p>
          <a:r>
            <a:rPr lang="en-US" b="0" i="0" baseline="0">
              <a:latin typeface="DM Sans 14pt Black" pitchFamily="2" charset="0"/>
            </a:rPr>
            <a:t>Appendix Materials (1_7_XXX)</a:t>
          </a:r>
          <a:endParaRPr lang="en-US">
            <a:latin typeface="DM Sans 14pt Black" pitchFamily="2" charset="0"/>
          </a:endParaRPr>
        </a:p>
      </dgm:t>
    </dgm:pt>
    <dgm:pt modelId="{AE4E5609-D531-44CB-B93F-EE1942C69946}" type="parTrans" cxnId="{C2C9EC39-8918-46E6-A896-AFDCE211C558}">
      <dgm:prSet/>
      <dgm:spPr/>
      <dgm:t>
        <a:bodyPr/>
        <a:lstStyle/>
        <a:p>
          <a:endParaRPr lang="en-US"/>
        </a:p>
      </dgm:t>
    </dgm:pt>
    <dgm:pt modelId="{1854E5BE-7F1F-4315-85D9-DE1EA68508F9}" type="sibTrans" cxnId="{C2C9EC39-8918-46E6-A896-AFDCE211C558}">
      <dgm:prSet/>
      <dgm:spPr/>
      <dgm:t>
        <a:bodyPr/>
        <a:lstStyle/>
        <a:p>
          <a:endParaRPr lang="en-US"/>
        </a:p>
      </dgm:t>
    </dgm:pt>
    <dgm:pt modelId="{80705F63-1B79-44A0-B0C1-8F87810FAD19}">
      <dgm:prSet/>
      <dgm:spPr/>
      <dgm:t>
        <a:bodyPr/>
        <a:lstStyle/>
        <a:p>
          <a:r>
            <a:rPr lang="en-US" b="0">
              <a:latin typeface="DM Sans 14pt Black" pitchFamily="2" charset="0"/>
            </a:rPr>
            <a:t>Supporting Documents for:</a:t>
          </a:r>
          <a:r>
            <a:rPr lang="en-US" b="0" i="0" baseline="0">
              <a:latin typeface="DM Sans 14pt Black" pitchFamily="2" charset="0"/>
            </a:rPr>
            <a:t> General, Teaching, Research, and Service (1_8a_1_8b,etc.)</a:t>
          </a:r>
          <a:endParaRPr lang="en-US">
            <a:latin typeface="DM Sans 14pt Black" pitchFamily="2" charset="0"/>
          </a:endParaRPr>
        </a:p>
      </dgm:t>
    </dgm:pt>
    <dgm:pt modelId="{84555236-6526-49C6-9EC9-170F6D475D41}" type="parTrans" cxnId="{5A9694A6-1187-4C80-8D51-CEE5319297F5}">
      <dgm:prSet/>
      <dgm:spPr/>
      <dgm:t>
        <a:bodyPr/>
        <a:lstStyle/>
        <a:p>
          <a:endParaRPr lang="en-US"/>
        </a:p>
      </dgm:t>
    </dgm:pt>
    <dgm:pt modelId="{111786FF-32EC-471E-95E1-33F7869A1FBC}" type="sibTrans" cxnId="{5A9694A6-1187-4C80-8D51-CEE5319297F5}">
      <dgm:prSet/>
      <dgm:spPr/>
      <dgm:t>
        <a:bodyPr/>
        <a:lstStyle/>
        <a:p>
          <a:endParaRPr lang="en-US"/>
        </a:p>
      </dgm:t>
    </dgm:pt>
    <dgm:pt modelId="{A4142001-D31B-4E62-8DB2-8478840C3CC4}" type="pres">
      <dgm:prSet presAssocID="{206F586E-5BC5-4845-8293-E3E93C1322E0}" presName="diagram" presStyleCnt="0">
        <dgm:presLayoutVars>
          <dgm:dir/>
          <dgm:resizeHandles val="exact"/>
        </dgm:presLayoutVars>
      </dgm:prSet>
      <dgm:spPr/>
    </dgm:pt>
    <dgm:pt modelId="{60B2A2D0-61C3-4402-BB90-6D0F27D0846D}" type="pres">
      <dgm:prSet presAssocID="{7CE4A5F1-5AF3-4498-8D70-46A961546F14}" presName="node" presStyleLbl="node1" presStyleIdx="0" presStyleCnt="7">
        <dgm:presLayoutVars>
          <dgm:bulletEnabled val="1"/>
        </dgm:presLayoutVars>
      </dgm:prSet>
      <dgm:spPr/>
    </dgm:pt>
    <dgm:pt modelId="{8752DFEE-4700-4724-B495-5222BE01DA0F}" type="pres">
      <dgm:prSet presAssocID="{A812FB4C-4864-45F6-9333-90A5E699D566}" presName="sibTrans" presStyleCnt="0"/>
      <dgm:spPr/>
    </dgm:pt>
    <dgm:pt modelId="{84782651-F301-4E57-8AD5-47D27A4474FF}" type="pres">
      <dgm:prSet presAssocID="{50D04E39-68DA-45A9-8635-6EF1BDCEE91B}" presName="node" presStyleLbl="node1" presStyleIdx="1" presStyleCnt="7">
        <dgm:presLayoutVars>
          <dgm:bulletEnabled val="1"/>
        </dgm:presLayoutVars>
      </dgm:prSet>
      <dgm:spPr/>
    </dgm:pt>
    <dgm:pt modelId="{6B8E8F39-AC67-462B-86F8-807AC5F01C16}" type="pres">
      <dgm:prSet presAssocID="{DBAECFB2-B2A3-4C4E-9EB3-9DEE7AE4A59C}" presName="sibTrans" presStyleCnt="0"/>
      <dgm:spPr/>
    </dgm:pt>
    <dgm:pt modelId="{B1133B57-6F8E-4E8F-8AC9-A8383F55F678}" type="pres">
      <dgm:prSet presAssocID="{E336C2FC-EE1F-4EB1-A834-6DB859D12161}" presName="node" presStyleLbl="node1" presStyleIdx="2" presStyleCnt="7">
        <dgm:presLayoutVars>
          <dgm:bulletEnabled val="1"/>
        </dgm:presLayoutVars>
      </dgm:prSet>
      <dgm:spPr/>
    </dgm:pt>
    <dgm:pt modelId="{4A059622-533E-4F61-86E7-F11E9237DD0C}" type="pres">
      <dgm:prSet presAssocID="{F8EA3F00-A242-499B-8411-4A9A1A8DE7C8}" presName="sibTrans" presStyleCnt="0"/>
      <dgm:spPr/>
    </dgm:pt>
    <dgm:pt modelId="{EA3E5CE1-FBC7-47FC-9786-92A5025A38FE}" type="pres">
      <dgm:prSet presAssocID="{2A2C67D0-239F-4D09-BF28-C24CE5874B60}" presName="node" presStyleLbl="node1" presStyleIdx="3" presStyleCnt="7">
        <dgm:presLayoutVars>
          <dgm:bulletEnabled val="1"/>
        </dgm:presLayoutVars>
      </dgm:prSet>
      <dgm:spPr/>
    </dgm:pt>
    <dgm:pt modelId="{787FAD47-FC01-4332-B53D-1AA54CCF1FEC}" type="pres">
      <dgm:prSet presAssocID="{751A18B3-0CAB-41A9-8D27-EE881702478C}" presName="sibTrans" presStyleCnt="0"/>
      <dgm:spPr/>
    </dgm:pt>
    <dgm:pt modelId="{5B07AE30-6B11-48CC-9847-8681B676C323}" type="pres">
      <dgm:prSet presAssocID="{2DB76413-2628-4A7D-8051-517147BF594F}" presName="node" presStyleLbl="node1" presStyleIdx="4" presStyleCnt="7">
        <dgm:presLayoutVars>
          <dgm:bulletEnabled val="1"/>
        </dgm:presLayoutVars>
      </dgm:prSet>
      <dgm:spPr/>
    </dgm:pt>
    <dgm:pt modelId="{6200D878-9C27-4426-84A0-E91543E31A5F}" type="pres">
      <dgm:prSet presAssocID="{6FDE60D0-1793-4FD0-8A5A-C9652C08BF67}" presName="sibTrans" presStyleCnt="0"/>
      <dgm:spPr/>
    </dgm:pt>
    <dgm:pt modelId="{663FE2D8-2151-4908-8E94-C4308B92C4C4}" type="pres">
      <dgm:prSet presAssocID="{B086E3A2-A8C3-467F-B7C7-BA3AD8739112}" presName="node" presStyleLbl="node1" presStyleIdx="5" presStyleCnt="7">
        <dgm:presLayoutVars>
          <dgm:bulletEnabled val="1"/>
        </dgm:presLayoutVars>
      </dgm:prSet>
      <dgm:spPr/>
    </dgm:pt>
    <dgm:pt modelId="{58C210AF-6DCC-4F92-9833-63D1F9710A54}" type="pres">
      <dgm:prSet presAssocID="{1854E5BE-7F1F-4315-85D9-DE1EA68508F9}" presName="sibTrans" presStyleCnt="0"/>
      <dgm:spPr/>
    </dgm:pt>
    <dgm:pt modelId="{8435C1DB-9750-4709-9D58-8C386D5F730B}" type="pres">
      <dgm:prSet presAssocID="{80705F63-1B79-44A0-B0C1-8F87810FAD19}" presName="node" presStyleLbl="node1" presStyleIdx="6" presStyleCnt="7">
        <dgm:presLayoutVars>
          <dgm:bulletEnabled val="1"/>
        </dgm:presLayoutVars>
      </dgm:prSet>
      <dgm:spPr/>
    </dgm:pt>
  </dgm:ptLst>
  <dgm:cxnLst>
    <dgm:cxn modelId="{C2C9EC39-8918-46E6-A896-AFDCE211C558}" srcId="{206F586E-5BC5-4845-8293-E3E93C1322E0}" destId="{B086E3A2-A8C3-467F-B7C7-BA3AD8739112}" srcOrd="5" destOrd="0" parTransId="{AE4E5609-D531-44CB-B93F-EE1942C69946}" sibTransId="{1854E5BE-7F1F-4315-85D9-DE1EA68508F9}"/>
    <dgm:cxn modelId="{E247BE5D-F68C-455B-915A-9D50B6E27E13}" srcId="{206F586E-5BC5-4845-8293-E3E93C1322E0}" destId="{2A2C67D0-239F-4D09-BF28-C24CE5874B60}" srcOrd="3" destOrd="0" parTransId="{F66EC992-A906-47C0-A9BA-824F9D6DA56A}" sibTransId="{751A18B3-0CAB-41A9-8D27-EE881702478C}"/>
    <dgm:cxn modelId="{11A6314B-00C8-4FF0-B283-9C1E28364627}" srcId="{206F586E-5BC5-4845-8293-E3E93C1322E0}" destId="{7CE4A5F1-5AF3-4498-8D70-46A961546F14}" srcOrd="0" destOrd="0" parTransId="{0261C984-0ED3-4C3A-AB1F-60C3BE039D11}" sibTransId="{A812FB4C-4864-45F6-9333-90A5E699D566}"/>
    <dgm:cxn modelId="{70B7DA6F-27FE-4081-A213-00A7219DDD07}" srcId="{206F586E-5BC5-4845-8293-E3E93C1322E0}" destId="{50D04E39-68DA-45A9-8635-6EF1BDCEE91B}" srcOrd="1" destOrd="0" parTransId="{75C554C8-BE2C-4EB2-BB6C-E32D38448EAC}" sibTransId="{DBAECFB2-B2A3-4C4E-9EB3-9DEE7AE4A59C}"/>
    <dgm:cxn modelId="{12A81650-94CE-4244-A0D6-B5712A9F3C9C}" srcId="{206F586E-5BC5-4845-8293-E3E93C1322E0}" destId="{E336C2FC-EE1F-4EB1-A834-6DB859D12161}" srcOrd="2" destOrd="0" parTransId="{9BEF2963-EE2E-44CE-9B19-4EB0311AD0CB}" sibTransId="{F8EA3F00-A242-499B-8411-4A9A1A8DE7C8}"/>
    <dgm:cxn modelId="{91192A90-F41F-41F0-88C8-8737D0541055}" type="presOf" srcId="{B086E3A2-A8C3-467F-B7C7-BA3AD8739112}" destId="{663FE2D8-2151-4908-8E94-C4308B92C4C4}" srcOrd="0" destOrd="0" presId="urn:microsoft.com/office/officeart/2005/8/layout/default"/>
    <dgm:cxn modelId="{B7D94592-2A4D-4CDA-AA6C-4977FA882DC1}" type="presOf" srcId="{206F586E-5BC5-4845-8293-E3E93C1322E0}" destId="{A4142001-D31B-4E62-8DB2-8478840C3CC4}" srcOrd="0" destOrd="0" presId="urn:microsoft.com/office/officeart/2005/8/layout/default"/>
    <dgm:cxn modelId="{176235A3-47C0-4979-AEE6-D6B5E55A1DD2}" type="presOf" srcId="{7CE4A5F1-5AF3-4498-8D70-46A961546F14}" destId="{60B2A2D0-61C3-4402-BB90-6D0F27D0846D}" srcOrd="0" destOrd="0" presId="urn:microsoft.com/office/officeart/2005/8/layout/default"/>
    <dgm:cxn modelId="{5A9694A6-1187-4C80-8D51-CEE5319297F5}" srcId="{206F586E-5BC5-4845-8293-E3E93C1322E0}" destId="{80705F63-1B79-44A0-B0C1-8F87810FAD19}" srcOrd="6" destOrd="0" parTransId="{84555236-6526-49C6-9EC9-170F6D475D41}" sibTransId="{111786FF-32EC-471E-95E1-33F7869A1FBC}"/>
    <dgm:cxn modelId="{F36245AF-46F3-4A3A-AC97-86D46C89006E}" type="presOf" srcId="{2A2C67D0-239F-4D09-BF28-C24CE5874B60}" destId="{EA3E5CE1-FBC7-47FC-9786-92A5025A38FE}" srcOrd="0" destOrd="0" presId="urn:microsoft.com/office/officeart/2005/8/layout/default"/>
    <dgm:cxn modelId="{0EF3B1B9-7CE2-4CA8-87D9-16282907A850}" type="presOf" srcId="{2DB76413-2628-4A7D-8051-517147BF594F}" destId="{5B07AE30-6B11-48CC-9847-8681B676C323}" srcOrd="0" destOrd="0" presId="urn:microsoft.com/office/officeart/2005/8/layout/default"/>
    <dgm:cxn modelId="{369367BA-8B57-4044-AD43-B695B33AF512}" type="presOf" srcId="{80705F63-1B79-44A0-B0C1-8F87810FAD19}" destId="{8435C1DB-9750-4709-9D58-8C386D5F730B}" srcOrd="0" destOrd="0" presId="urn:microsoft.com/office/officeart/2005/8/layout/default"/>
    <dgm:cxn modelId="{89365AEE-1661-471C-B497-2970C78110B0}" srcId="{206F586E-5BC5-4845-8293-E3E93C1322E0}" destId="{2DB76413-2628-4A7D-8051-517147BF594F}" srcOrd="4" destOrd="0" parTransId="{67870627-9584-4179-8705-A98D091260D1}" sibTransId="{6FDE60D0-1793-4FD0-8A5A-C9652C08BF67}"/>
    <dgm:cxn modelId="{8B9A1DEF-95C6-4A57-8F68-0B8558DDFDE9}" type="presOf" srcId="{E336C2FC-EE1F-4EB1-A834-6DB859D12161}" destId="{B1133B57-6F8E-4E8F-8AC9-A8383F55F678}" srcOrd="0" destOrd="0" presId="urn:microsoft.com/office/officeart/2005/8/layout/default"/>
    <dgm:cxn modelId="{6A5E96FA-F9C4-4312-BA18-558FE630276F}" type="presOf" srcId="{50D04E39-68DA-45A9-8635-6EF1BDCEE91B}" destId="{84782651-F301-4E57-8AD5-47D27A4474FF}" srcOrd="0" destOrd="0" presId="urn:microsoft.com/office/officeart/2005/8/layout/default"/>
    <dgm:cxn modelId="{0425C1B2-1BBA-41EE-BC61-B81C07DEEFCE}" type="presParOf" srcId="{A4142001-D31B-4E62-8DB2-8478840C3CC4}" destId="{60B2A2D0-61C3-4402-BB90-6D0F27D0846D}" srcOrd="0" destOrd="0" presId="urn:microsoft.com/office/officeart/2005/8/layout/default"/>
    <dgm:cxn modelId="{884F9600-0D58-480D-A79E-98CF1124083D}" type="presParOf" srcId="{A4142001-D31B-4E62-8DB2-8478840C3CC4}" destId="{8752DFEE-4700-4724-B495-5222BE01DA0F}" srcOrd="1" destOrd="0" presId="urn:microsoft.com/office/officeart/2005/8/layout/default"/>
    <dgm:cxn modelId="{5C70F414-8685-47B9-A13B-97B98C036026}" type="presParOf" srcId="{A4142001-D31B-4E62-8DB2-8478840C3CC4}" destId="{84782651-F301-4E57-8AD5-47D27A4474FF}" srcOrd="2" destOrd="0" presId="urn:microsoft.com/office/officeart/2005/8/layout/default"/>
    <dgm:cxn modelId="{57422266-562C-4E74-AFA2-40A21B728F67}" type="presParOf" srcId="{A4142001-D31B-4E62-8DB2-8478840C3CC4}" destId="{6B8E8F39-AC67-462B-86F8-807AC5F01C16}" srcOrd="3" destOrd="0" presId="urn:microsoft.com/office/officeart/2005/8/layout/default"/>
    <dgm:cxn modelId="{22E34D10-5BCD-4369-9D76-8EB611EC0E51}" type="presParOf" srcId="{A4142001-D31B-4E62-8DB2-8478840C3CC4}" destId="{B1133B57-6F8E-4E8F-8AC9-A8383F55F678}" srcOrd="4" destOrd="0" presId="urn:microsoft.com/office/officeart/2005/8/layout/default"/>
    <dgm:cxn modelId="{91E539E2-48A3-463A-85A1-CB13CA97477C}" type="presParOf" srcId="{A4142001-D31B-4E62-8DB2-8478840C3CC4}" destId="{4A059622-533E-4F61-86E7-F11E9237DD0C}" srcOrd="5" destOrd="0" presId="urn:microsoft.com/office/officeart/2005/8/layout/default"/>
    <dgm:cxn modelId="{B4B9CBD6-AB62-48FB-89D5-730C3C929770}" type="presParOf" srcId="{A4142001-D31B-4E62-8DB2-8478840C3CC4}" destId="{EA3E5CE1-FBC7-47FC-9786-92A5025A38FE}" srcOrd="6" destOrd="0" presId="urn:microsoft.com/office/officeart/2005/8/layout/default"/>
    <dgm:cxn modelId="{11BAB8BC-3012-4C01-829E-CB0FB9A2F244}" type="presParOf" srcId="{A4142001-D31B-4E62-8DB2-8478840C3CC4}" destId="{787FAD47-FC01-4332-B53D-1AA54CCF1FEC}" srcOrd="7" destOrd="0" presId="urn:microsoft.com/office/officeart/2005/8/layout/default"/>
    <dgm:cxn modelId="{845EC094-0FA1-4323-91F1-2A049D9A22BC}" type="presParOf" srcId="{A4142001-D31B-4E62-8DB2-8478840C3CC4}" destId="{5B07AE30-6B11-48CC-9847-8681B676C323}" srcOrd="8" destOrd="0" presId="urn:microsoft.com/office/officeart/2005/8/layout/default"/>
    <dgm:cxn modelId="{00DD2876-8B0A-4383-9787-FA1B312350E1}" type="presParOf" srcId="{A4142001-D31B-4E62-8DB2-8478840C3CC4}" destId="{6200D878-9C27-4426-84A0-E91543E31A5F}" srcOrd="9" destOrd="0" presId="urn:microsoft.com/office/officeart/2005/8/layout/default"/>
    <dgm:cxn modelId="{F0A2D993-245F-40E8-9A6D-A3005BCCF725}" type="presParOf" srcId="{A4142001-D31B-4E62-8DB2-8478840C3CC4}" destId="{663FE2D8-2151-4908-8E94-C4308B92C4C4}" srcOrd="10" destOrd="0" presId="urn:microsoft.com/office/officeart/2005/8/layout/default"/>
    <dgm:cxn modelId="{A2BE03F1-CFB0-41BF-B464-0FDF25B66A4F}" type="presParOf" srcId="{A4142001-D31B-4E62-8DB2-8478840C3CC4}" destId="{58C210AF-6DCC-4F92-9833-63D1F9710A54}" srcOrd="11" destOrd="0" presId="urn:microsoft.com/office/officeart/2005/8/layout/default"/>
    <dgm:cxn modelId="{C619A074-F6C6-452C-B614-52EC7A3C30D2}" type="presParOf" srcId="{A4142001-D31B-4E62-8DB2-8478840C3CC4}" destId="{8435C1DB-9750-4709-9D58-8C386D5F730B}"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8159EA-BC58-4E42-8DCC-80946E1B9A5A}"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367594D4-4D22-4AB6-8EA3-8DFE5CC99D3C}">
      <dgm:prSet/>
      <dgm:spPr/>
      <dgm:t>
        <a:bodyPr/>
        <a:lstStyle/>
        <a:p>
          <a:r>
            <a:rPr lang="en-US" b="0" i="0" baseline="0"/>
            <a:t>Follow the required </a:t>
          </a:r>
          <a:r>
            <a:rPr lang="en-US" b="1" i="0" baseline="0"/>
            <a:t>file naming format</a:t>
          </a:r>
          <a:r>
            <a:rPr lang="en-US" b="0" i="0" baseline="0"/>
            <a:t> for all uploads </a:t>
          </a:r>
          <a:endParaRPr lang="en-US"/>
        </a:p>
      </dgm:t>
    </dgm:pt>
    <dgm:pt modelId="{89E1B6EC-288F-417A-AD1F-3FA10C267C26}" type="parTrans" cxnId="{FCAB721D-B232-455C-BF2B-85AAE61232BF}">
      <dgm:prSet/>
      <dgm:spPr/>
      <dgm:t>
        <a:bodyPr/>
        <a:lstStyle/>
        <a:p>
          <a:endParaRPr lang="en-US"/>
        </a:p>
      </dgm:t>
    </dgm:pt>
    <dgm:pt modelId="{F9B17B89-7B93-45A8-818F-D5CA3613F344}" type="sibTrans" cxnId="{FCAB721D-B232-455C-BF2B-85AAE61232BF}">
      <dgm:prSet/>
      <dgm:spPr/>
      <dgm:t>
        <a:bodyPr/>
        <a:lstStyle/>
        <a:p>
          <a:endParaRPr lang="en-US"/>
        </a:p>
      </dgm:t>
    </dgm:pt>
    <dgm:pt modelId="{6D5FD027-ED27-4937-AADF-679E61C070BE}">
      <dgm:prSet/>
      <dgm:spPr/>
      <dgm:t>
        <a:bodyPr/>
        <a:lstStyle/>
        <a:p>
          <a:r>
            <a:rPr lang="en-US" b="0" i="0" baseline="0"/>
            <a:t>Ensure file names are </a:t>
          </a:r>
          <a:r>
            <a:rPr lang="en-US" b="1" i="0" baseline="0"/>
            <a:t>consistent and clearly labeled</a:t>
          </a:r>
          <a:r>
            <a:rPr lang="en-US" b="0" i="0" baseline="0"/>
            <a:t> </a:t>
          </a:r>
          <a:endParaRPr lang="en-US"/>
        </a:p>
      </dgm:t>
    </dgm:pt>
    <dgm:pt modelId="{5D7A9B38-BC79-4EAD-BD58-513303ED95C9}" type="parTrans" cxnId="{3A07D4E6-A254-4AF8-8DE8-C30C78887C8D}">
      <dgm:prSet/>
      <dgm:spPr/>
      <dgm:t>
        <a:bodyPr/>
        <a:lstStyle/>
        <a:p>
          <a:endParaRPr lang="en-US"/>
        </a:p>
      </dgm:t>
    </dgm:pt>
    <dgm:pt modelId="{084F6706-46C2-4772-A794-FC369F6FD779}" type="sibTrans" cxnId="{3A07D4E6-A254-4AF8-8DE8-C30C78887C8D}">
      <dgm:prSet/>
      <dgm:spPr/>
      <dgm:t>
        <a:bodyPr/>
        <a:lstStyle/>
        <a:p>
          <a:endParaRPr lang="en-US"/>
        </a:p>
      </dgm:t>
    </dgm:pt>
    <dgm:pt modelId="{F18F770B-D87F-4337-BD7E-8EDD03C2987E}">
      <dgm:prSet/>
      <dgm:spPr/>
      <dgm:t>
        <a:bodyPr/>
        <a:lstStyle/>
        <a:p>
          <a:r>
            <a:rPr lang="en-US" b="0" i="0" baseline="0"/>
            <a:t>Include required documents using correct naming structure</a:t>
          </a:r>
          <a:br>
            <a:rPr lang="en-US" b="0" i="0" baseline="0"/>
          </a:br>
          <a:r>
            <a:rPr lang="en-US" b="0" i="1" baseline="0"/>
            <a:t>(e.g., 1_1_LastName, 1_4a_LastName)</a:t>
          </a:r>
          <a:endParaRPr lang="en-US"/>
        </a:p>
      </dgm:t>
    </dgm:pt>
    <dgm:pt modelId="{64B8BE3C-C610-401E-A63F-85B00D24BE45}" type="parTrans" cxnId="{A42D6716-BEDD-422F-A4C1-C025B3F50EF4}">
      <dgm:prSet/>
      <dgm:spPr/>
      <dgm:t>
        <a:bodyPr/>
        <a:lstStyle/>
        <a:p>
          <a:endParaRPr lang="en-US"/>
        </a:p>
      </dgm:t>
    </dgm:pt>
    <dgm:pt modelId="{482A0BC9-F162-4BDF-9F6E-4C5A00CD80A6}" type="sibTrans" cxnId="{A42D6716-BEDD-422F-A4C1-C025B3F50EF4}">
      <dgm:prSet/>
      <dgm:spPr/>
      <dgm:t>
        <a:bodyPr/>
        <a:lstStyle/>
        <a:p>
          <a:endParaRPr lang="en-US"/>
        </a:p>
      </dgm:t>
    </dgm:pt>
    <dgm:pt modelId="{2759BACF-A104-4F3B-8F36-77BB47EC3E8E}">
      <dgm:prSet/>
      <dgm:spPr/>
      <dgm:t>
        <a:bodyPr/>
        <a:lstStyle/>
        <a:p>
          <a:r>
            <a:rPr lang="en-US" b="0" i="0" baseline="0"/>
            <a:t>PDF Format only (no portfolios) </a:t>
          </a:r>
          <a:endParaRPr lang="en-US"/>
        </a:p>
      </dgm:t>
    </dgm:pt>
    <dgm:pt modelId="{56C5E60E-123D-41CC-A767-414DAAE89D3B}" type="parTrans" cxnId="{B091A713-9E79-45A5-8E34-A99704D7434D}">
      <dgm:prSet/>
      <dgm:spPr/>
      <dgm:t>
        <a:bodyPr/>
        <a:lstStyle/>
        <a:p>
          <a:endParaRPr lang="en-US"/>
        </a:p>
      </dgm:t>
    </dgm:pt>
    <dgm:pt modelId="{2F472BE9-CA13-4596-B56A-AB1A5D67FFA3}" type="sibTrans" cxnId="{B091A713-9E79-45A5-8E34-A99704D7434D}">
      <dgm:prSet/>
      <dgm:spPr/>
      <dgm:t>
        <a:bodyPr/>
        <a:lstStyle/>
        <a:p>
          <a:endParaRPr lang="en-US"/>
        </a:p>
      </dgm:t>
    </dgm:pt>
    <dgm:pt modelId="{4E6E8D80-DF5D-4DD2-B21E-485657E0E5F8}" type="pres">
      <dgm:prSet presAssocID="{0D8159EA-BC58-4E42-8DCC-80946E1B9A5A}" presName="Name0" presStyleCnt="0">
        <dgm:presLayoutVars>
          <dgm:chPref val="3"/>
          <dgm:dir/>
          <dgm:animLvl val="lvl"/>
          <dgm:resizeHandles/>
        </dgm:presLayoutVars>
      </dgm:prSet>
      <dgm:spPr/>
    </dgm:pt>
    <dgm:pt modelId="{C6AA4B8C-ACAF-4977-BEE7-2C2E42083B3E}" type="pres">
      <dgm:prSet presAssocID="{367594D4-4D22-4AB6-8EA3-8DFE5CC99D3C}" presName="horFlow" presStyleCnt="0"/>
      <dgm:spPr/>
    </dgm:pt>
    <dgm:pt modelId="{C70B9385-840D-4847-8E0B-9FBF61C1361A}" type="pres">
      <dgm:prSet presAssocID="{367594D4-4D22-4AB6-8EA3-8DFE5CC99D3C}" presName="bigChev" presStyleLbl="node1" presStyleIdx="0" presStyleCnt="4"/>
      <dgm:spPr/>
    </dgm:pt>
    <dgm:pt modelId="{37F527B6-2E62-496A-A5B8-5C5C1CE71CD5}" type="pres">
      <dgm:prSet presAssocID="{367594D4-4D22-4AB6-8EA3-8DFE5CC99D3C}" presName="vSp" presStyleCnt="0"/>
      <dgm:spPr/>
    </dgm:pt>
    <dgm:pt modelId="{9216BE5B-60E4-4906-A1D5-A321437C0D89}" type="pres">
      <dgm:prSet presAssocID="{6D5FD027-ED27-4937-AADF-679E61C070BE}" presName="horFlow" presStyleCnt="0"/>
      <dgm:spPr/>
    </dgm:pt>
    <dgm:pt modelId="{0B5F0977-E792-449F-A4B3-76E2DDC27605}" type="pres">
      <dgm:prSet presAssocID="{6D5FD027-ED27-4937-AADF-679E61C070BE}" presName="bigChev" presStyleLbl="node1" presStyleIdx="1" presStyleCnt="4"/>
      <dgm:spPr/>
    </dgm:pt>
    <dgm:pt modelId="{0A9DA920-EFB0-4230-9B4F-2570ADF016CB}" type="pres">
      <dgm:prSet presAssocID="{6D5FD027-ED27-4937-AADF-679E61C070BE}" presName="vSp" presStyleCnt="0"/>
      <dgm:spPr/>
    </dgm:pt>
    <dgm:pt modelId="{E9210817-2A0A-4C79-859D-0E382D4E68E8}" type="pres">
      <dgm:prSet presAssocID="{F18F770B-D87F-4337-BD7E-8EDD03C2987E}" presName="horFlow" presStyleCnt="0"/>
      <dgm:spPr/>
    </dgm:pt>
    <dgm:pt modelId="{3812E61B-8757-407C-B44F-E4AA28BF79B7}" type="pres">
      <dgm:prSet presAssocID="{F18F770B-D87F-4337-BD7E-8EDD03C2987E}" presName="bigChev" presStyleLbl="node1" presStyleIdx="2" presStyleCnt="4"/>
      <dgm:spPr/>
    </dgm:pt>
    <dgm:pt modelId="{C2E61B09-A3BD-4098-866B-1DE50860FCA2}" type="pres">
      <dgm:prSet presAssocID="{F18F770B-D87F-4337-BD7E-8EDD03C2987E}" presName="vSp" presStyleCnt="0"/>
      <dgm:spPr/>
    </dgm:pt>
    <dgm:pt modelId="{65405E21-EB44-40E1-82C1-75B55007E110}" type="pres">
      <dgm:prSet presAssocID="{2759BACF-A104-4F3B-8F36-77BB47EC3E8E}" presName="horFlow" presStyleCnt="0"/>
      <dgm:spPr/>
    </dgm:pt>
    <dgm:pt modelId="{23845A6A-4FC3-410E-9464-513B56F1F864}" type="pres">
      <dgm:prSet presAssocID="{2759BACF-A104-4F3B-8F36-77BB47EC3E8E}" presName="bigChev" presStyleLbl="node1" presStyleIdx="3" presStyleCnt="4"/>
      <dgm:spPr/>
    </dgm:pt>
  </dgm:ptLst>
  <dgm:cxnLst>
    <dgm:cxn modelId="{B091A713-9E79-45A5-8E34-A99704D7434D}" srcId="{0D8159EA-BC58-4E42-8DCC-80946E1B9A5A}" destId="{2759BACF-A104-4F3B-8F36-77BB47EC3E8E}" srcOrd="3" destOrd="0" parTransId="{56C5E60E-123D-41CC-A767-414DAAE89D3B}" sibTransId="{2F472BE9-CA13-4596-B56A-AB1A5D67FFA3}"/>
    <dgm:cxn modelId="{A42D6716-BEDD-422F-A4C1-C025B3F50EF4}" srcId="{0D8159EA-BC58-4E42-8DCC-80946E1B9A5A}" destId="{F18F770B-D87F-4337-BD7E-8EDD03C2987E}" srcOrd="2" destOrd="0" parTransId="{64B8BE3C-C610-401E-A63F-85B00D24BE45}" sibTransId="{482A0BC9-F162-4BDF-9F6E-4C5A00CD80A6}"/>
    <dgm:cxn modelId="{FCAB721D-B232-455C-BF2B-85AAE61232BF}" srcId="{0D8159EA-BC58-4E42-8DCC-80946E1B9A5A}" destId="{367594D4-4D22-4AB6-8EA3-8DFE5CC99D3C}" srcOrd="0" destOrd="0" parTransId="{89E1B6EC-288F-417A-AD1F-3FA10C267C26}" sibTransId="{F9B17B89-7B93-45A8-818F-D5CA3613F344}"/>
    <dgm:cxn modelId="{A4DDA62C-E28E-46FA-813E-084D35859774}" type="presOf" srcId="{F18F770B-D87F-4337-BD7E-8EDD03C2987E}" destId="{3812E61B-8757-407C-B44F-E4AA28BF79B7}" srcOrd="0" destOrd="0" presId="urn:microsoft.com/office/officeart/2005/8/layout/lProcess3"/>
    <dgm:cxn modelId="{771C7C52-42C6-4B6A-BE2F-A91648E23BD4}" type="presOf" srcId="{6D5FD027-ED27-4937-AADF-679E61C070BE}" destId="{0B5F0977-E792-449F-A4B3-76E2DDC27605}" srcOrd="0" destOrd="0" presId="urn:microsoft.com/office/officeart/2005/8/layout/lProcess3"/>
    <dgm:cxn modelId="{362964B6-C7EA-418C-92C2-52F1FFE9C142}" type="presOf" srcId="{0D8159EA-BC58-4E42-8DCC-80946E1B9A5A}" destId="{4E6E8D80-DF5D-4DD2-B21E-485657E0E5F8}" srcOrd="0" destOrd="0" presId="urn:microsoft.com/office/officeart/2005/8/layout/lProcess3"/>
    <dgm:cxn modelId="{70DA94DE-AAFB-4284-BD6C-2F5E554DDB54}" type="presOf" srcId="{2759BACF-A104-4F3B-8F36-77BB47EC3E8E}" destId="{23845A6A-4FC3-410E-9464-513B56F1F864}" srcOrd="0" destOrd="0" presId="urn:microsoft.com/office/officeart/2005/8/layout/lProcess3"/>
    <dgm:cxn modelId="{3A07D4E6-A254-4AF8-8DE8-C30C78887C8D}" srcId="{0D8159EA-BC58-4E42-8DCC-80946E1B9A5A}" destId="{6D5FD027-ED27-4937-AADF-679E61C070BE}" srcOrd="1" destOrd="0" parTransId="{5D7A9B38-BC79-4EAD-BD58-513303ED95C9}" sibTransId="{084F6706-46C2-4772-A794-FC369F6FD779}"/>
    <dgm:cxn modelId="{B546C2F7-F4EE-49E5-9755-44E9297B4B3A}" type="presOf" srcId="{367594D4-4D22-4AB6-8EA3-8DFE5CC99D3C}" destId="{C70B9385-840D-4847-8E0B-9FBF61C1361A}" srcOrd="0" destOrd="0" presId="urn:microsoft.com/office/officeart/2005/8/layout/lProcess3"/>
    <dgm:cxn modelId="{53CE3FB2-F9A3-4299-A11C-1997AC1F4F52}" type="presParOf" srcId="{4E6E8D80-DF5D-4DD2-B21E-485657E0E5F8}" destId="{C6AA4B8C-ACAF-4977-BEE7-2C2E42083B3E}" srcOrd="0" destOrd="0" presId="urn:microsoft.com/office/officeart/2005/8/layout/lProcess3"/>
    <dgm:cxn modelId="{53B460AE-6601-4A40-8144-D9796B06FEC5}" type="presParOf" srcId="{C6AA4B8C-ACAF-4977-BEE7-2C2E42083B3E}" destId="{C70B9385-840D-4847-8E0B-9FBF61C1361A}" srcOrd="0" destOrd="0" presId="urn:microsoft.com/office/officeart/2005/8/layout/lProcess3"/>
    <dgm:cxn modelId="{D5E8B363-2A1D-47D2-9CA5-39D07600304F}" type="presParOf" srcId="{4E6E8D80-DF5D-4DD2-B21E-485657E0E5F8}" destId="{37F527B6-2E62-496A-A5B8-5C5C1CE71CD5}" srcOrd="1" destOrd="0" presId="urn:microsoft.com/office/officeart/2005/8/layout/lProcess3"/>
    <dgm:cxn modelId="{BE6536E5-D368-4144-8C1E-82114BB31C35}" type="presParOf" srcId="{4E6E8D80-DF5D-4DD2-B21E-485657E0E5F8}" destId="{9216BE5B-60E4-4906-A1D5-A321437C0D89}" srcOrd="2" destOrd="0" presId="urn:microsoft.com/office/officeart/2005/8/layout/lProcess3"/>
    <dgm:cxn modelId="{08C54A51-7950-4845-B577-194D955C46A1}" type="presParOf" srcId="{9216BE5B-60E4-4906-A1D5-A321437C0D89}" destId="{0B5F0977-E792-449F-A4B3-76E2DDC27605}" srcOrd="0" destOrd="0" presId="urn:microsoft.com/office/officeart/2005/8/layout/lProcess3"/>
    <dgm:cxn modelId="{2FFA948A-5505-4337-948E-2FF4710A0C20}" type="presParOf" srcId="{4E6E8D80-DF5D-4DD2-B21E-485657E0E5F8}" destId="{0A9DA920-EFB0-4230-9B4F-2570ADF016CB}" srcOrd="3" destOrd="0" presId="urn:microsoft.com/office/officeart/2005/8/layout/lProcess3"/>
    <dgm:cxn modelId="{34859BC4-F247-43FE-9010-F6884C8B778E}" type="presParOf" srcId="{4E6E8D80-DF5D-4DD2-B21E-485657E0E5F8}" destId="{E9210817-2A0A-4C79-859D-0E382D4E68E8}" srcOrd="4" destOrd="0" presId="urn:microsoft.com/office/officeart/2005/8/layout/lProcess3"/>
    <dgm:cxn modelId="{B5F12EF4-A65C-4073-B3A3-462C3A372306}" type="presParOf" srcId="{E9210817-2A0A-4C79-859D-0E382D4E68E8}" destId="{3812E61B-8757-407C-B44F-E4AA28BF79B7}" srcOrd="0" destOrd="0" presId="urn:microsoft.com/office/officeart/2005/8/layout/lProcess3"/>
    <dgm:cxn modelId="{4D1D7DC7-8A77-47EF-B8C3-3D5290D25043}" type="presParOf" srcId="{4E6E8D80-DF5D-4DD2-B21E-485657E0E5F8}" destId="{C2E61B09-A3BD-4098-866B-1DE50860FCA2}" srcOrd="5" destOrd="0" presId="urn:microsoft.com/office/officeart/2005/8/layout/lProcess3"/>
    <dgm:cxn modelId="{1C68A0F5-310F-4B2E-994C-9D75CC3B8805}" type="presParOf" srcId="{4E6E8D80-DF5D-4DD2-B21E-485657E0E5F8}" destId="{65405E21-EB44-40E1-82C1-75B55007E110}" srcOrd="6" destOrd="0" presId="urn:microsoft.com/office/officeart/2005/8/layout/lProcess3"/>
    <dgm:cxn modelId="{2DE8A779-50E4-4108-AFD1-C5CEB0EFD1CF}" type="presParOf" srcId="{65405E21-EB44-40E1-82C1-75B55007E110}" destId="{23845A6A-4FC3-410E-9464-513B56F1F864}"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764032-6AA5-4BD1-B788-55EC343E2C50}"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86EAA321-11D6-4535-A497-09A99B71EE58}">
      <dgm:prSet phldr="0" custT="1"/>
      <dgm:spPr/>
      <dgm:t>
        <a:bodyPr/>
        <a:lstStyle/>
        <a:p>
          <a:pPr rtl="0"/>
          <a:r>
            <a:rPr lang="en-US" sz="1600" b="1">
              <a:solidFill>
                <a:schemeClr val="bg1"/>
              </a:solidFill>
              <a:latin typeface="Aptos Display"/>
              <a:ea typeface="Open Sans"/>
              <a:cs typeface="Open Sans"/>
            </a:rPr>
            <a:t>Upload required documents in this screen</a:t>
          </a:r>
          <a:endParaRPr lang="en-US" sz="1600" b="1">
            <a:solidFill>
              <a:schemeClr val="bg1"/>
            </a:solidFill>
            <a:latin typeface="Aptos Display"/>
          </a:endParaRPr>
        </a:p>
      </dgm:t>
    </dgm:pt>
    <dgm:pt modelId="{EA3F5E85-4A8D-4894-93C8-3CACFC9CCD4C}" type="parTrans" cxnId="{AED59E6B-2EC5-4D36-821A-C3BFE9769407}">
      <dgm:prSet/>
      <dgm:spPr/>
      <dgm:t>
        <a:bodyPr/>
        <a:lstStyle/>
        <a:p>
          <a:endParaRPr lang="en-US"/>
        </a:p>
      </dgm:t>
    </dgm:pt>
    <dgm:pt modelId="{75F2D5BB-74E3-4E8F-A37B-45D669C9D516}" type="sibTrans" cxnId="{AED59E6B-2EC5-4D36-821A-C3BFE9769407}">
      <dgm:prSet/>
      <dgm:spPr/>
      <dgm:t>
        <a:bodyPr/>
        <a:lstStyle/>
        <a:p>
          <a:endParaRPr lang="en-US"/>
        </a:p>
      </dgm:t>
    </dgm:pt>
    <dgm:pt modelId="{9D76D9B7-0896-444D-96B6-C058781EB387}">
      <dgm:prSet phldr="0" custT="1"/>
      <dgm:spPr/>
      <dgm:t>
        <a:bodyPr/>
        <a:lstStyle/>
        <a:p>
          <a:pPr rtl="0"/>
          <a:r>
            <a:rPr lang="en-US" sz="1600" b="1">
              <a:solidFill>
                <a:schemeClr val="bg1"/>
              </a:solidFill>
              <a:latin typeface="Aptos Display"/>
              <a:ea typeface="Open Sans"/>
              <a:cs typeface="Open Sans"/>
            </a:rPr>
            <a:t>Ensure all required fields are completed before submitting</a:t>
          </a:r>
          <a:endParaRPr lang="en-US" sz="1600" b="1">
            <a:solidFill>
              <a:schemeClr val="bg1"/>
            </a:solidFill>
            <a:latin typeface="Aptos Display"/>
          </a:endParaRPr>
        </a:p>
      </dgm:t>
    </dgm:pt>
    <dgm:pt modelId="{BD51D03E-3F99-4286-9B48-88619CD53072}" type="parTrans" cxnId="{B939A08D-2E2E-4171-97D7-D42CBB465420}">
      <dgm:prSet/>
      <dgm:spPr/>
      <dgm:t>
        <a:bodyPr/>
        <a:lstStyle/>
        <a:p>
          <a:endParaRPr lang="en-US"/>
        </a:p>
      </dgm:t>
    </dgm:pt>
    <dgm:pt modelId="{50D04D78-AFA4-42E6-A765-3FA79AAC6EA5}" type="sibTrans" cxnId="{B939A08D-2E2E-4171-97D7-D42CBB465420}">
      <dgm:prSet/>
      <dgm:spPr/>
      <dgm:t>
        <a:bodyPr/>
        <a:lstStyle/>
        <a:p>
          <a:endParaRPr lang="en-US"/>
        </a:p>
      </dgm:t>
    </dgm:pt>
    <dgm:pt modelId="{0C10BE6F-D946-4E9F-A888-75ACA1D0A0BF}" type="pres">
      <dgm:prSet presAssocID="{C2764032-6AA5-4BD1-B788-55EC343E2C50}" presName="diagram" presStyleCnt="0">
        <dgm:presLayoutVars>
          <dgm:dir/>
          <dgm:resizeHandles val="exact"/>
        </dgm:presLayoutVars>
      </dgm:prSet>
      <dgm:spPr/>
    </dgm:pt>
    <dgm:pt modelId="{DBC14611-433F-45AD-B6BA-655A27592F89}" type="pres">
      <dgm:prSet presAssocID="{86EAA321-11D6-4535-A497-09A99B71EE58}" presName="node" presStyleLbl="node1" presStyleIdx="0" presStyleCnt="2">
        <dgm:presLayoutVars>
          <dgm:bulletEnabled val="1"/>
        </dgm:presLayoutVars>
      </dgm:prSet>
      <dgm:spPr/>
    </dgm:pt>
    <dgm:pt modelId="{F4D1FC3F-C038-4E28-842F-92B85B4328AC}" type="pres">
      <dgm:prSet presAssocID="{75F2D5BB-74E3-4E8F-A37B-45D669C9D516}" presName="sibTrans" presStyleCnt="0"/>
      <dgm:spPr/>
    </dgm:pt>
    <dgm:pt modelId="{7EE8D1E3-37FC-49AA-8422-33A0CF10EB80}" type="pres">
      <dgm:prSet presAssocID="{9D76D9B7-0896-444D-96B6-C058781EB387}" presName="node" presStyleLbl="node1" presStyleIdx="1" presStyleCnt="2">
        <dgm:presLayoutVars>
          <dgm:bulletEnabled val="1"/>
        </dgm:presLayoutVars>
      </dgm:prSet>
      <dgm:spPr/>
    </dgm:pt>
  </dgm:ptLst>
  <dgm:cxnLst>
    <dgm:cxn modelId="{9CAFC939-BD89-4125-AF6A-EE189207FEE3}" type="presOf" srcId="{C2764032-6AA5-4BD1-B788-55EC343E2C50}" destId="{0C10BE6F-D946-4E9F-A888-75ACA1D0A0BF}" srcOrd="0" destOrd="0" presId="urn:microsoft.com/office/officeart/2005/8/layout/default"/>
    <dgm:cxn modelId="{AED59E6B-2EC5-4D36-821A-C3BFE9769407}" srcId="{C2764032-6AA5-4BD1-B788-55EC343E2C50}" destId="{86EAA321-11D6-4535-A497-09A99B71EE58}" srcOrd="0" destOrd="0" parTransId="{EA3F5E85-4A8D-4894-93C8-3CACFC9CCD4C}" sibTransId="{75F2D5BB-74E3-4E8F-A37B-45D669C9D516}"/>
    <dgm:cxn modelId="{B939A08D-2E2E-4171-97D7-D42CBB465420}" srcId="{C2764032-6AA5-4BD1-B788-55EC343E2C50}" destId="{9D76D9B7-0896-444D-96B6-C058781EB387}" srcOrd="1" destOrd="0" parTransId="{BD51D03E-3F99-4286-9B48-88619CD53072}" sibTransId="{50D04D78-AFA4-42E6-A765-3FA79AAC6EA5}"/>
    <dgm:cxn modelId="{3515C5DB-5D25-4944-850B-B9D65D3269A4}" type="presOf" srcId="{9D76D9B7-0896-444D-96B6-C058781EB387}" destId="{7EE8D1E3-37FC-49AA-8422-33A0CF10EB80}" srcOrd="0" destOrd="0" presId="urn:microsoft.com/office/officeart/2005/8/layout/default"/>
    <dgm:cxn modelId="{9C0225F5-D9B3-4A22-968C-22E82E841EC9}" type="presOf" srcId="{86EAA321-11D6-4535-A497-09A99B71EE58}" destId="{DBC14611-433F-45AD-B6BA-655A27592F89}" srcOrd="0" destOrd="0" presId="urn:microsoft.com/office/officeart/2005/8/layout/default"/>
    <dgm:cxn modelId="{3B4AE9B5-822A-45EA-B093-F72757077041}" type="presParOf" srcId="{0C10BE6F-D946-4E9F-A888-75ACA1D0A0BF}" destId="{DBC14611-433F-45AD-B6BA-655A27592F89}" srcOrd="0" destOrd="0" presId="urn:microsoft.com/office/officeart/2005/8/layout/default"/>
    <dgm:cxn modelId="{6E348B79-9F59-4529-91E7-920DE5E4AA29}" type="presParOf" srcId="{0C10BE6F-D946-4E9F-A888-75ACA1D0A0BF}" destId="{F4D1FC3F-C038-4E28-842F-92B85B4328AC}" srcOrd="1" destOrd="0" presId="urn:microsoft.com/office/officeart/2005/8/layout/default"/>
    <dgm:cxn modelId="{F11E189F-F96F-4A4A-ABEE-20178F710710}" type="presParOf" srcId="{0C10BE6F-D946-4E9F-A888-75ACA1D0A0BF}" destId="{7EE8D1E3-37FC-49AA-8422-33A0CF10EB8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3DC938-6A75-4BD1-8B6F-D6107E0AA767}"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C854E2F1-8DA4-46CC-BF5F-52613E92D102}">
      <dgm:prSet custT="1"/>
      <dgm:spPr/>
      <dgm:t>
        <a:bodyPr/>
        <a:lstStyle/>
        <a:p>
          <a:pPr algn="l">
            <a:lnSpc>
              <a:spcPct val="90000"/>
            </a:lnSpc>
          </a:pPr>
          <a:r>
            <a:rPr lang="en-US" sz="1600" b="0" i="0" baseline="0">
              <a:solidFill>
                <a:srgbClr val="FFFFFF"/>
              </a:solidFill>
              <a:latin typeface="Aptos"/>
              <a:ea typeface="+mn-ea"/>
              <a:cs typeface="+mn-cs"/>
            </a:rPr>
            <a:t>Show how you meet or exceed Third Year Review criteria </a:t>
          </a:r>
          <a:endParaRPr lang="en-US" sz="1600">
            <a:solidFill>
              <a:srgbClr val="FFFFFF"/>
            </a:solidFill>
            <a:latin typeface="Aptos"/>
            <a:ea typeface="+mn-ea"/>
            <a:cs typeface="+mn-cs"/>
          </a:endParaRPr>
        </a:p>
      </dgm:t>
    </dgm:pt>
    <dgm:pt modelId="{B2797437-6721-4A9D-9D2B-29813123C4DA}" type="parTrans" cxnId="{CEAE97CD-ACB4-45B6-B4A7-E3C32CFF259F}">
      <dgm:prSet/>
      <dgm:spPr/>
      <dgm:t>
        <a:bodyPr/>
        <a:lstStyle/>
        <a:p>
          <a:endParaRPr lang="en-US"/>
        </a:p>
      </dgm:t>
    </dgm:pt>
    <dgm:pt modelId="{60471F6D-298C-413E-8FD3-2715E4DA6DB1}" type="sibTrans" cxnId="{CEAE97CD-ACB4-45B6-B4A7-E3C32CFF259F}">
      <dgm:prSet/>
      <dgm:spPr/>
      <dgm:t>
        <a:bodyPr/>
        <a:lstStyle/>
        <a:p>
          <a:endParaRPr lang="en-US"/>
        </a:p>
      </dgm:t>
    </dgm:pt>
    <dgm:pt modelId="{38DB37F2-4189-4692-A971-6D2BD4692F84}">
      <dgm:prSet custT="1"/>
      <dgm:spPr/>
      <dgm:t>
        <a:bodyPr/>
        <a:lstStyle/>
        <a:p>
          <a:pPr algn="l">
            <a:lnSpc>
              <a:spcPct val="90000"/>
            </a:lnSpc>
          </a:pPr>
          <a:r>
            <a:rPr lang="en-US" sz="1600" b="0" i="0" baseline="0">
              <a:solidFill>
                <a:srgbClr val="FFFFFF"/>
              </a:solidFill>
              <a:latin typeface="Aptos"/>
              <a:ea typeface="+mn-ea"/>
              <a:cs typeface="+mn-cs"/>
            </a:rPr>
            <a:t>Organize by </a:t>
          </a:r>
          <a:r>
            <a:rPr lang="en-US" sz="1600" b="1" i="0" baseline="0">
              <a:solidFill>
                <a:srgbClr val="FFFFFF"/>
              </a:solidFill>
              <a:latin typeface="Aptos"/>
              <a:ea typeface="+mn-ea"/>
              <a:cs typeface="+mn-cs"/>
            </a:rPr>
            <a:t>Teaching, Research, and Service</a:t>
          </a:r>
          <a:r>
            <a:rPr lang="en-US" sz="1600" b="0" i="0" baseline="0">
              <a:solidFill>
                <a:srgbClr val="FFFFFF"/>
              </a:solidFill>
              <a:latin typeface="Aptos"/>
              <a:ea typeface="+mn-ea"/>
              <a:cs typeface="+mn-cs"/>
            </a:rPr>
            <a:t> (include intro/conclusion if needed) </a:t>
          </a:r>
          <a:endParaRPr lang="en-US" sz="1600">
            <a:solidFill>
              <a:srgbClr val="FFFFFF"/>
            </a:solidFill>
            <a:latin typeface="Aptos"/>
            <a:ea typeface="+mn-ea"/>
            <a:cs typeface="+mn-cs"/>
          </a:endParaRPr>
        </a:p>
      </dgm:t>
    </dgm:pt>
    <dgm:pt modelId="{D3B26D31-1CEF-4C09-857C-A3D3C9149E7E}" type="parTrans" cxnId="{FABD1000-FF00-4F80-9453-2C57D2F07815}">
      <dgm:prSet/>
      <dgm:spPr/>
      <dgm:t>
        <a:bodyPr/>
        <a:lstStyle/>
        <a:p>
          <a:endParaRPr lang="en-US"/>
        </a:p>
      </dgm:t>
    </dgm:pt>
    <dgm:pt modelId="{463C1055-652F-4911-A943-CCEF79DC9D78}" type="sibTrans" cxnId="{FABD1000-FF00-4F80-9453-2C57D2F07815}">
      <dgm:prSet/>
      <dgm:spPr/>
      <dgm:t>
        <a:bodyPr/>
        <a:lstStyle/>
        <a:p>
          <a:endParaRPr lang="en-US"/>
        </a:p>
      </dgm:t>
    </dgm:pt>
    <dgm:pt modelId="{3E9BC923-B85A-4BD2-AE74-04808B1D3137}">
      <dgm:prSet custT="1"/>
      <dgm:spPr/>
      <dgm:t>
        <a:bodyPr/>
        <a:lstStyle/>
        <a:p>
          <a:pPr algn="l">
            <a:lnSpc>
              <a:spcPct val="90000"/>
            </a:lnSpc>
          </a:pPr>
          <a:r>
            <a:rPr lang="en-US" sz="1600" b="0" i="0" baseline="0">
              <a:solidFill>
                <a:srgbClr val="FFFFFF"/>
              </a:solidFill>
              <a:latin typeface="Aptos"/>
              <a:ea typeface="+mn-ea"/>
              <a:cs typeface="+mn-cs"/>
            </a:rPr>
            <a:t>Focus on work completed at </a:t>
          </a:r>
          <a:r>
            <a:rPr lang="en-US" sz="1600" b="1" i="0" baseline="0">
              <a:solidFill>
                <a:srgbClr val="FFFFFF"/>
              </a:solidFill>
              <a:latin typeface="Aptos"/>
              <a:ea typeface="+mn-ea"/>
              <a:cs typeface="+mn-cs"/>
            </a:rPr>
            <a:t>UHCL</a:t>
          </a:r>
          <a:r>
            <a:rPr lang="en-US" sz="1600" b="0" i="0" baseline="0">
              <a:solidFill>
                <a:srgbClr val="FFFFFF"/>
              </a:solidFill>
              <a:latin typeface="Aptos"/>
              <a:ea typeface="+mn-ea"/>
              <a:cs typeface="+mn-cs"/>
            </a:rPr>
            <a:t> </a:t>
          </a:r>
          <a:endParaRPr lang="en-US" sz="1600">
            <a:solidFill>
              <a:srgbClr val="FFFFFF"/>
            </a:solidFill>
            <a:latin typeface="Aptos"/>
            <a:ea typeface="+mn-ea"/>
            <a:cs typeface="+mn-cs"/>
          </a:endParaRPr>
        </a:p>
      </dgm:t>
    </dgm:pt>
    <dgm:pt modelId="{B8481539-550F-4D93-9C3F-8B0372F5738E}" type="parTrans" cxnId="{C607E24D-E2EB-4F0A-A859-469AD236A597}">
      <dgm:prSet/>
      <dgm:spPr/>
      <dgm:t>
        <a:bodyPr/>
        <a:lstStyle/>
        <a:p>
          <a:endParaRPr lang="en-US"/>
        </a:p>
      </dgm:t>
    </dgm:pt>
    <dgm:pt modelId="{E1AF2DA9-3960-4812-8EFE-4AFEB24722EC}" type="sibTrans" cxnId="{C607E24D-E2EB-4F0A-A859-469AD236A597}">
      <dgm:prSet/>
      <dgm:spPr/>
      <dgm:t>
        <a:bodyPr/>
        <a:lstStyle/>
        <a:p>
          <a:endParaRPr lang="en-US"/>
        </a:p>
      </dgm:t>
    </dgm:pt>
    <dgm:pt modelId="{B0843455-ADDA-428D-B5B3-709C8B6B838C}">
      <dgm:prSet custT="1"/>
      <dgm:spPr/>
      <dgm:t>
        <a:bodyPr/>
        <a:lstStyle/>
        <a:p>
          <a:pPr algn="l">
            <a:lnSpc>
              <a:spcPct val="90000"/>
            </a:lnSpc>
          </a:pPr>
          <a:r>
            <a:rPr lang="en-US" sz="1600" b="0" i="0" baseline="0">
              <a:solidFill>
                <a:srgbClr val="FFFFFF"/>
              </a:solidFill>
              <a:latin typeface="Aptos"/>
              <a:ea typeface="+mn-ea"/>
              <a:cs typeface="+mn-cs"/>
            </a:rPr>
            <a:t>Reference supporting </a:t>
          </a:r>
          <a:r>
            <a:rPr lang="en-US" sz="1600" b="1" i="0" baseline="0">
              <a:solidFill>
                <a:srgbClr val="FFFFFF"/>
              </a:solidFill>
              <a:latin typeface="Aptos"/>
              <a:ea typeface="+mn-ea"/>
              <a:cs typeface="+mn-cs"/>
            </a:rPr>
            <a:t>appendix materials</a:t>
          </a:r>
          <a:r>
            <a:rPr lang="en-US" sz="1600" b="0" i="0" baseline="0">
              <a:solidFill>
                <a:srgbClr val="FFFFFF"/>
              </a:solidFill>
              <a:latin typeface="Aptos"/>
              <a:ea typeface="+mn-ea"/>
              <a:cs typeface="+mn-cs"/>
            </a:rPr>
            <a:t> throughout </a:t>
          </a:r>
          <a:endParaRPr lang="en-US" sz="1600">
            <a:solidFill>
              <a:srgbClr val="FFFFFF"/>
            </a:solidFill>
            <a:latin typeface="Aptos"/>
            <a:ea typeface="+mn-ea"/>
            <a:cs typeface="+mn-cs"/>
          </a:endParaRPr>
        </a:p>
      </dgm:t>
    </dgm:pt>
    <dgm:pt modelId="{1FDD772F-5B64-4FA0-B4E1-0904E37E4C38}" type="parTrans" cxnId="{0C20E881-1377-42F7-A2EA-F25D00D8C2EF}">
      <dgm:prSet/>
      <dgm:spPr/>
      <dgm:t>
        <a:bodyPr/>
        <a:lstStyle/>
        <a:p>
          <a:endParaRPr lang="en-US"/>
        </a:p>
      </dgm:t>
    </dgm:pt>
    <dgm:pt modelId="{F5EE2008-A3F1-4542-B956-962B1D93498B}" type="sibTrans" cxnId="{0C20E881-1377-42F7-A2EA-F25D00D8C2EF}">
      <dgm:prSet/>
      <dgm:spPr/>
      <dgm:t>
        <a:bodyPr/>
        <a:lstStyle/>
        <a:p>
          <a:endParaRPr lang="en-US"/>
        </a:p>
      </dgm:t>
    </dgm:pt>
    <dgm:pt modelId="{9010D449-3DB6-440F-AA37-8502B98CEF27}">
      <dgm:prSet custT="1"/>
      <dgm:spPr/>
      <dgm:t>
        <a:bodyPr/>
        <a:lstStyle/>
        <a:p>
          <a:pPr algn="l">
            <a:lnSpc>
              <a:spcPct val="90000"/>
            </a:lnSpc>
          </a:pPr>
          <a:r>
            <a:rPr lang="en-US" sz="1600" b="0" i="0" baseline="0">
              <a:solidFill>
                <a:srgbClr val="FFFFFF"/>
              </a:solidFill>
              <a:latin typeface="Aptos"/>
              <a:ea typeface="+mn-ea"/>
              <a:cs typeface="+mn-cs"/>
            </a:rPr>
            <a:t>Highlight impact clearly and professionally </a:t>
          </a:r>
          <a:endParaRPr lang="en-US" sz="1600">
            <a:solidFill>
              <a:srgbClr val="FFFFFF"/>
            </a:solidFill>
            <a:latin typeface="Aptos"/>
            <a:ea typeface="+mn-ea"/>
            <a:cs typeface="+mn-cs"/>
          </a:endParaRPr>
        </a:p>
      </dgm:t>
    </dgm:pt>
    <dgm:pt modelId="{3566407E-9EBC-4270-AB92-0B27938C1FEA}" type="parTrans" cxnId="{15C3FE32-6674-4ED2-9249-D09C8209707A}">
      <dgm:prSet/>
      <dgm:spPr/>
      <dgm:t>
        <a:bodyPr/>
        <a:lstStyle/>
        <a:p>
          <a:endParaRPr lang="en-US"/>
        </a:p>
      </dgm:t>
    </dgm:pt>
    <dgm:pt modelId="{984BFBDD-A905-4CA9-B64C-4BDDD57529CE}" type="sibTrans" cxnId="{15C3FE32-6674-4ED2-9249-D09C8209707A}">
      <dgm:prSet/>
      <dgm:spPr/>
      <dgm:t>
        <a:bodyPr/>
        <a:lstStyle/>
        <a:p>
          <a:endParaRPr lang="en-US"/>
        </a:p>
      </dgm:t>
    </dgm:pt>
    <dgm:pt modelId="{AC9CA6ED-13A5-442C-A0FC-7E54EDE437A8}">
      <dgm:prSet custT="1"/>
      <dgm:spPr/>
      <dgm:t>
        <a:bodyPr/>
        <a:lstStyle/>
        <a:p>
          <a:pPr algn="l">
            <a:lnSpc>
              <a:spcPct val="90000"/>
            </a:lnSpc>
          </a:pPr>
          <a:r>
            <a:rPr lang="en-US" sz="1600" b="0" i="0" baseline="0">
              <a:solidFill>
                <a:srgbClr val="FFFFFF"/>
              </a:solidFill>
              <a:latin typeface="Aptos"/>
              <a:ea typeface="+mn-ea"/>
              <a:cs typeface="+mn-cs"/>
            </a:rPr>
            <a:t>Explain roles that may not be clear from your CV</a:t>
          </a:r>
          <a:br>
            <a:rPr lang="en-US" sz="1600" b="0" i="0" baseline="0">
              <a:latin typeface="Aptos"/>
              <a:ea typeface="+mn-ea"/>
              <a:cs typeface="+mn-cs"/>
            </a:rPr>
          </a:br>
          <a:r>
            <a:rPr lang="en-US" sz="1600" b="0" i="1" baseline="0">
              <a:solidFill>
                <a:srgbClr val="FFFFFF"/>
              </a:solidFill>
              <a:latin typeface="Aptos"/>
              <a:ea typeface="+mn-ea"/>
              <a:cs typeface="+mn-cs"/>
            </a:rPr>
            <a:t>(e.g., Board of Directors for a national organization vs. UHCL Faculty Senator)</a:t>
          </a:r>
          <a:r>
            <a:rPr lang="en-US" sz="1600" b="0" i="0" baseline="0">
              <a:solidFill>
                <a:srgbClr val="FFFFFF"/>
              </a:solidFill>
              <a:latin typeface="Aptos"/>
              <a:ea typeface="+mn-ea"/>
              <a:cs typeface="+mn-cs"/>
            </a:rPr>
            <a:t> </a:t>
          </a:r>
          <a:endParaRPr lang="en-US" sz="1600">
            <a:solidFill>
              <a:srgbClr val="FFFFFF"/>
            </a:solidFill>
            <a:latin typeface="Aptos"/>
            <a:ea typeface="+mn-ea"/>
            <a:cs typeface="+mn-cs"/>
          </a:endParaRPr>
        </a:p>
      </dgm:t>
    </dgm:pt>
    <dgm:pt modelId="{53F56236-AEC9-4B8C-B85F-D9D20022DE54}" type="parTrans" cxnId="{81DD09BA-ED43-4CA5-9D9D-54B6FFFA9357}">
      <dgm:prSet/>
      <dgm:spPr/>
      <dgm:t>
        <a:bodyPr/>
        <a:lstStyle/>
        <a:p>
          <a:endParaRPr lang="en-US"/>
        </a:p>
      </dgm:t>
    </dgm:pt>
    <dgm:pt modelId="{4EA31F16-5885-47E9-B402-B2FA9B2328F6}" type="sibTrans" cxnId="{81DD09BA-ED43-4CA5-9D9D-54B6FFFA9357}">
      <dgm:prSet/>
      <dgm:spPr/>
      <dgm:t>
        <a:bodyPr/>
        <a:lstStyle/>
        <a:p>
          <a:endParaRPr lang="en-US"/>
        </a:p>
      </dgm:t>
    </dgm:pt>
    <dgm:pt modelId="{EAC63724-556D-40DB-B50C-657DBF2343A9}" type="pres">
      <dgm:prSet presAssocID="{E23DC938-6A75-4BD1-8B6F-D6107E0AA767}" presName="linear" presStyleCnt="0">
        <dgm:presLayoutVars>
          <dgm:animLvl val="lvl"/>
          <dgm:resizeHandles val="exact"/>
        </dgm:presLayoutVars>
      </dgm:prSet>
      <dgm:spPr/>
    </dgm:pt>
    <dgm:pt modelId="{0AC21952-A665-452E-9115-5192D85C8290}" type="pres">
      <dgm:prSet presAssocID="{C854E2F1-8DA4-46CC-BF5F-52613E92D102}" presName="parentText" presStyleLbl="node1" presStyleIdx="0" presStyleCnt="6" custLinFactNeighborY="17640">
        <dgm:presLayoutVars>
          <dgm:chMax val="0"/>
          <dgm:bulletEnabled val="1"/>
        </dgm:presLayoutVars>
      </dgm:prSet>
      <dgm:spPr/>
    </dgm:pt>
    <dgm:pt modelId="{EAA787AC-C6BE-4A65-B1BF-2D3A1B34737F}" type="pres">
      <dgm:prSet presAssocID="{60471F6D-298C-413E-8FD3-2715E4DA6DB1}" presName="spacer" presStyleCnt="0"/>
      <dgm:spPr/>
    </dgm:pt>
    <dgm:pt modelId="{21887537-9EE1-4853-AC20-510F75BC3562}" type="pres">
      <dgm:prSet presAssocID="{38DB37F2-4189-4692-A971-6D2BD4692F84}" presName="parentText" presStyleLbl="node1" presStyleIdx="1" presStyleCnt="6">
        <dgm:presLayoutVars>
          <dgm:chMax val="0"/>
          <dgm:bulletEnabled val="1"/>
        </dgm:presLayoutVars>
      </dgm:prSet>
      <dgm:spPr/>
    </dgm:pt>
    <dgm:pt modelId="{742EFFCB-F3A9-491B-896F-F9636A0F6616}" type="pres">
      <dgm:prSet presAssocID="{463C1055-652F-4911-A943-CCEF79DC9D78}" presName="spacer" presStyleCnt="0"/>
      <dgm:spPr/>
    </dgm:pt>
    <dgm:pt modelId="{E7B34018-722B-4588-9323-CE7CDEEEEC70}" type="pres">
      <dgm:prSet presAssocID="{3E9BC923-B85A-4BD2-AE74-04808B1D3137}" presName="parentText" presStyleLbl="node1" presStyleIdx="2" presStyleCnt="6">
        <dgm:presLayoutVars>
          <dgm:chMax val="0"/>
          <dgm:bulletEnabled val="1"/>
        </dgm:presLayoutVars>
      </dgm:prSet>
      <dgm:spPr/>
    </dgm:pt>
    <dgm:pt modelId="{AEADF801-80AE-4610-9545-5978B672EABA}" type="pres">
      <dgm:prSet presAssocID="{E1AF2DA9-3960-4812-8EFE-4AFEB24722EC}" presName="spacer" presStyleCnt="0"/>
      <dgm:spPr/>
    </dgm:pt>
    <dgm:pt modelId="{B5D6CFC6-B870-4E41-999F-0D9132915C6D}" type="pres">
      <dgm:prSet presAssocID="{B0843455-ADDA-428D-B5B3-709C8B6B838C}" presName="parentText" presStyleLbl="node1" presStyleIdx="3" presStyleCnt="6">
        <dgm:presLayoutVars>
          <dgm:chMax val="0"/>
          <dgm:bulletEnabled val="1"/>
        </dgm:presLayoutVars>
      </dgm:prSet>
      <dgm:spPr/>
    </dgm:pt>
    <dgm:pt modelId="{C0B02284-0605-463A-9C8B-A027066DE2A8}" type="pres">
      <dgm:prSet presAssocID="{F5EE2008-A3F1-4542-B956-962B1D93498B}" presName="spacer" presStyleCnt="0"/>
      <dgm:spPr/>
    </dgm:pt>
    <dgm:pt modelId="{5DB9DAA0-2053-4D56-9ABB-4E55D603B0FE}" type="pres">
      <dgm:prSet presAssocID="{9010D449-3DB6-440F-AA37-8502B98CEF27}" presName="parentText" presStyleLbl="node1" presStyleIdx="4" presStyleCnt="6">
        <dgm:presLayoutVars>
          <dgm:chMax val="0"/>
          <dgm:bulletEnabled val="1"/>
        </dgm:presLayoutVars>
      </dgm:prSet>
      <dgm:spPr/>
    </dgm:pt>
    <dgm:pt modelId="{1B059A28-83A8-4EE6-A1C9-2C9F9A40A017}" type="pres">
      <dgm:prSet presAssocID="{984BFBDD-A905-4CA9-B64C-4BDDD57529CE}" presName="spacer" presStyleCnt="0"/>
      <dgm:spPr/>
    </dgm:pt>
    <dgm:pt modelId="{6EEAB7A0-E217-473E-93D5-BEF1360DED91}" type="pres">
      <dgm:prSet presAssocID="{AC9CA6ED-13A5-442C-A0FC-7E54EDE437A8}" presName="parentText" presStyleLbl="node1" presStyleIdx="5" presStyleCnt="6">
        <dgm:presLayoutVars>
          <dgm:chMax val="0"/>
          <dgm:bulletEnabled val="1"/>
        </dgm:presLayoutVars>
      </dgm:prSet>
      <dgm:spPr/>
    </dgm:pt>
  </dgm:ptLst>
  <dgm:cxnLst>
    <dgm:cxn modelId="{FABD1000-FF00-4F80-9453-2C57D2F07815}" srcId="{E23DC938-6A75-4BD1-8B6F-D6107E0AA767}" destId="{38DB37F2-4189-4692-A971-6D2BD4692F84}" srcOrd="1" destOrd="0" parTransId="{D3B26D31-1CEF-4C09-857C-A3D3C9149E7E}" sibTransId="{463C1055-652F-4911-A943-CCEF79DC9D78}"/>
    <dgm:cxn modelId="{5F1CE202-137F-45D5-87FE-4962F9790F18}" type="presOf" srcId="{3E9BC923-B85A-4BD2-AE74-04808B1D3137}" destId="{E7B34018-722B-4588-9323-CE7CDEEEEC70}" srcOrd="0" destOrd="0" presId="urn:microsoft.com/office/officeart/2005/8/layout/vList2"/>
    <dgm:cxn modelId="{9B245F11-3293-40E0-ADED-6ED7255A57ED}" type="presOf" srcId="{B0843455-ADDA-428D-B5B3-709C8B6B838C}" destId="{B5D6CFC6-B870-4E41-999F-0D9132915C6D}" srcOrd="0" destOrd="0" presId="urn:microsoft.com/office/officeart/2005/8/layout/vList2"/>
    <dgm:cxn modelId="{15C3FE32-6674-4ED2-9249-D09C8209707A}" srcId="{E23DC938-6A75-4BD1-8B6F-D6107E0AA767}" destId="{9010D449-3DB6-440F-AA37-8502B98CEF27}" srcOrd="4" destOrd="0" parTransId="{3566407E-9EBC-4270-AB92-0B27938C1FEA}" sibTransId="{984BFBDD-A905-4CA9-B64C-4BDDD57529CE}"/>
    <dgm:cxn modelId="{16BDCC35-53E3-4CA2-B55E-D9E9D8AE24AB}" type="presOf" srcId="{C854E2F1-8DA4-46CC-BF5F-52613E92D102}" destId="{0AC21952-A665-452E-9115-5192D85C8290}" srcOrd="0" destOrd="0" presId="urn:microsoft.com/office/officeart/2005/8/layout/vList2"/>
    <dgm:cxn modelId="{B40CD738-65F3-4D23-B457-BF21FF29BD3F}" type="presOf" srcId="{E23DC938-6A75-4BD1-8B6F-D6107E0AA767}" destId="{EAC63724-556D-40DB-B50C-657DBF2343A9}" srcOrd="0" destOrd="0" presId="urn:microsoft.com/office/officeart/2005/8/layout/vList2"/>
    <dgm:cxn modelId="{C607E24D-E2EB-4F0A-A859-469AD236A597}" srcId="{E23DC938-6A75-4BD1-8B6F-D6107E0AA767}" destId="{3E9BC923-B85A-4BD2-AE74-04808B1D3137}" srcOrd="2" destOrd="0" parTransId="{B8481539-550F-4D93-9C3F-8B0372F5738E}" sibTransId="{E1AF2DA9-3960-4812-8EFE-4AFEB24722EC}"/>
    <dgm:cxn modelId="{0C20E881-1377-42F7-A2EA-F25D00D8C2EF}" srcId="{E23DC938-6A75-4BD1-8B6F-D6107E0AA767}" destId="{B0843455-ADDA-428D-B5B3-709C8B6B838C}" srcOrd="3" destOrd="0" parTransId="{1FDD772F-5B64-4FA0-B4E1-0904E37E4C38}" sibTransId="{F5EE2008-A3F1-4542-B956-962B1D93498B}"/>
    <dgm:cxn modelId="{F279FF99-A498-4ED2-946A-44C0231E25A6}" type="presOf" srcId="{38DB37F2-4189-4692-A971-6D2BD4692F84}" destId="{21887537-9EE1-4853-AC20-510F75BC3562}" srcOrd="0" destOrd="0" presId="urn:microsoft.com/office/officeart/2005/8/layout/vList2"/>
    <dgm:cxn modelId="{81DD09BA-ED43-4CA5-9D9D-54B6FFFA9357}" srcId="{E23DC938-6A75-4BD1-8B6F-D6107E0AA767}" destId="{AC9CA6ED-13A5-442C-A0FC-7E54EDE437A8}" srcOrd="5" destOrd="0" parTransId="{53F56236-AEC9-4B8C-B85F-D9D20022DE54}" sibTransId="{4EA31F16-5885-47E9-B402-B2FA9B2328F6}"/>
    <dgm:cxn modelId="{CEAE97CD-ACB4-45B6-B4A7-E3C32CFF259F}" srcId="{E23DC938-6A75-4BD1-8B6F-D6107E0AA767}" destId="{C854E2F1-8DA4-46CC-BF5F-52613E92D102}" srcOrd="0" destOrd="0" parTransId="{B2797437-6721-4A9D-9D2B-29813123C4DA}" sibTransId="{60471F6D-298C-413E-8FD3-2715E4DA6DB1}"/>
    <dgm:cxn modelId="{7DB472CE-E407-4049-9A79-07421F20D743}" type="presOf" srcId="{9010D449-3DB6-440F-AA37-8502B98CEF27}" destId="{5DB9DAA0-2053-4D56-9ABB-4E55D603B0FE}" srcOrd="0" destOrd="0" presId="urn:microsoft.com/office/officeart/2005/8/layout/vList2"/>
    <dgm:cxn modelId="{938D81E8-7F1B-4C4D-B4BF-676DC3F03210}" type="presOf" srcId="{AC9CA6ED-13A5-442C-A0FC-7E54EDE437A8}" destId="{6EEAB7A0-E217-473E-93D5-BEF1360DED91}" srcOrd="0" destOrd="0" presId="urn:microsoft.com/office/officeart/2005/8/layout/vList2"/>
    <dgm:cxn modelId="{AECCCB10-3338-4845-8DFB-718CFC38CDE8}" type="presParOf" srcId="{EAC63724-556D-40DB-B50C-657DBF2343A9}" destId="{0AC21952-A665-452E-9115-5192D85C8290}" srcOrd="0" destOrd="0" presId="urn:microsoft.com/office/officeart/2005/8/layout/vList2"/>
    <dgm:cxn modelId="{30C71A63-A850-4327-9EB7-D41D2701F428}" type="presParOf" srcId="{EAC63724-556D-40DB-B50C-657DBF2343A9}" destId="{EAA787AC-C6BE-4A65-B1BF-2D3A1B34737F}" srcOrd="1" destOrd="0" presId="urn:microsoft.com/office/officeart/2005/8/layout/vList2"/>
    <dgm:cxn modelId="{988E9F87-E06C-46A9-AAC1-AB712FD35D5F}" type="presParOf" srcId="{EAC63724-556D-40DB-B50C-657DBF2343A9}" destId="{21887537-9EE1-4853-AC20-510F75BC3562}" srcOrd="2" destOrd="0" presId="urn:microsoft.com/office/officeart/2005/8/layout/vList2"/>
    <dgm:cxn modelId="{394258E0-C98E-4A54-A91E-6075B94D89BD}" type="presParOf" srcId="{EAC63724-556D-40DB-B50C-657DBF2343A9}" destId="{742EFFCB-F3A9-491B-896F-F9636A0F6616}" srcOrd="3" destOrd="0" presId="urn:microsoft.com/office/officeart/2005/8/layout/vList2"/>
    <dgm:cxn modelId="{1939BA86-A6F2-493E-8BA9-0F7BE291F435}" type="presParOf" srcId="{EAC63724-556D-40DB-B50C-657DBF2343A9}" destId="{E7B34018-722B-4588-9323-CE7CDEEEEC70}" srcOrd="4" destOrd="0" presId="urn:microsoft.com/office/officeart/2005/8/layout/vList2"/>
    <dgm:cxn modelId="{CC9D61C2-D32E-4902-A1DF-F1B6AA43F917}" type="presParOf" srcId="{EAC63724-556D-40DB-B50C-657DBF2343A9}" destId="{AEADF801-80AE-4610-9545-5978B672EABA}" srcOrd="5" destOrd="0" presId="urn:microsoft.com/office/officeart/2005/8/layout/vList2"/>
    <dgm:cxn modelId="{6518940D-D850-4499-8BFD-98AF433BC904}" type="presParOf" srcId="{EAC63724-556D-40DB-B50C-657DBF2343A9}" destId="{B5D6CFC6-B870-4E41-999F-0D9132915C6D}" srcOrd="6" destOrd="0" presId="urn:microsoft.com/office/officeart/2005/8/layout/vList2"/>
    <dgm:cxn modelId="{C5D90F7A-9775-481B-80FA-6CCCAA922A1F}" type="presParOf" srcId="{EAC63724-556D-40DB-B50C-657DBF2343A9}" destId="{C0B02284-0605-463A-9C8B-A027066DE2A8}" srcOrd="7" destOrd="0" presId="urn:microsoft.com/office/officeart/2005/8/layout/vList2"/>
    <dgm:cxn modelId="{208EB516-47D5-4CC4-A6B8-6CBF2A9C4898}" type="presParOf" srcId="{EAC63724-556D-40DB-B50C-657DBF2343A9}" destId="{5DB9DAA0-2053-4D56-9ABB-4E55D603B0FE}" srcOrd="8" destOrd="0" presId="urn:microsoft.com/office/officeart/2005/8/layout/vList2"/>
    <dgm:cxn modelId="{7FFA1F5F-BB5A-4943-A770-8EBCFE982EF0}" type="presParOf" srcId="{EAC63724-556D-40DB-B50C-657DBF2343A9}" destId="{1B059A28-83A8-4EE6-A1C9-2C9F9A40A017}" srcOrd="9" destOrd="0" presId="urn:microsoft.com/office/officeart/2005/8/layout/vList2"/>
    <dgm:cxn modelId="{8F5F746F-AE7B-44B5-87E4-319E39B7C09F}" type="presParOf" srcId="{EAC63724-556D-40DB-B50C-657DBF2343A9}" destId="{6EEAB7A0-E217-473E-93D5-BEF1360DED9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38C8D2-8B7C-4EAA-8637-45CBF225E32F}" type="doc">
      <dgm:prSet loTypeId="urn:microsoft.com/office/officeart/2005/8/layout/bProcess3" loCatId="process" qsTypeId="urn:microsoft.com/office/officeart/2005/8/quickstyle/simple1" qsCatId="simple" csTypeId="urn:microsoft.com/office/officeart/2005/8/colors/accent0_3" csCatId="mainScheme" phldr="1"/>
      <dgm:spPr/>
      <dgm:t>
        <a:bodyPr/>
        <a:lstStyle/>
        <a:p>
          <a:endParaRPr lang="en-US"/>
        </a:p>
      </dgm:t>
    </dgm:pt>
    <dgm:pt modelId="{DED260E7-5CA8-4EC4-BE94-CBFC7C656A37}">
      <dgm:prSet custT="1"/>
      <dgm:spPr/>
      <dgm:t>
        <a:bodyPr/>
        <a:lstStyle/>
        <a:p>
          <a:r>
            <a:rPr lang="en-US" sz="1600" b="1">
              <a:solidFill>
                <a:srgbClr val="ADE95B"/>
              </a:solidFill>
            </a:rPr>
            <a:t>Step 1 – Faculty Submission</a:t>
          </a:r>
          <a:endParaRPr lang="en-US" sz="1600">
            <a:solidFill>
              <a:srgbClr val="ADE95B"/>
            </a:solidFill>
          </a:endParaRPr>
        </a:p>
      </dgm:t>
    </dgm:pt>
    <dgm:pt modelId="{8D466FDE-B4C6-471A-B227-8F1217C7A013}" type="parTrans" cxnId="{84421535-ABBB-48A5-AC30-5E054CABBC91}">
      <dgm:prSet/>
      <dgm:spPr/>
      <dgm:t>
        <a:bodyPr/>
        <a:lstStyle/>
        <a:p>
          <a:endParaRPr lang="en-US"/>
        </a:p>
      </dgm:t>
    </dgm:pt>
    <dgm:pt modelId="{F5D51DEB-1F84-4E1E-AF54-D0241D648CD2}" type="sibTrans" cxnId="{84421535-ABBB-48A5-AC30-5E054CABBC91}">
      <dgm:prSet/>
      <dgm:spPr/>
      <dgm:t>
        <a:bodyPr/>
        <a:lstStyle/>
        <a:p>
          <a:endParaRPr lang="en-US"/>
        </a:p>
      </dgm:t>
    </dgm:pt>
    <dgm:pt modelId="{7B7CFFE0-7B31-4602-A0D3-9404354E8707}">
      <dgm:prSet custT="1"/>
      <dgm:spPr/>
      <dgm:t>
        <a:bodyPr/>
        <a:lstStyle/>
        <a:p>
          <a:r>
            <a:rPr lang="en-US" sz="1200"/>
            <a:t>Upload all required documents using correct naming conventions </a:t>
          </a:r>
        </a:p>
      </dgm:t>
    </dgm:pt>
    <dgm:pt modelId="{80C9A92A-4564-4D5A-93A4-DAB1DA5C6C62}" type="parTrans" cxnId="{2F8961B7-98F6-47A2-86F0-C11A286755DB}">
      <dgm:prSet/>
      <dgm:spPr/>
      <dgm:t>
        <a:bodyPr/>
        <a:lstStyle/>
        <a:p>
          <a:endParaRPr lang="en-US"/>
        </a:p>
      </dgm:t>
    </dgm:pt>
    <dgm:pt modelId="{91907BB0-8B3E-48B1-A300-70BF48BE5F62}" type="sibTrans" cxnId="{2F8961B7-98F6-47A2-86F0-C11A286755DB}">
      <dgm:prSet/>
      <dgm:spPr/>
      <dgm:t>
        <a:bodyPr/>
        <a:lstStyle/>
        <a:p>
          <a:endParaRPr lang="en-US"/>
        </a:p>
      </dgm:t>
    </dgm:pt>
    <dgm:pt modelId="{6C8DD1D6-9EC6-49D7-83CB-7E7FDC30CE7A}">
      <dgm:prSet custT="1"/>
      <dgm:spPr/>
      <dgm:t>
        <a:bodyPr/>
        <a:lstStyle/>
        <a:p>
          <a:r>
            <a:rPr lang="en-US" sz="1200"/>
            <a:t>Review materials for accuracy and completeness </a:t>
          </a:r>
        </a:p>
      </dgm:t>
    </dgm:pt>
    <dgm:pt modelId="{823D0DC1-03AA-455C-B88A-9BFCF040328B}" type="parTrans" cxnId="{EE8F46C4-B6AE-4F2D-9704-12B07E28BE9D}">
      <dgm:prSet/>
      <dgm:spPr/>
      <dgm:t>
        <a:bodyPr/>
        <a:lstStyle/>
        <a:p>
          <a:endParaRPr lang="en-US"/>
        </a:p>
      </dgm:t>
    </dgm:pt>
    <dgm:pt modelId="{80610595-0358-469E-9530-AAAFB246876C}" type="sibTrans" cxnId="{EE8F46C4-B6AE-4F2D-9704-12B07E28BE9D}">
      <dgm:prSet/>
      <dgm:spPr/>
      <dgm:t>
        <a:bodyPr/>
        <a:lstStyle/>
        <a:p>
          <a:endParaRPr lang="en-US"/>
        </a:p>
      </dgm:t>
    </dgm:pt>
    <dgm:pt modelId="{8965E2F8-A135-4774-B751-A5DD7DD080E3}">
      <dgm:prSet custT="1"/>
      <dgm:spPr/>
      <dgm:t>
        <a:bodyPr/>
        <a:lstStyle/>
        <a:p>
          <a:r>
            <a:rPr lang="en-US" sz="1200"/>
            <a:t>Submit before the deadline to move forward </a:t>
          </a:r>
        </a:p>
      </dgm:t>
    </dgm:pt>
    <dgm:pt modelId="{560B140D-4C35-4140-86FD-9A97B377C4E6}" type="parTrans" cxnId="{BA3183E7-AF3E-4C55-945E-5D6892241743}">
      <dgm:prSet/>
      <dgm:spPr/>
      <dgm:t>
        <a:bodyPr/>
        <a:lstStyle/>
        <a:p>
          <a:endParaRPr lang="en-US"/>
        </a:p>
      </dgm:t>
    </dgm:pt>
    <dgm:pt modelId="{C1815D3C-8FAF-4E2D-8608-4CF1373F85B2}" type="sibTrans" cxnId="{BA3183E7-AF3E-4C55-945E-5D6892241743}">
      <dgm:prSet/>
      <dgm:spPr/>
      <dgm:t>
        <a:bodyPr/>
        <a:lstStyle/>
        <a:p>
          <a:endParaRPr lang="en-US"/>
        </a:p>
      </dgm:t>
    </dgm:pt>
    <dgm:pt modelId="{111C496D-391F-4C15-B2A8-C870D9DF116D}">
      <dgm:prSet custT="1"/>
      <dgm:spPr/>
      <dgm:t>
        <a:bodyPr/>
        <a:lstStyle/>
        <a:p>
          <a:r>
            <a:rPr lang="en-US" sz="1600" b="1">
              <a:solidFill>
                <a:srgbClr val="ADE95B"/>
              </a:solidFill>
            </a:rPr>
            <a:t>Step 2 – TYR Committee Review</a:t>
          </a:r>
          <a:endParaRPr lang="en-US" sz="1600">
            <a:solidFill>
              <a:srgbClr val="ADE95B"/>
            </a:solidFill>
          </a:endParaRPr>
        </a:p>
      </dgm:t>
    </dgm:pt>
    <dgm:pt modelId="{E73A5E51-B69E-4DCE-9A12-2D935476F509}" type="parTrans" cxnId="{A03AB83B-9620-40D6-9EEB-E2FE8CAABB56}">
      <dgm:prSet/>
      <dgm:spPr/>
      <dgm:t>
        <a:bodyPr/>
        <a:lstStyle/>
        <a:p>
          <a:endParaRPr lang="en-US"/>
        </a:p>
      </dgm:t>
    </dgm:pt>
    <dgm:pt modelId="{0C332A56-4BA2-4440-BA5F-F03C60474504}" type="sibTrans" cxnId="{A03AB83B-9620-40D6-9EEB-E2FE8CAABB56}">
      <dgm:prSet/>
      <dgm:spPr/>
      <dgm:t>
        <a:bodyPr/>
        <a:lstStyle/>
        <a:p>
          <a:endParaRPr lang="en-US"/>
        </a:p>
      </dgm:t>
    </dgm:pt>
    <dgm:pt modelId="{B37BFA5B-2A92-4908-BCDB-DBFAF32F5648}">
      <dgm:prSet custT="1"/>
      <dgm:spPr/>
      <dgm:t>
        <a:bodyPr/>
        <a:lstStyle/>
        <a:p>
          <a:r>
            <a:rPr lang="en-US" sz="1200"/>
            <a:t>Committee evaluates </a:t>
          </a:r>
          <a:r>
            <a:rPr lang="en-US" sz="1200" b="1"/>
            <a:t>Teaching, Research, and Service</a:t>
          </a:r>
          <a:endParaRPr lang="en-US" sz="1200"/>
        </a:p>
      </dgm:t>
    </dgm:pt>
    <dgm:pt modelId="{983C0D5B-82DE-4C90-9426-B2A2D8924FC9}" type="parTrans" cxnId="{7EC78082-BB0F-4BF8-B824-3CFD6AD90257}">
      <dgm:prSet/>
      <dgm:spPr/>
      <dgm:t>
        <a:bodyPr/>
        <a:lstStyle/>
        <a:p>
          <a:endParaRPr lang="en-US"/>
        </a:p>
      </dgm:t>
    </dgm:pt>
    <dgm:pt modelId="{0C6B4950-7152-453D-8F17-FCCDAABFB599}" type="sibTrans" cxnId="{7EC78082-BB0F-4BF8-B824-3CFD6AD90257}">
      <dgm:prSet/>
      <dgm:spPr/>
      <dgm:t>
        <a:bodyPr/>
        <a:lstStyle/>
        <a:p>
          <a:endParaRPr lang="en-US"/>
        </a:p>
      </dgm:t>
    </dgm:pt>
    <dgm:pt modelId="{8DAA7300-2C20-4E63-BF28-E2E23A84AC9D}">
      <dgm:prSet custT="1"/>
      <dgm:spPr/>
      <dgm:t>
        <a:bodyPr/>
        <a:lstStyle/>
        <a:p>
          <a:pPr>
            <a:buNone/>
          </a:pPr>
          <a:r>
            <a:rPr lang="en-US" sz="1400" b="1">
              <a:solidFill>
                <a:srgbClr val="ADE95B"/>
              </a:solidFill>
            </a:rPr>
            <a:t>Step 3 – Department Chair Review</a:t>
          </a:r>
          <a:endParaRPr lang="en-US" sz="1400">
            <a:solidFill>
              <a:srgbClr val="ADE95B"/>
            </a:solidFill>
          </a:endParaRPr>
        </a:p>
      </dgm:t>
    </dgm:pt>
    <dgm:pt modelId="{F1DE68B9-9DDC-475F-837E-511D1DB1D432}" type="parTrans" cxnId="{DDF7E193-CD69-40AA-8625-A048CFA7A627}">
      <dgm:prSet/>
      <dgm:spPr/>
      <dgm:t>
        <a:bodyPr/>
        <a:lstStyle/>
        <a:p>
          <a:endParaRPr lang="en-US"/>
        </a:p>
      </dgm:t>
    </dgm:pt>
    <dgm:pt modelId="{CAB24050-7F11-471B-856F-37EB7149F420}" type="sibTrans" cxnId="{DDF7E193-CD69-40AA-8625-A048CFA7A627}">
      <dgm:prSet/>
      <dgm:spPr/>
      <dgm:t>
        <a:bodyPr/>
        <a:lstStyle/>
        <a:p>
          <a:endParaRPr lang="en-US"/>
        </a:p>
      </dgm:t>
    </dgm:pt>
    <dgm:pt modelId="{055CEBB5-42F5-4226-9033-2CF1894D32E7}">
      <dgm:prSet custT="1"/>
      <dgm:spPr/>
      <dgm:t>
        <a:bodyPr/>
        <a:lstStyle/>
        <a:p>
          <a:r>
            <a:rPr lang="en-US" sz="1100"/>
            <a:t>Reviews candidate materials and committee recommendation</a:t>
          </a:r>
        </a:p>
      </dgm:t>
    </dgm:pt>
    <dgm:pt modelId="{1020332A-583D-4D08-83B7-E9DBD5E4A811}" type="parTrans" cxnId="{1E64E4D1-FC9E-48AE-A816-B42E6476D064}">
      <dgm:prSet/>
      <dgm:spPr/>
      <dgm:t>
        <a:bodyPr/>
        <a:lstStyle/>
        <a:p>
          <a:endParaRPr lang="en-US"/>
        </a:p>
      </dgm:t>
    </dgm:pt>
    <dgm:pt modelId="{F0862318-0D39-44ED-8138-A69178C76D39}" type="sibTrans" cxnId="{1E64E4D1-FC9E-48AE-A816-B42E6476D064}">
      <dgm:prSet/>
      <dgm:spPr/>
      <dgm:t>
        <a:bodyPr/>
        <a:lstStyle/>
        <a:p>
          <a:endParaRPr lang="en-US"/>
        </a:p>
      </dgm:t>
    </dgm:pt>
    <dgm:pt modelId="{45E76240-BC80-46C5-8392-8ADCE6168599}">
      <dgm:prSet/>
      <dgm:spPr/>
      <dgm:t>
        <a:bodyPr/>
        <a:lstStyle/>
        <a:p>
          <a:r>
            <a:rPr lang="en-US" b="1">
              <a:solidFill>
                <a:srgbClr val="ADE95B"/>
              </a:solidFill>
            </a:rPr>
            <a:t>Step 4 – Dean Review</a:t>
          </a:r>
          <a:endParaRPr lang="en-US">
            <a:solidFill>
              <a:srgbClr val="ADE95B"/>
            </a:solidFill>
          </a:endParaRPr>
        </a:p>
      </dgm:t>
    </dgm:pt>
    <dgm:pt modelId="{F5E6FFDD-F930-4C5F-AAB6-323ABF91A0CE}" type="parTrans" cxnId="{D437966A-0E99-4264-83BC-A38B5A0EC682}">
      <dgm:prSet/>
      <dgm:spPr/>
      <dgm:t>
        <a:bodyPr/>
        <a:lstStyle/>
        <a:p>
          <a:endParaRPr lang="en-US"/>
        </a:p>
      </dgm:t>
    </dgm:pt>
    <dgm:pt modelId="{BA97444A-CCB8-43DE-8448-AFE2BDA8A7F4}" type="sibTrans" cxnId="{D437966A-0E99-4264-83BC-A38B5A0EC682}">
      <dgm:prSet/>
      <dgm:spPr/>
      <dgm:t>
        <a:bodyPr/>
        <a:lstStyle/>
        <a:p>
          <a:endParaRPr lang="en-US"/>
        </a:p>
      </dgm:t>
    </dgm:pt>
    <dgm:pt modelId="{150F4878-1D68-46DE-9A2E-6ED2990394C8}">
      <dgm:prSet/>
      <dgm:spPr/>
      <dgm:t>
        <a:bodyPr/>
        <a:lstStyle/>
        <a:p>
          <a:r>
            <a:rPr lang="en-US"/>
            <a:t>Reviews full file and prior recommendations </a:t>
          </a:r>
        </a:p>
      </dgm:t>
    </dgm:pt>
    <dgm:pt modelId="{4074E019-15A8-42C7-98FC-45ABB025EAA2}" type="parTrans" cxnId="{6CA17CDB-5D2A-496A-B16E-14BDE8E42BEF}">
      <dgm:prSet/>
      <dgm:spPr/>
      <dgm:t>
        <a:bodyPr/>
        <a:lstStyle/>
        <a:p>
          <a:endParaRPr lang="en-US"/>
        </a:p>
      </dgm:t>
    </dgm:pt>
    <dgm:pt modelId="{0CF3A317-3572-417D-AFCA-188CC3167DD5}" type="sibTrans" cxnId="{6CA17CDB-5D2A-496A-B16E-14BDE8E42BEF}">
      <dgm:prSet/>
      <dgm:spPr/>
      <dgm:t>
        <a:bodyPr/>
        <a:lstStyle/>
        <a:p>
          <a:endParaRPr lang="en-US"/>
        </a:p>
      </dgm:t>
    </dgm:pt>
    <dgm:pt modelId="{0A76A861-8894-4D82-A282-4D2DB56D5CE1}">
      <dgm:prSet/>
      <dgm:spPr/>
      <dgm:t>
        <a:bodyPr/>
        <a:lstStyle/>
        <a:p>
          <a:r>
            <a:rPr lang="en-US" b="1">
              <a:solidFill>
                <a:srgbClr val="ADE95B"/>
              </a:solidFill>
            </a:rPr>
            <a:t>Step 5 – Faculty Response (Required)</a:t>
          </a:r>
          <a:endParaRPr lang="en-US">
            <a:solidFill>
              <a:srgbClr val="ADE95B"/>
            </a:solidFill>
          </a:endParaRPr>
        </a:p>
      </dgm:t>
    </dgm:pt>
    <dgm:pt modelId="{ECDCF8E3-AABE-4C49-9B96-6E0EE0E9D6DD}" type="parTrans" cxnId="{5E1F3553-F2DA-443F-939C-BF48D43E9EB3}">
      <dgm:prSet/>
      <dgm:spPr/>
      <dgm:t>
        <a:bodyPr/>
        <a:lstStyle/>
        <a:p>
          <a:endParaRPr lang="en-US"/>
        </a:p>
      </dgm:t>
    </dgm:pt>
    <dgm:pt modelId="{C56AF5F1-FA79-43AC-8A25-6139FE01B57E}" type="sibTrans" cxnId="{5E1F3553-F2DA-443F-939C-BF48D43E9EB3}">
      <dgm:prSet/>
      <dgm:spPr/>
      <dgm:t>
        <a:bodyPr/>
        <a:lstStyle/>
        <a:p>
          <a:endParaRPr lang="en-US"/>
        </a:p>
      </dgm:t>
    </dgm:pt>
    <dgm:pt modelId="{A615F88A-F6FC-48B3-B7F2-46633950FF85}">
      <dgm:prSet custT="1"/>
      <dgm:spPr/>
      <dgm:t>
        <a:bodyPr/>
        <a:lstStyle/>
        <a:p>
          <a:r>
            <a:rPr lang="en-US" sz="1200"/>
            <a:t> Select rating (e.g., Satisfactory) for each area Add comments (optional)</a:t>
          </a:r>
        </a:p>
      </dgm:t>
    </dgm:pt>
    <dgm:pt modelId="{BE8975B1-29BB-4CA3-A21A-AF89C16EC3BA}" type="parTrans" cxnId="{01AC83B9-248D-47F9-93AB-45D59664252F}">
      <dgm:prSet/>
      <dgm:spPr/>
      <dgm:t>
        <a:bodyPr/>
        <a:lstStyle/>
        <a:p>
          <a:endParaRPr lang="en-US"/>
        </a:p>
      </dgm:t>
    </dgm:pt>
    <dgm:pt modelId="{ADD4251F-70F0-4A2B-80E2-B4ABD368861A}" type="sibTrans" cxnId="{01AC83B9-248D-47F9-93AB-45D59664252F}">
      <dgm:prSet/>
      <dgm:spPr/>
      <dgm:t>
        <a:bodyPr/>
        <a:lstStyle/>
        <a:p>
          <a:endParaRPr lang="en-US"/>
        </a:p>
      </dgm:t>
    </dgm:pt>
    <dgm:pt modelId="{D02896BD-5F8A-45DA-9F77-4B794F9C3CFD}">
      <dgm:prSet custT="1"/>
      <dgm:spPr/>
      <dgm:t>
        <a:bodyPr/>
        <a:lstStyle/>
        <a:p>
          <a:r>
            <a:rPr lang="en-US" sz="1200"/>
            <a:t>Upload </a:t>
          </a:r>
          <a:r>
            <a:rPr lang="en-US" sz="1200" b="1"/>
            <a:t>Committee Recommendation</a:t>
          </a:r>
          <a:r>
            <a:rPr lang="en-US" sz="1200"/>
            <a:t> </a:t>
          </a:r>
          <a:r>
            <a:rPr lang="en-US" sz="1200" i="1"/>
            <a:t>(2_1_XXX)</a:t>
          </a:r>
          <a:endParaRPr lang="en-US" sz="1200"/>
        </a:p>
      </dgm:t>
    </dgm:pt>
    <dgm:pt modelId="{EAAD1A16-BB80-4126-8ADA-D015614564A1}" type="parTrans" cxnId="{8F257FF5-3D58-444D-90C3-802C1313A451}">
      <dgm:prSet/>
      <dgm:spPr/>
      <dgm:t>
        <a:bodyPr/>
        <a:lstStyle/>
        <a:p>
          <a:endParaRPr lang="en-US"/>
        </a:p>
      </dgm:t>
    </dgm:pt>
    <dgm:pt modelId="{0FEEA763-4303-4455-8066-829F50F42538}" type="sibTrans" cxnId="{8F257FF5-3D58-444D-90C3-802C1313A451}">
      <dgm:prSet/>
      <dgm:spPr/>
      <dgm:t>
        <a:bodyPr/>
        <a:lstStyle/>
        <a:p>
          <a:endParaRPr lang="en-US"/>
        </a:p>
      </dgm:t>
    </dgm:pt>
    <dgm:pt modelId="{12C88F28-DE79-4B2F-80E2-37DA7A9F917E}">
      <dgm:prSet custT="1"/>
      <dgm:spPr/>
      <dgm:t>
        <a:bodyPr/>
        <a:lstStyle/>
        <a:p>
          <a:r>
            <a:rPr lang="en-US" sz="1200"/>
            <a:t>Submit to next step</a:t>
          </a:r>
        </a:p>
      </dgm:t>
    </dgm:pt>
    <dgm:pt modelId="{3192806C-8BDA-4EEA-96DB-EF0C3D60FE87}" type="parTrans" cxnId="{443563CF-89B3-49FB-ABAB-F3781B52F0CA}">
      <dgm:prSet/>
      <dgm:spPr/>
      <dgm:t>
        <a:bodyPr/>
        <a:lstStyle/>
        <a:p>
          <a:endParaRPr lang="en-US"/>
        </a:p>
      </dgm:t>
    </dgm:pt>
    <dgm:pt modelId="{526039ED-2DF7-4B93-B6FD-CC070268A985}" type="sibTrans" cxnId="{443563CF-89B3-49FB-ABAB-F3781B52F0CA}">
      <dgm:prSet/>
      <dgm:spPr/>
      <dgm:t>
        <a:bodyPr/>
        <a:lstStyle/>
        <a:p>
          <a:endParaRPr lang="en-US"/>
        </a:p>
      </dgm:t>
    </dgm:pt>
    <dgm:pt modelId="{F985CE0D-6F37-4297-9DBC-91199A026ECA}">
      <dgm:prSet custT="1"/>
      <dgm:spPr/>
      <dgm:t>
        <a:bodyPr/>
        <a:lstStyle/>
        <a:p>
          <a:pPr>
            <a:buFont typeface="Courier New" panose="02070309020205020404" pitchFamily="49" charset="0"/>
            <a:buChar char="o"/>
          </a:pPr>
          <a:r>
            <a:rPr lang="en-US" sz="1100"/>
            <a:t>Research / Scholarly Activities </a:t>
          </a:r>
        </a:p>
      </dgm:t>
    </dgm:pt>
    <dgm:pt modelId="{88D9F2B8-E22C-47E1-9DDD-E2EA20B3BD86}" type="parTrans" cxnId="{0398B05A-6B9D-426F-9572-070EBB99E083}">
      <dgm:prSet/>
      <dgm:spPr/>
      <dgm:t>
        <a:bodyPr/>
        <a:lstStyle/>
        <a:p>
          <a:endParaRPr lang="en-US"/>
        </a:p>
      </dgm:t>
    </dgm:pt>
    <dgm:pt modelId="{A5E03E77-5D87-419B-9949-A9CA271C0480}" type="sibTrans" cxnId="{0398B05A-6B9D-426F-9572-070EBB99E083}">
      <dgm:prSet/>
      <dgm:spPr/>
      <dgm:t>
        <a:bodyPr/>
        <a:lstStyle/>
        <a:p>
          <a:endParaRPr lang="en-US"/>
        </a:p>
      </dgm:t>
    </dgm:pt>
    <dgm:pt modelId="{17311368-7A51-4394-9195-38AE31592C17}">
      <dgm:prSet custT="1"/>
      <dgm:spPr/>
      <dgm:t>
        <a:bodyPr/>
        <a:lstStyle/>
        <a:p>
          <a:pPr>
            <a:buFont typeface="Courier New" panose="02070309020205020404" pitchFamily="49" charset="0"/>
            <a:buChar char="o"/>
          </a:pPr>
          <a:r>
            <a:rPr lang="en-US" sz="1100"/>
            <a:t>Service Activities </a:t>
          </a:r>
          <a:r>
            <a:rPr lang="en-US" sz="1100" i="1"/>
            <a:t>(required)</a:t>
          </a:r>
          <a:r>
            <a:rPr lang="en-US" sz="1100"/>
            <a:t> </a:t>
          </a:r>
        </a:p>
      </dgm:t>
    </dgm:pt>
    <dgm:pt modelId="{EBCFA44F-2CD3-41BC-A6B1-063E2430FE80}" type="parTrans" cxnId="{90E66370-4129-414E-B566-568B03861A0F}">
      <dgm:prSet/>
      <dgm:spPr/>
      <dgm:t>
        <a:bodyPr/>
        <a:lstStyle/>
        <a:p>
          <a:endParaRPr lang="en-US"/>
        </a:p>
      </dgm:t>
    </dgm:pt>
    <dgm:pt modelId="{16EA1A01-7ABB-428C-AB10-416090B45CEE}" type="sibTrans" cxnId="{90E66370-4129-414E-B566-568B03861A0F}">
      <dgm:prSet/>
      <dgm:spPr/>
      <dgm:t>
        <a:bodyPr/>
        <a:lstStyle/>
        <a:p>
          <a:endParaRPr lang="en-US"/>
        </a:p>
      </dgm:t>
    </dgm:pt>
    <dgm:pt modelId="{170EEBE6-AFB8-49F6-8369-CCDE82F57A4A}">
      <dgm:prSet custT="1"/>
      <dgm:spPr/>
      <dgm:t>
        <a:bodyPr/>
        <a:lstStyle/>
        <a:p>
          <a:pPr>
            <a:buFont typeface="Arial" panose="020B0604020202020204" pitchFamily="34" charset="0"/>
            <a:buChar char="•"/>
          </a:pPr>
          <a:r>
            <a:rPr lang="en-US" sz="1100"/>
            <a:t>Submit to next step</a:t>
          </a:r>
        </a:p>
      </dgm:t>
    </dgm:pt>
    <dgm:pt modelId="{E9777B32-6319-44F2-87FA-A0991B917490}" type="parTrans" cxnId="{95A5254C-1671-48A8-835D-5D2ADB76666C}">
      <dgm:prSet/>
      <dgm:spPr/>
      <dgm:t>
        <a:bodyPr/>
        <a:lstStyle/>
        <a:p>
          <a:endParaRPr lang="en-US"/>
        </a:p>
      </dgm:t>
    </dgm:pt>
    <dgm:pt modelId="{FE93EA34-1B1C-4043-9536-A7BFA34F64D7}" type="sibTrans" cxnId="{95A5254C-1671-48A8-835D-5D2ADB76666C}">
      <dgm:prSet/>
      <dgm:spPr/>
      <dgm:t>
        <a:bodyPr/>
        <a:lstStyle/>
        <a:p>
          <a:endParaRPr lang="en-US"/>
        </a:p>
      </dgm:t>
    </dgm:pt>
    <dgm:pt modelId="{CBFF1E36-5E97-4850-9609-FDA48CED80B6}">
      <dgm:prSet custT="1"/>
      <dgm:spPr/>
      <dgm:t>
        <a:bodyPr/>
        <a:lstStyle/>
        <a:p>
          <a:r>
            <a:rPr lang="en-US" sz="1100"/>
            <a:t>Select overall review status (e.g., Approved)</a:t>
          </a:r>
        </a:p>
      </dgm:t>
    </dgm:pt>
    <dgm:pt modelId="{2B69D90A-9A0A-4361-B009-28217D958D05}" type="parTrans" cxnId="{5094F3F5-F9D6-4C5C-9137-88B376143503}">
      <dgm:prSet/>
      <dgm:spPr/>
      <dgm:t>
        <a:bodyPr/>
        <a:lstStyle/>
        <a:p>
          <a:endParaRPr lang="en-US"/>
        </a:p>
      </dgm:t>
    </dgm:pt>
    <dgm:pt modelId="{FBD8DBA0-258A-4754-B5D9-748284A443D8}" type="sibTrans" cxnId="{5094F3F5-F9D6-4C5C-9137-88B376143503}">
      <dgm:prSet/>
      <dgm:spPr/>
      <dgm:t>
        <a:bodyPr/>
        <a:lstStyle/>
        <a:p>
          <a:endParaRPr lang="en-US"/>
        </a:p>
      </dgm:t>
    </dgm:pt>
    <dgm:pt modelId="{185D50FB-68CD-42D3-B5DC-CE14BC92AABE}">
      <dgm:prSet custT="1"/>
      <dgm:spPr/>
      <dgm:t>
        <a:bodyPr/>
        <a:lstStyle/>
        <a:p>
          <a:pPr>
            <a:buFont typeface="Courier New" panose="02070309020205020404" pitchFamily="49" charset="0"/>
            <a:buChar char="o"/>
          </a:pPr>
          <a:r>
            <a:rPr lang="en-US" sz="1100"/>
            <a:t>Upload required recommendation documents: Teaching &amp; Educational Activities </a:t>
          </a:r>
        </a:p>
      </dgm:t>
    </dgm:pt>
    <dgm:pt modelId="{B969EE54-0EA4-420E-AE0F-FEDEFAC52B27}" type="parTrans" cxnId="{50A3EA10-C48D-4F90-9452-86DCFAC6DD85}">
      <dgm:prSet/>
      <dgm:spPr/>
      <dgm:t>
        <a:bodyPr/>
        <a:lstStyle/>
        <a:p>
          <a:endParaRPr lang="en-US"/>
        </a:p>
      </dgm:t>
    </dgm:pt>
    <dgm:pt modelId="{B0FDC27E-64C6-4F9A-9BEE-BA12DD8FC600}" type="sibTrans" cxnId="{50A3EA10-C48D-4F90-9452-86DCFAC6DD85}">
      <dgm:prSet/>
      <dgm:spPr/>
      <dgm:t>
        <a:bodyPr/>
        <a:lstStyle/>
        <a:p>
          <a:endParaRPr lang="en-US"/>
        </a:p>
      </dgm:t>
    </dgm:pt>
    <dgm:pt modelId="{91290230-590D-4385-A7EA-57B9B5955A24}">
      <dgm:prSet/>
      <dgm:spPr/>
      <dgm:t>
        <a:bodyPr/>
        <a:lstStyle/>
        <a:p>
          <a:pPr>
            <a:buFont typeface="Arial" panose="020B0604020202020204" pitchFamily="34" charset="0"/>
            <a:buChar char="•"/>
          </a:pPr>
          <a:r>
            <a:rPr lang="en-US"/>
            <a:t>Provides evaluation and recommendation </a:t>
          </a:r>
        </a:p>
      </dgm:t>
    </dgm:pt>
    <dgm:pt modelId="{E04A36A2-894F-418F-ABAB-863F07725D5C}" type="parTrans" cxnId="{C94EEC98-65D0-4B32-8D6E-BD69C7D3BE09}">
      <dgm:prSet/>
      <dgm:spPr/>
      <dgm:t>
        <a:bodyPr/>
        <a:lstStyle/>
        <a:p>
          <a:endParaRPr lang="en-US"/>
        </a:p>
      </dgm:t>
    </dgm:pt>
    <dgm:pt modelId="{EEE3C4B7-FEEB-47C7-A16C-D0F36931FD1D}" type="sibTrans" cxnId="{C94EEC98-65D0-4B32-8D6E-BD69C7D3BE09}">
      <dgm:prSet/>
      <dgm:spPr/>
      <dgm:t>
        <a:bodyPr/>
        <a:lstStyle/>
        <a:p>
          <a:endParaRPr lang="en-US"/>
        </a:p>
      </dgm:t>
    </dgm:pt>
    <dgm:pt modelId="{9AB641FB-8B86-404B-AA77-7CE53A6A71D0}">
      <dgm:prSet/>
      <dgm:spPr/>
      <dgm:t>
        <a:bodyPr/>
        <a:lstStyle/>
        <a:p>
          <a:pPr>
            <a:buFont typeface="Arial" panose="020B0604020202020204" pitchFamily="34" charset="0"/>
            <a:buChar char="•"/>
          </a:pPr>
          <a:r>
            <a:rPr lang="en-US"/>
            <a:t>Submits to next step </a:t>
          </a:r>
        </a:p>
      </dgm:t>
    </dgm:pt>
    <dgm:pt modelId="{4DFDC2D2-97AE-486D-8FF1-6FA02F49AA92}" type="parTrans" cxnId="{4CDA6B9E-FC79-4200-91B7-765FE46990A7}">
      <dgm:prSet/>
      <dgm:spPr/>
      <dgm:t>
        <a:bodyPr/>
        <a:lstStyle/>
        <a:p>
          <a:endParaRPr lang="en-US"/>
        </a:p>
      </dgm:t>
    </dgm:pt>
    <dgm:pt modelId="{1645CEBA-1ECC-493E-9C27-7221C55C4C0E}" type="sibTrans" cxnId="{4CDA6B9E-FC79-4200-91B7-765FE46990A7}">
      <dgm:prSet/>
      <dgm:spPr/>
      <dgm:t>
        <a:bodyPr/>
        <a:lstStyle/>
        <a:p>
          <a:endParaRPr lang="en-US"/>
        </a:p>
      </dgm:t>
    </dgm:pt>
    <dgm:pt modelId="{E5D53335-38A5-448C-8F76-4ABEE752C3E0}">
      <dgm:prSet/>
      <dgm:spPr/>
      <dgm:t>
        <a:bodyPr/>
        <a:lstStyle/>
        <a:p>
          <a:r>
            <a:rPr lang="en-US"/>
            <a:t>Candidate must review and acknowledge prior evaluations</a:t>
          </a:r>
        </a:p>
      </dgm:t>
    </dgm:pt>
    <dgm:pt modelId="{5B19C0FC-CC82-458C-B4AC-B3774C3EA6E2}" type="sibTrans" cxnId="{DF3F520A-A20D-4D67-A8F5-4728A75CB4A4}">
      <dgm:prSet/>
      <dgm:spPr/>
      <dgm:t>
        <a:bodyPr/>
        <a:lstStyle/>
        <a:p>
          <a:endParaRPr lang="en-US"/>
        </a:p>
      </dgm:t>
    </dgm:pt>
    <dgm:pt modelId="{5D70A752-9554-4BB5-8E45-B25C2E74C301}" type="parTrans" cxnId="{DF3F520A-A20D-4D67-A8F5-4728A75CB4A4}">
      <dgm:prSet/>
      <dgm:spPr/>
      <dgm:t>
        <a:bodyPr/>
        <a:lstStyle/>
        <a:p>
          <a:endParaRPr lang="en-US"/>
        </a:p>
      </dgm:t>
    </dgm:pt>
    <dgm:pt modelId="{1B16DA10-BDF9-48BB-A5DF-7FD5ED0464B2}">
      <dgm:prSet/>
      <dgm:spPr/>
      <dgm:t>
        <a:bodyPr/>
        <a:lstStyle/>
        <a:p>
          <a:r>
            <a:rPr lang="en-US"/>
            <a:t>May upload a response or additional information (optional)</a:t>
          </a:r>
        </a:p>
      </dgm:t>
    </dgm:pt>
    <dgm:pt modelId="{334A7973-A113-4CDA-9067-7CA790232139}" type="sibTrans" cxnId="{C54E2993-5169-4291-A956-E6112D82B8D1}">
      <dgm:prSet/>
      <dgm:spPr/>
      <dgm:t>
        <a:bodyPr/>
        <a:lstStyle/>
        <a:p>
          <a:endParaRPr lang="en-US"/>
        </a:p>
      </dgm:t>
    </dgm:pt>
    <dgm:pt modelId="{11E6A470-A053-44E6-9CDF-04E7F3EEA955}" type="parTrans" cxnId="{C54E2993-5169-4291-A956-E6112D82B8D1}">
      <dgm:prSet/>
      <dgm:spPr/>
      <dgm:t>
        <a:bodyPr/>
        <a:lstStyle/>
        <a:p>
          <a:endParaRPr lang="en-US"/>
        </a:p>
      </dgm:t>
    </dgm:pt>
    <dgm:pt modelId="{A6507421-05C8-4CD7-83D2-C7EA982252E2}">
      <dgm:prSet/>
      <dgm:spPr/>
      <dgm:t>
        <a:bodyPr/>
        <a:lstStyle/>
        <a:p>
          <a:r>
            <a:rPr lang="en-US"/>
            <a:t>Submit within designated review window </a:t>
          </a:r>
        </a:p>
      </dgm:t>
    </dgm:pt>
    <dgm:pt modelId="{98FCF5D6-DA89-4C71-8CDC-F34090E0BBE7}" type="sibTrans" cxnId="{D6AD3B55-2C75-473D-950C-9E5353AA4CCE}">
      <dgm:prSet/>
      <dgm:spPr/>
      <dgm:t>
        <a:bodyPr/>
        <a:lstStyle/>
        <a:p>
          <a:endParaRPr lang="en-US"/>
        </a:p>
      </dgm:t>
    </dgm:pt>
    <dgm:pt modelId="{7B9C82F8-98EC-474B-A700-E9FC41422967}" type="parTrans" cxnId="{D6AD3B55-2C75-473D-950C-9E5353AA4CCE}">
      <dgm:prSet/>
      <dgm:spPr/>
      <dgm:t>
        <a:bodyPr/>
        <a:lstStyle/>
        <a:p>
          <a:endParaRPr lang="en-US"/>
        </a:p>
      </dgm:t>
    </dgm:pt>
    <dgm:pt modelId="{46B4B3AD-C540-4EA0-AF10-146DDD208D21}" type="pres">
      <dgm:prSet presAssocID="{4B38C8D2-8B7C-4EAA-8637-45CBF225E32F}" presName="Name0" presStyleCnt="0">
        <dgm:presLayoutVars>
          <dgm:dir/>
          <dgm:resizeHandles val="exact"/>
        </dgm:presLayoutVars>
      </dgm:prSet>
      <dgm:spPr/>
    </dgm:pt>
    <dgm:pt modelId="{C7086D95-7ADE-43E1-8A1A-6BAD1EFF3BF9}" type="pres">
      <dgm:prSet presAssocID="{DED260E7-5CA8-4EC4-BE94-CBFC7C656A37}" presName="node" presStyleLbl="node1" presStyleIdx="0" presStyleCnt="5">
        <dgm:presLayoutVars>
          <dgm:bulletEnabled val="1"/>
        </dgm:presLayoutVars>
      </dgm:prSet>
      <dgm:spPr/>
    </dgm:pt>
    <dgm:pt modelId="{90550917-B3E1-4264-A72B-F880CDBE9577}" type="pres">
      <dgm:prSet presAssocID="{F5D51DEB-1F84-4E1E-AF54-D0241D648CD2}" presName="sibTrans" presStyleLbl="sibTrans1D1" presStyleIdx="0" presStyleCnt="4"/>
      <dgm:spPr/>
    </dgm:pt>
    <dgm:pt modelId="{9D14300B-3229-48C6-9388-94828E96F2E2}" type="pres">
      <dgm:prSet presAssocID="{F5D51DEB-1F84-4E1E-AF54-D0241D648CD2}" presName="connectorText" presStyleLbl="sibTrans1D1" presStyleIdx="0" presStyleCnt="4"/>
      <dgm:spPr/>
    </dgm:pt>
    <dgm:pt modelId="{A83DDA80-8F5E-4DCB-82DA-930E560DDEEE}" type="pres">
      <dgm:prSet presAssocID="{111C496D-391F-4C15-B2A8-C870D9DF116D}" presName="node" presStyleLbl="node1" presStyleIdx="1" presStyleCnt="5" custLinFactNeighborX="880" custLinFactNeighborY="978">
        <dgm:presLayoutVars>
          <dgm:bulletEnabled val="1"/>
        </dgm:presLayoutVars>
      </dgm:prSet>
      <dgm:spPr/>
    </dgm:pt>
    <dgm:pt modelId="{7C4793A0-FBD7-4C24-AC71-D5CA374AC26E}" type="pres">
      <dgm:prSet presAssocID="{0C332A56-4BA2-4440-BA5F-F03C60474504}" presName="sibTrans" presStyleLbl="sibTrans1D1" presStyleIdx="1" presStyleCnt="4"/>
      <dgm:spPr/>
    </dgm:pt>
    <dgm:pt modelId="{284C1B52-2300-4C0C-A4A1-CA28402A654C}" type="pres">
      <dgm:prSet presAssocID="{0C332A56-4BA2-4440-BA5F-F03C60474504}" presName="connectorText" presStyleLbl="sibTrans1D1" presStyleIdx="1" presStyleCnt="4"/>
      <dgm:spPr/>
    </dgm:pt>
    <dgm:pt modelId="{08719B4D-7415-4A51-AC97-CBE2DA410EF1}" type="pres">
      <dgm:prSet presAssocID="{8DAA7300-2C20-4E63-BF28-E2E23A84AC9D}" presName="node" presStyleLbl="node1" presStyleIdx="2" presStyleCnt="5">
        <dgm:presLayoutVars>
          <dgm:bulletEnabled val="1"/>
        </dgm:presLayoutVars>
      </dgm:prSet>
      <dgm:spPr/>
    </dgm:pt>
    <dgm:pt modelId="{D71C47E2-ACC2-4F91-8DAD-9733BAECD103}" type="pres">
      <dgm:prSet presAssocID="{CAB24050-7F11-471B-856F-37EB7149F420}" presName="sibTrans" presStyleLbl="sibTrans1D1" presStyleIdx="2" presStyleCnt="4"/>
      <dgm:spPr/>
    </dgm:pt>
    <dgm:pt modelId="{1006F321-00D2-4C83-B409-05C13F7A263A}" type="pres">
      <dgm:prSet presAssocID="{CAB24050-7F11-471B-856F-37EB7149F420}" presName="connectorText" presStyleLbl="sibTrans1D1" presStyleIdx="2" presStyleCnt="4"/>
      <dgm:spPr/>
    </dgm:pt>
    <dgm:pt modelId="{58C6E8DD-0A03-4992-AA0B-214AF7CC5087}" type="pres">
      <dgm:prSet presAssocID="{45E76240-BC80-46C5-8392-8ADCE6168599}" presName="node" presStyleLbl="node1" presStyleIdx="3" presStyleCnt="5">
        <dgm:presLayoutVars>
          <dgm:bulletEnabled val="1"/>
        </dgm:presLayoutVars>
      </dgm:prSet>
      <dgm:spPr/>
    </dgm:pt>
    <dgm:pt modelId="{AEBD97F2-D189-4D3A-97D3-6AB860B83C4E}" type="pres">
      <dgm:prSet presAssocID="{BA97444A-CCB8-43DE-8448-AFE2BDA8A7F4}" presName="sibTrans" presStyleLbl="sibTrans1D1" presStyleIdx="3" presStyleCnt="4"/>
      <dgm:spPr/>
    </dgm:pt>
    <dgm:pt modelId="{B8C822E4-2FFF-4A14-9E3F-F5F104359288}" type="pres">
      <dgm:prSet presAssocID="{BA97444A-CCB8-43DE-8448-AFE2BDA8A7F4}" presName="connectorText" presStyleLbl="sibTrans1D1" presStyleIdx="3" presStyleCnt="4"/>
      <dgm:spPr/>
    </dgm:pt>
    <dgm:pt modelId="{9D23D78B-725A-454D-943F-0AF65AB7A8EB}" type="pres">
      <dgm:prSet presAssocID="{0A76A861-8894-4D82-A282-4D2DB56D5CE1}" presName="node" presStyleLbl="node1" presStyleIdx="4" presStyleCnt="5">
        <dgm:presLayoutVars>
          <dgm:bulletEnabled val="1"/>
        </dgm:presLayoutVars>
      </dgm:prSet>
      <dgm:spPr/>
    </dgm:pt>
  </dgm:ptLst>
  <dgm:cxnLst>
    <dgm:cxn modelId="{AD5E5F01-EBD7-4410-9765-7900B8B955BB}" type="presOf" srcId="{91290230-590D-4385-A7EA-57B9B5955A24}" destId="{58C6E8DD-0A03-4992-AA0B-214AF7CC5087}" srcOrd="0" destOrd="2" presId="urn:microsoft.com/office/officeart/2005/8/layout/bProcess3"/>
    <dgm:cxn modelId="{DF3F520A-A20D-4D67-A8F5-4728A75CB4A4}" srcId="{0A76A861-8894-4D82-A282-4D2DB56D5CE1}" destId="{E5D53335-38A5-448C-8F76-4ABEE752C3E0}" srcOrd="0" destOrd="0" parTransId="{5D70A752-9554-4BB5-8E45-B25C2E74C301}" sibTransId="{5B19C0FC-CC82-458C-B4AC-B3774C3EA6E2}"/>
    <dgm:cxn modelId="{50A3EA10-C48D-4F90-9452-86DCFAC6DD85}" srcId="{8DAA7300-2C20-4E63-BF28-E2E23A84AC9D}" destId="{185D50FB-68CD-42D3-B5DC-CE14BC92AABE}" srcOrd="2" destOrd="0" parTransId="{B969EE54-0EA4-420E-AE0F-FEDEFAC52B27}" sibTransId="{B0FDC27E-64C6-4F9A-9BEE-BA12DD8FC600}"/>
    <dgm:cxn modelId="{EFFCD113-38ED-4CB0-9B8E-81CA02B9316F}" type="presOf" srcId="{4B38C8D2-8B7C-4EAA-8637-45CBF225E32F}" destId="{46B4B3AD-C540-4EA0-AF10-146DDD208D21}" srcOrd="0" destOrd="0" presId="urn:microsoft.com/office/officeart/2005/8/layout/bProcess3"/>
    <dgm:cxn modelId="{B8415F18-17E1-46B8-A7D1-927FC9DE60BC}" type="presOf" srcId="{12C88F28-DE79-4B2F-80E2-37DA7A9F917E}" destId="{A83DDA80-8F5E-4DCB-82DA-930E560DDEEE}" srcOrd="0" destOrd="4" presId="urn:microsoft.com/office/officeart/2005/8/layout/bProcess3"/>
    <dgm:cxn modelId="{AB97AE1C-B62F-4000-8FDB-9CE1C1C5E1A1}" type="presOf" srcId="{E5D53335-38A5-448C-8F76-4ABEE752C3E0}" destId="{9D23D78B-725A-454D-943F-0AF65AB7A8EB}" srcOrd="0" destOrd="1" presId="urn:microsoft.com/office/officeart/2005/8/layout/bProcess3"/>
    <dgm:cxn modelId="{914C331F-1979-4CEA-8261-8696EEBB99DE}" type="presOf" srcId="{B37BFA5B-2A92-4908-BCDB-DBFAF32F5648}" destId="{A83DDA80-8F5E-4DCB-82DA-930E560DDEEE}" srcOrd="0" destOrd="1" presId="urn:microsoft.com/office/officeart/2005/8/layout/bProcess3"/>
    <dgm:cxn modelId="{CA191A26-F503-4688-A54A-3EBD3D907CEF}" type="presOf" srcId="{150F4878-1D68-46DE-9A2E-6ED2990394C8}" destId="{58C6E8DD-0A03-4992-AA0B-214AF7CC5087}" srcOrd="0" destOrd="1" presId="urn:microsoft.com/office/officeart/2005/8/layout/bProcess3"/>
    <dgm:cxn modelId="{9798F634-50CC-4866-B2A1-7C253438C002}" type="presOf" srcId="{170EEBE6-AFB8-49F6-8369-CCDE82F57A4A}" destId="{08719B4D-7415-4A51-AC97-CBE2DA410EF1}" srcOrd="0" destOrd="6" presId="urn:microsoft.com/office/officeart/2005/8/layout/bProcess3"/>
    <dgm:cxn modelId="{84421535-ABBB-48A5-AC30-5E054CABBC91}" srcId="{4B38C8D2-8B7C-4EAA-8637-45CBF225E32F}" destId="{DED260E7-5CA8-4EC4-BE94-CBFC7C656A37}" srcOrd="0" destOrd="0" parTransId="{8D466FDE-B4C6-471A-B227-8F1217C7A013}" sibTransId="{F5D51DEB-1F84-4E1E-AF54-D0241D648CD2}"/>
    <dgm:cxn modelId="{A03AB83B-9620-40D6-9EEB-E2FE8CAABB56}" srcId="{4B38C8D2-8B7C-4EAA-8637-45CBF225E32F}" destId="{111C496D-391F-4C15-B2A8-C870D9DF116D}" srcOrd="1" destOrd="0" parTransId="{E73A5E51-B69E-4DCE-9A12-2D935476F509}" sibTransId="{0C332A56-4BA2-4440-BA5F-F03C60474504}"/>
    <dgm:cxn modelId="{515D1D3D-CC03-45AD-90EC-4D317EFC40C7}" type="presOf" srcId="{A615F88A-F6FC-48B3-B7F2-46633950FF85}" destId="{A83DDA80-8F5E-4DCB-82DA-930E560DDEEE}" srcOrd="0" destOrd="2" presId="urn:microsoft.com/office/officeart/2005/8/layout/bProcess3"/>
    <dgm:cxn modelId="{B7BA973E-521D-478C-8FCE-22D78716BBD4}" type="presOf" srcId="{BA97444A-CCB8-43DE-8448-AFE2BDA8A7F4}" destId="{AEBD97F2-D189-4D3A-97D3-6AB860B83C4E}" srcOrd="0" destOrd="0" presId="urn:microsoft.com/office/officeart/2005/8/layout/bProcess3"/>
    <dgm:cxn modelId="{B8B4DC3F-A989-49CD-AC8C-95AA7E7898FB}" type="presOf" srcId="{A6507421-05C8-4CD7-83D2-C7EA982252E2}" destId="{9D23D78B-725A-454D-943F-0AF65AB7A8EB}" srcOrd="0" destOrd="3" presId="urn:microsoft.com/office/officeart/2005/8/layout/bProcess3"/>
    <dgm:cxn modelId="{C9D0235D-50EA-42F7-8C58-5341667EE2F8}" type="presOf" srcId="{F985CE0D-6F37-4297-9DBC-91199A026ECA}" destId="{08719B4D-7415-4A51-AC97-CBE2DA410EF1}" srcOrd="0" destOrd="4" presId="urn:microsoft.com/office/officeart/2005/8/layout/bProcess3"/>
    <dgm:cxn modelId="{1204AB65-EFFA-4B6B-B606-68AEBE4E827E}" type="presOf" srcId="{0C332A56-4BA2-4440-BA5F-F03C60474504}" destId="{284C1B52-2300-4C0C-A4A1-CA28402A654C}" srcOrd="1" destOrd="0" presId="urn:microsoft.com/office/officeart/2005/8/layout/bProcess3"/>
    <dgm:cxn modelId="{67FCA548-9564-45A8-8567-5E8441521657}" type="presOf" srcId="{DED260E7-5CA8-4EC4-BE94-CBFC7C656A37}" destId="{C7086D95-7ADE-43E1-8A1A-6BAD1EFF3BF9}" srcOrd="0" destOrd="0" presId="urn:microsoft.com/office/officeart/2005/8/layout/bProcess3"/>
    <dgm:cxn modelId="{F0878D6A-A533-4651-900C-008673975A75}" type="presOf" srcId="{BA97444A-CCB8-43DE-8448-AFE2BDA8A7F4}" destId="{B8C822E4-2FFF-4A14-9E3F-F5F104359288}" srcOrd="1" destOrd="0" presId="urn:microsoft.com/office/officeart/2005/8/layout/bProcess3"/>
    <dgm:cxn modelId="{D437966A-0E99-4264-83BC-A38B5A0EC682}" srcId="{4B38C8D2-8B7C-4EAA-8637-45CBF225E32F}" destId="{45E76240-BC80-46C5-8392-8ADCE6168599}" srcOrd="3" destOrd="0" parTransId="{F5E6FFDD-F930-4C5F-AAB6-323ABF91A0CE}" sibTransId="{BA97444A-CCB8-43DE-8448-AFE2BDA8A7F4}"/>
    <dgm:cxn modelId="{95A5254C-1671-48A8-835D-5D2ADB76666C}" srcId="{8DAA7300-2C20-4E63-BF28-E2E23A84AC9D}" destId="{170EEBE6-AFB8-49F6-8369-CCDE82F57A4A}" srcOrd="5" destOrd="0" parTransId="{E9777B32-6319-44F2-87FA-A0991B917490}" sibTransId="{FE93EA34-1B1C-4043-9536-A7BFA34F64D7}"/>
    <dgm:cxn modelId="{90E66370-4129-414E-B566-568B03861A0F}" srcId="{8DAA7300-2C20-4E63-BF28-E2E23A84AC9D}" destId="{17311368-7A51-4394-9195-38AE31592C17}" srcOrd="4" destOrd="0" parTransId="{EBCFA44F-2CD3-41BC-A6B1-063E2430FE80}" sibTransId="{16EA1A01-7ABB-428C-AB10-416090B45CEE}"/>
    <dgm:cxn modelId="{7560C970-6B27-4044-845E-3C566B40E856}" type="presOf" srcId="{185D50FB-68CD-42D3-B5DC-CE14BC92AABE}" destId="{08719B4D-7415-4A51-AC97-CBE2DA410EF1}" srcOrd="0" destOrd="3" presId="urn:microsoft.com/office/officeart/2005/8/layout/bProcess3"/>
    <dgm:cxn modelId="{580D8E51-58B8-425C-BE03-311F96FE9689}" type="presOf" srcId="{F5D51DEB-1F84-4E1E-AF54-D0241D648CD2}" destId="{90550917-B3E1-4264-A72B-F880CDBE9577}" srcOrd="0" destOrd="0" presId="urn:microsoft.com/office/officeart/2005/8/layout/bProcess3"/>
    <dgm:cxn modelId="{5E1F3553-F2DA-443F-939C-BF48D43E9EB3}" srcId="{4B38C8D2-8B7C-4EAA-8637-45CBF225E32F}" destId="{0A76A861-8894-4D82-A282-4D2DB56D5CE1}" srcOrd="4" destOrd="0" parTransId="{ECDCF8E3-AABE-4C49-9B96-6E0EE0E9D6DD}" sibTransId="{C56AF5F1-FA79-43AC-8A25-6139FE01B57E}"/>
    <dgm:cxn modelId="{D27BA374-8286-4B02-BBDB-9F4B3D76C1A8}" type="presOf" srcId="{1B16DA10-BDF9-48BB-A5DF-7FD5ED0464B2}" destId="{9D23D78B-725A-454D-943F-0AF65AB7A8EB}" srcOrd="0" destOrd="2" presId="urn:microsoft.com/office/officeart/2005/8/layout/bProcess3"/>
    <dgm:cxn modelId="{D6AD3B55-2C75-473D-950C-9E5353AA4CCE}" srcId="{0A76A861-8894-4D82-A282-4D2DB56D5CE1}" destId="{A6507421-05C8-4CD7-83D2-C7EA982252E2}" srcOrd="2" destOrd="0" parTransId="{7B9C82F8-98EC-474B-A700-E9FC41422967}" sibTransId="{98FCF5D6-DA89-4C71-8CDC-F34090E0BBE7}"/>
    <dgm:cxn modelId="{0398B05A-6B9D-426F-9572-070EBB99E083}" srcId="{8DAA7300-2C20-4E63-BF28-E2E23A84AC9D}" destId="{F985CE0D-6F37-4297-9DBC-91199A026ECA}" srcOrd="3" destOrd="0" parTransId="{88D9F2B8-E22C-47E1-9DDD-E2EA20B3BD86}" sibTransId="{A5E03E77-5D87-419B-9949-A9CA271C0480}"/>
    <dgm:cxn modelId="{928DB47C-7CE9-4789-BC3B-93A93F26A6C3}" type="presOf" srcId="{CAB24050-7F11-471B-856F-37EB7149F420}" destId="{D71C47E2-ACC2-4F91-8DAD-9733BAECD103}" srcOrd="0" destOrd="0" presId="urn:microsoft.com/office/officeart/2005/8/layout/bProcess3"/>
    <dgm:cxn modelId="{B41FDA7C-9E8C-4CDB-B5EF-6C36BA1CAB25}" type="presOf" srcId="{111C496D-391F-4C15-B2A8-C870D9DF116D}" destId="{A83DDA80-8F5E-4DCB-82DA-930E560DDEEE}" srcOrd="0" destOrd="0" presId="urn:microsoft.com/office/officeart/2005/8/layout/bProcess3"/>
    <dgm:cxn modelId="{D8C75182-2A82-401E-B8E5-1E037D7A9258}" type="presOf" srcId="{F5D51DEB-1F84-4E1E-AF54-D0241D648CD2}" destId="{9D14300B-3229-48C6-9388-94828E96F2E2}" srcOrd="1" destOrd="0" presId="urn:microsoft.com/office/officeart/2005/8/layout/bProcess3"/>
    <dgm:cxn modelId="{7EC78082-BB0F-4BF8-B824-3CFD6AD90257}" srcId="{111C496D-391F-4C15-B2A8-C870D9DF116D}" destId="{B37BFA5B-2A92-4908-BCDB-DBFAF32F5648}" srcOrd="0" destOrd="0" parTransId="{983C0D5B-82DE-4C90-9426-B2A2D8924FC9}" sibTransId="{0C6B4950-7152-453D-8F17-FCCDAABFB599}"/>
    <dgm:cxn modelId="{7C27B488-39FA-4896-AE53-5D64AACC73C4}" type="presOf" srcId="{CBFF1E36-5E97-4850-9609-FDA48CED80B6}" destId="{08719B4D-7415-4A51-AC97-CBE2DA410EF1}" srcOrd="0" destOrd="2" presId="urn:microsoft.com/office/officeart/2005/8/layout/bProcess3"/>
    <dgm:cxn modelId="{D9EA318A-BABC-496E-976E-A6ABE9CDDE91}" type="presOf" srcId="{D02896BD-5F8A-45DA-9F77-4B794F9C3CFD}" destId="{A83DDA80-8F5E-4DCB-82DA-930E560DDEEE}" srcOrd="0" destOrd="3" presId="urn:microsoft.com/office/officeart/2005/8/layout/bProcess3"/>
    <dgm:cxn modelId="{7434538D-D14D-4510-BC0E-105FD54C36A1}" type="presOf" srcId="{45E76240-BC80-46C5-8392-8ADCE6168599}" destId="{58C6E8DD-0A03-4992-AA0B-214AF7CC5087}" srcOrd="0" destOrd="0" presId="urn:microsoft.com/office/officeart/2005/8/layout/bProcess3"/>
    <dgm:cxn modelId="{AF26048E-412F-4683-BB81-166F029B8EA2}" type="presOf" srcId="{17311368-7A51-4394-9195-38AE31592C17}" destId="{08719B4D-7415-4A51-AC97-CBE2DA410EF1}" srcOrd="0" destOrd="5" presId="urn:microsoft.com/office/officeart/2005/8/layout/bProcess3"/>
    <dgm:cxn modelId="{C54E2993-5169-4291-A956-E6112D82B8D1}" srcId="{0A76A861-8894-4D82-A282-4D2DB56D5CE1}" destId="{1B16DA10-BDF9-48BB-A5DF-7FD5ED0464B2}" srcOrd="1" destOrd="0" parTransId="{11E6A470-A053-44E6-9CDF-04E7F3EEA955}" sibTransId="{334A7973-A113-4CDA-9067-7CA790232139}"/>
    <dgm:cxn modelId="{DDF7E193-CD69-40AA-8625-A048CFA7A627}" srcId="{4B38C8D2-8B7C-4EAA-8637-45CBF225E32F}" destId="{8DAA7300-2C20-4E63-BF28-E2E23A84AC9D}" srcOrd="2" destOrd="0" parTransId="{F1DE68B9-9DDC-475F-837E-511D1DB1D432}" sibTransId="{CAB24050-7F11-471B-856F-37EB7149F420}"/>
    <dgm:cxn modelId="{C94EEC98-65D0-4B32-8D6E-BD69C7D3BE09}" srcId="{45E76240-BC80-46C5-8392-8ADCE6168599}" destId="{91290230-590D-4385-A7EA-57B9B5955A24}" srcOrd="1" destOrd="0" parTransId="{E04A36A2-894F-418F-ABAB-863F07725D5C}" sibTransId="{EEE3C4B7-FEEB-47C7-A16C-D0F36931FD1D}"/>
    <dgm:cxn modelId="{44DE989D-4FC2-48D1-92F6-088ED5188993}" type="presOf" srcId="{0C332A56-4BA2-4440-BA5F-F03C60474504}" destId="{7C4793A0-FBD7-4C24-AC71-D5CA374AC26E}" srcOrd="0" destOrd="0" presId="urn:microsoft.com/office/officeart/2005/8/layout/bProcess3"/>
    <dgm:cxn modelId="{D9AF699E-796C-40CC-AE9E-11234025718E}" type="presOf" srcId="{8DAA7300-2C20-4E63-BF28-E2E23A84AC9D}" destId="{08719B4D-7415-4A51-AC97-CBE2DA410EF1}" srcOrd="0" destOrd="0" presId="urn:microsoft.com/office/officeart/2005/8/layout/bProcess3"/>
    <dgm:cxn modelId="{4CDA6B9E-FC79-4200-91B7-765FE46990A7}" srcId="{45E76240-BC80-46C5-8392-8ADCE6168599}" destId="{9AB641FB-8B86-404B-AA77-7CE53A6A71D0}" srcOrd="2" destOrd="0" parTransId="{4DFDC2D2-97AE-486D-8FF1-6FA02F49AA92}" sibTransId="{1645CEBA-1ECC-493E-9C27-7221C55C4C0E}"/>
    <dgm:cxn modelId="{5E6AEEA9-37F2-48B2-9201-C0D6AA524036}" type="presOf" srcId="{055CEBB5-42F5-4226-9033-2CF1894D32E7}" destId="{08719B4D-7415-4A51-AC97-CBE2DA410EF1}" srcOrd="0" destOrd="1" presId="urn:microsoft.com/office/officeart/2005/8/layout/bProcess3"/>
    <dgm:cxn modelId="{C5597FAC-D552-4892-BA5E-7049D0582004}" type="presOf" srcId="{6C8DD1D6-9EC6-49D7-83CB-7E7FDC30CE7A}" destId="{C7086D95-7ADE-43E1-8A1A-6BAD1EFF3BF9}" srcOrd="0" destOrd="2" presId="urn:microsoft.com/office/officeart/2005/8/layout/bProcess3"/>
    <dgm:cxn modelId="{2F8961B7-98F6-47A2-86F0-C11A286755DB}" srcId="{DED260E7-5CA8-4EC4-BE94-CBFC7C656A37}" destId="{7B7CFFE0-7B31-4602-A0D3-9404354E8707}" srcOrd="0" destOrd="0" parTransId="{80C9A92A-4564-4D5A-93A4-DAB1DA5C6C62}" sibTransId="{91907BB0-8B3E-48B1-A300-70BF48BE5F62}"/>
    <dgm:cxn modelId="{01AC83B9-248D-47F9-93AB-45D59664252F}" srcId="{111C496D-391F-4C15-B2A8-C870D9DF116D}" destId="{A615F88A-F6FC-48B3-B7F2-46633950FF85}" srcOrd="1" destOrd="0" parTransId="{BE8975B1-29BB-4CA3-A21A-AF89C16EC3BA}" sibTransId="{ADD4251F-70F0-4A2B-80E2-B4ABD368861A}"/>
    <dgm:cxn modelId="{EE8F46C4-B6AE-4F2D-9704-12B07E28BE9D}" srcId="{DED260E7-5CA8-4EC4-BE94-CBFC7C656A37}" destId="{6C8DD1D6-9EC6-49D7-83CB-7E7FDC30CE7A}" srcOrd="1" destOrd="0" parTransId="{823D0DC1-03AA-455C-B88A-9BFCF040328B}" sibTransId="{80610595-0358-469E-9530-AAAFB246876C}"/>
    <dgm:cxn modelId="{443563CF-89B3-49FB-ABAB-F3781B52F0CA}" srcId="{111C496D-391F-4C15-B2A8-C870D9DF116D}" destId="{12C88F28-DE79-4B2F-80E2-37DA7A9F917E}" srcOrd="3" destOrd="0" parTransId="{3192806C-8BDA-4EEA-96DB-EF0C3D60FE87}" sibTransId="{526039ED-2DF7-4B93-B6FD-CC070268A985}"/>
    <dgm:cxn modelId="{6B91DED0-6C72-42AC-AC07-6976E8256E73}" type="presOf" srcId="{7B7CFFE0-7B31-4602-A0D3-9404354E8707}" destId="{C7086D95-7ADE-43E1-8A1A-6BAD1EFF3BF9}" srcOrd="0" destOrd="1" presId="urn:microsoft.com/office/officeart/2005/8/layout/bProcess3"/>
    <dgm:cxn modelId="{1E64E4D1-FC9E-48AE-A816-B42E6476D064}" srcId="{8DAA7300-2C20-4E63-BF28-E2E23A84AC9D}" destId="{055CEBB5-42F5-4226-9033-2CF1894D32E7}" srcOrd="0" destOrd="0" parTransId="{1020332A-583D-4D08-83B7-E9DBD5E4A811}" sibTransId="{F0862318-0D39-44ED-8138-A69178C76D39}"/>
    <dgm:cxn modelId="{4D6A32D9-6942-47FF-83D5-46594D64C5EB}" type="presOf" srcId="{8965E2F8-A135-4774-B751-A5DD7DD080E3}" destId="{C7086D95-7ADE-43E1-8A1A-6BAD1EFF3BF9}" srcOrd="0" destOrd="3" presId="urn:microsoft.com/office/officeart/2005/8/layout/bProcess3"/>
    <dgm:cxn modelId="{519290D9-17C6-4F4E-B1DD-8618D449D359}" type="presOf" srcId="{CAB24050-7F11-471B-856F-37EB7149F420}" destId="{1006F321-00D2-4C83-B409-05C13F7A263A}" srcOrd="1" destOrd="0" presId="urn:microsoft.com/office/officeart/2005/8/layout/bProcess3"/>
    <dgm:cxn modelId="{6CA17CDB-5D2A-496A-B16E-14BDE8E42BEF}" srcId="{45E76240-BC80-46C5-8392-8ADCE6168599}" destId="{150F4878-1D68-46DE-9A2E-6ED2990394C8}" srcOrd="0" destOrd="0" parTransId="{4074E019-15A8-42C7-98FC-45ABB025EAA2}" sibTransId="{0CF3A317-3572-417D-AFCA-188CC3167DD5}"/>
    <dgm:cxn modelId="{07AA93DE-BE6D-4076-A68D-A82ABDC90E9B}" type="presOf" srcId="{9AB641FB-8B86-404B-AA77-7CE53A6A71D0}" destId="{58C6E8DD-0A03-4992-AA0B-214AF7CC5087}" srcOrd="0" destOrd="3" presId="urn:microsoft.com/office/officeart/2005/8/layout/bProcess3"/>
    <dgm:cxn modelId="{BA3183E7-AF3E-4C55-945E-5D6892241743}" srcId="{DED260E7-5CA8-4EC4-BE94-CBFC7C656A37}" destId="{8965E2F8-A135-4774-B751-A5DD7DD080E3}" srcOrd="2" destOrd="0" parTransId="{560B140D-4C35-4140-86FD-9A97B377C4E6}" sibTransId="{C1815D3C-8FAF-4E2D-8608-4CF1373F85B2}"/>
    <dgm:cxn modelId="{0B9C9EE9-AE3B-46DE-9243-37F81E2CDA32}" type="presOf" srcId="{0A76A861-8894-4D82-A282-4D2DB56D5CE1}" destId="{9D23D78B-725A-454D-943F-0AF65AB7A8EB}" srcOrd="0" destOrd="0" presId="urn:microsoft.com/office/officeart/2005/8/layout/bProcess3"/>
    <dgm:cxn modelId="{8F257FF5-3D58-444D-90C3-802C1313A451}" srcId="{111C496D-391F-4C15-B2A8-C870D9DF116D}" destId="{D02896BD-5F8A-45DA-9F77-4B794F9C3CFD}" srcOrd="2" destOrd="0" parTransId="{EAAD1A16-BB80-4126-8ADA-D015614564A1}" sibTransId="{0FEEA763-4303-4455-8066-829F50F42538}"/>
    <dgm:cxn modelId="{5094F3F5-F9D6-4C5C-9137-88B376143503}" srcId="{8DAA7300-2C20-4E63-BF28-E2E23A84AC9D}" destId="{CBFF1E36-5E97-4850-9609-FDA48CED80B6}" srcOrd="1" destOrd="0" parTransId="{2B69D90A-9A0A-4361-B009-28217D958D05}" sibTransId="{FBD8DBA0-258A-4754-B5D9-748284A443D8}"/>
    <dgm:cxn modelId="{10ED7360-E437-4C08-B5C6-E0435EE4E83A}" type="presParOf" srcId="{46B4B3AD-C540-4EA0-AF10-146DDD208D21}" destId="{C7086D95-7ADE-43E1-8A1A-6BAD1EFF3BF9}" srcOrd="0" destOrd="0" presId="urn:microsoft.com/office/officeart/2005/8/layout/bProcess3"/>
    <dgm:cxn modelId="{3843FF88-482C-446D-AF7D-AE1F1A24610E}" type="presParOf" srcId="{46B4B3AD-C540-4EA0-AF10-146DDD208D21}" destId="{90550917-B3E1-4264-A72B-F880CDBE9577}" srcOrd="1" destOrd="0" presId="urn:microsoft.com/office/officeart/2005/8/layout/bProcess3"/>
    <dgm:cxn modelId="{11907DC8-ECDE-4C33-8ABC-463750CED487}" type="presParOf" srcId="{90550917-B3E1-4264-A72B-F880CDBE9577}" destId="{9D14300B-3229-48C6-9388-94828E96F2E2}" srcOrd="0" destOrd="0" presId="urn:microsoft.com/office/officeart/2005/8/layout/bProcess3"/>
    <dgm:cxn modelId="{2567CBAE-56DD-44E7-93D0-ED3B91A924DE}" type="presParOf" srcId="{46B4B3AD-C540-4EA0-AF10-146DDD208D21}" destId="{A83DDA80-8F5E-4DCB-82DA-930E560DDEEE}" srcOrd="2" destOrd="0" presId="urn:microsoft.com/office/officeart/2005/8/layout/bProcess3"/>
    <dgm:cxn modelId="{BCBC8ADB-2BD2-4FE4-8AF9-A2EEBAEA650F}" type="presParOf" srcId="{46B4B3AD-C540-4EA0-AF10-146DDD208D21}" destId="{7C4793A0-FBD7-4C24-AC71-D5CA374AC26E}" srcOrd="3" destOrd="0" presId="urn:microsoft.com/office/officeart/2005/8/layout/bProcess3"/>
    <dgm:cxn modelId="{781C92A8-25A7-4346-992C-CC0CE6D322F1}" type="presParOf" srcId="{7C4793A0-FBD7-4C24-AC71-D5CA374AC26E}" destId="{284C1B52-2300-4C0C-A4A1-CA28402A654C}" srcOrd="0" destOrd="0" presId="urn:microsoft.com/office/officeart/2005/8/layout/bProcess3"/>
    <dgm:cxn modelId="{BCD599BE-5865-47FF-8668-ECF199851E9B}" type="presParOf" srcId="{46B4B3AD-C540-4EA0-AF10-146DDD208D21}" destId="{08719B4D-7415-4A51-AC97-CBE2DA410EF1}" srcOrd="4" destOrd="0" presId="urn:microsoft.com/office/officeart/2005/8/layout/bProcess3"/>
    <dgm:cxn modelId="{B1D0B4ED-2E0D-41FA-AD4E-49E7992EF064}" type="presParOf" srcId="{46B4B3AD-C540-4EA0-AF10-146DDD208D21}" destId="{D71C47E2-ACC2-4F91-8DAD-9733BAECD103}" srcOrd="5" destOrd="0" presId="urn:microsoft.com/office/officeart/2005/8/layout/bProcess3"/>
    <dgm:cxn modelId="{D945FE77-D4BF-4592-9EE5-28737CB326E8}" type="presParOf" srcId="{D71C47E2-ACC2-4F91-8DAD-9733BAECD103}" destId="{1006F321-00D2-4C83-B409-05C13F7A263A}" srcOrd="0" destOrd="0" presId="urn:microsoft.com/office/officeart/2005/8/layout/bProcess3"/>
    <dgm:cxn modelId="{05A1099F-6328-4313-8522-AC317AC3BC8F}" type="presParOf" srcId="{46B4B3AD-C540-4EA0-AF10-146DDD208D21}" destId="{58C6E8DD-0A03-4992-AA0B-214AF7CC5087}" srcOrd="6" destOrd="0" presId="urn:microsoft.com/office/officeart/2005/8/layout/bProcess3"/>
    <dgm:cxn modelId="{677710A0-16E5-4CC7-94F3-936F282BFA86}" type="presParOf" srcId="{46B4B3AD-C540-4EA0-AF10-146DDD208D21}" destId="{AEBD97F2-D189-4D3A-97D3-6AB860B83C4E}" srcOrd="7" destOrd="0" presId="urn:microsoft.com/office/officeart/2005/8/layout/bProcess3"/>
    <dgm:cxn modelId="{31372CD5-DDE1-4411-892D-223C399F36E7}" type="presParOf" srcId="{AEBD97F2-D189-4D3A-97D3-6AB860B83C4E}" destId="{B8C822E4-2FFF-4A14-9E3F-F5F104359288}" srcOrd="0" destOrd="0" presId="urn:microsoft.com/office/officeart/2005/8/layout/bProcess3"/>
    <dgm:cxn modelId="{1EE2F14D-1660-47CD-8D2F-A89AA3A4A9B5}" type="presParOf" srcId="{46B4B3AD-C540-4EA0-AF10-146DDD208D21}" destId="{9D23D78B-725A-454D-943F-0AF65AB7A8EB}"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10C374-5F87-4C08-AC4E-6C7D11C64A69}" type="doc">
      <dgm:prSet loTypeId="urn:microsoft.com/office/officeart/2005/8/layout/process2" loCatId="process" qsTypeId="urn:microsoft.com/office/officeart/2005/8/quickstyle/simple1" qsCatId="simple" csTypeId="urn:microsoft.com/office/officeart/2005/8/colors/accent0_3" csCatId="mainScheme"/>
      <dgm:spPr/>
      <dgm:t>
        <a:bodyPr/>
        <a:lstStyle/>
        <a:p>
          <a:endParaRPr lang="en-US"/>
        </a:p>
      </dgm:t>
    </dgm:pt>
    <dgm:pt modelId="{2BFE16D7-3554-40AC-9FBD-5D77FCA62DD3}">
      <dgm:prSet custT="1"/>
      <dgm:spPr/>
      <dgm:t>
        <a:bodyPr/>
        <a:lstStyle/>
        <a:p>
          <a:r>
            <a:rPr lang="en-US" sz="1600" b="1" i="0" baseline="0">
              <a:latin typeface="DM Sans"/>
            </a:rPr>
            <a:t>Displays submissions that require action </a:t>
          </a:r>
          <a:endParaRPr lang="en-US" sz="1600" b="1">
            <a:latin typeface="DM Sans"/>
          </a:endParaRPr>
        </a:p>
      </dgm:t>
    </dgm:pt>
    <dgm:pt modelId="{8687E547-383B-41F3-B9E9-6BF38652EFF4}" type="parTrans" cxnId="{06065642-D0D2-4D65-8FFF-EDAB831846EE}">
      <dgm:prSet/>
      <dgm:spPr/>
      <dgm:t>
        <a:bodyPr/>
        <a:lstStyle/>
        <a:p>
          <a:endParaRPr lang="en-US"/>
        </a:p>
      </dgm:t>
    </dgm:pt>
    <dgm:pt modelId="{376F64C2-C535-45FB-A837-0F7F136C8867}" type="sibTrans" cxnId="{06065642-D0D2-4D65-8FFF-EDAB831846EE}">
      <dgm:prSet/>
      <dgm:spPr/>
      <dgm:t>
        <a:bodyPr/>
        <a:lstStyle/>
        <a:p>
          <a:endParaRPr lang="en-US"/>
        </a:p>
      </dgm:t>
    </dgm:pt>
    <dgm:pt modelId="{14352327-73F0-417A-920B-B1DB10F82AD9}">
      <dgm:prSet custT="1"/>
      <dgm:spPr/>
      <dgm:t>
        <a:bodyPr/>
        <a:lstStyle/>
        <a:p>
          <a:r>
            <a:rPr lang="en-US" sz="1600" b="1" i="0" baseline="0">
              <a:latin typeface="DM Sans"/>
            </a:rPr>
            <a:t>Shows current step and due date </a:t>
          </a:r>
          <a:endParaRPr lang="en-US" sz="1600" b="1">
            <a:latin typeface="DM Sans"/>
          </a:endParaRPr>
        </a:p>
      </dgm:t>
    </dgm:pt>
    <dgm:pt modelId="{9EA67491-CCE6-47F6-B61C-D1E136863007}" type="parTrans" cxnId="{4E6D7810-5736-44AD-8750-F6698A2E7FBB}">
      <dgm:prSet/>
      <dgm:spPr/>
      <dgm:t>
        <a:bodyPr/>
        <a:lstStyle/>
        <a:p>
          <a:endParaRPr lang="en-US"/>
        </a:p>
      </dgm:t>
    </dgm:pt>
    <dgm:pt modelId="{3D930490-D25F-4011-AD91-11031FF0E1BB}" type="sibTrans" cxnId="{4E6D7810-5736-44AD-8750-F6698A2E7FBB}">
      <dgm:prSet/>
      <dgm:spPr/>
      <dgm:t>
        <a:bodyPr/>
        <a:lstStyle/>
        <a:p>
          <a:endParaRPr lang="en-US"/>
        </a:p>
      </dgm:t>
    </dgm:pt>
    <dgm:pt modelId="{B75FEE69-C891-411B-9BC0-78ED5C05C226}">
      <dgm:prSet custT="1"/>
      <dgm:spPr/>
      <dgm:t>
        <a:bodyPr/>
        <a:lstStyle/>
        <a:p>
          <a:r>
            <a:rPr lang="en-US" sz="1600" b="1" i="0" baseline="0">
              <a:latin typeface="DM Sans"/>
            </a:rPr>
            <a:t>Select the process name to begin </a:t>
          </a:r>
          <a:endParaRPr lang="en-US" sz="1600" b="1">
            <a:latin typeface="DM Sans"/>
          </a:endParaRPr>
        </a:p>
      </dgm:t>
    </dgm:pt>
    <dgm:pt modelId="{BE40B8F4-B7B8-4613-BD6A-AFFE16B9820F}" type="parTrans" cxnId="{A0588D13-CC9E-40E3-A244-48E94BA562F9}">
      <dgm:prSet/>
      <dgm:spPr/>
      <dgm:t>
        <a:bodyPr/>
        <a:lstStyle/>
        <a:p>
          <a:endParaRPr lang="en-US"/>
        </a:p>
      </dgm:t>
    </dgm:pt>
    <dgm:pt modelId="{259FE95B-FECA-422B-B562-6B163F14BBBC}" type="sibTrans" cxnId="{A0588D13-CC9E-40E3-A244-48E94BA562F9}">
      <dgm:prSet/>
      <dgm:spPr/>
      <dgm:t>
        <a:bodyPr/>
        <a:lstStyle/>
        <a:p>
          <a:endParaRPr lang="en-US"/>
        </a:p>
      </dgm:t>
    </dgm:pt>
    <dgm:pt modelId="{E96A4674-3AEB-48D0-9D01-6E100572B015}" type="pres">
      <dgm:prSet presAssocID="{0610C374-5F87-4C08-AC4E-6C7D11C64A69}" presName="linearFlow" presStyleCnt="0">
        <dgm:presLayoutVars>
          <dgm:resizeHandles val="exact"/>
        </dgm:presLayoutVars>
      </dgm:prSet>
      <dgm:spPr/>
    </dgm:pt>
    <dgm:pt modelId="{8A4608F0-479F-4500-AFFD-9E725CDE51EC}" type="pres">
      <dgm:prSet presAssocID="{2BFE16D7-3554-40AC-9FBD-5D77FCA62DD3}" presName="node" presStyleLbl="node1" presStyleIdx="0" presStyleCnt="3">
        <dgm:presLayoutVars>
          <dgm:bulletEnabled val="1"/>
        </dgm:presLayoutVars>
      </dgm:prSet>
      <dgm:spPr/>
    </dgm:pt>
    <dgm:pt modelId="{D2A675DC-E1D5-4EE1-93D9-6E5B50BC3137}" type="pres">
      <dgm:prSet presAssocID="{376F64C2-C535-45FB-A837-0F7F136C8867}" presName="sibTrans" presStyleLbl="sibTrans2D1" presStyleIdx="0" presStyleCnt="2"/>
      <dgm:spPr/>
    </dgm:pt>
    <dgm:pt modelId="{25A95B21-9723-4532-BA5B-AEE14C6A8B7A}" type="pres">
      <dgm:prSet presAssocID="{376F64C2-C535-45FB-A837-0F7F136C8867}" presName="connectorText" presStyleLbl="sibTrans2D1" presStyleIdx="0" presStyleCnt="2"/>
      <dgm:spPr/>
    </dgm:pt>
    <dgm:pt modelId="{1CE87D39-1BF8-4895-9404-F6FDB8480056}" type="pres">
      <dgm:prSet presAssocID="{14352327-73F0-417A-920B-B1DB10F82AD9}" presName="node" presStyleLbl="node1" presStyleIdx="1" presStyleCnt="3">
        <dgm:presLayoutVars>
          <dgm:bulletEnabled val="1"/>
        </dgm:presLayoutVars>
      </dgm:prSet>
      <dgm:spPr/>
    </dgm:pt>
    <dgm:pt modelId="{69F0847B-029D-4CD9-9CC9-6EDBE13E0107}" type="pres">
      <dgm:prSet presAssocID="{3D930490-D25F-4011-AD91-11031FF0E1BB}" presName="sibTrans" presStyleLbl="sibTrans2D1" presStyleIdx="1" presStyleCnt="2"/>
      <dgm:spPr/>
    </dgm:pt>
    <dgm:pt modelId="{19AD200A-B3B1-40C3-A96B-8536CFE35BF8}" type="pres">
      <dgm:prSet presAssocID="{3D930490-D25F-4011-AD91-11031FF0E1BB}" presName="connectorText" presStyleLbl="sibTrans2D1" presStyleIdx="1" presStyleCnt="2"/>
      <dgm:spPr/>
    </dgm:pt>
    <dgm:pt modelId="{CE54A4B5-3B11-49C1-B18F-269CDC08FB96}" type="pres">
      <dgm:prSet presAssocID="{B75FEE69-C891-411B-9BC0-78ED5C05C226}" presName="node" presStyleLbl="node1" presStyleIdx="2" presStyleCnt="3">
        <dgm:presLayoutVars>
          <dgm:bulletEnabled val="1"/>
        </dgm:presLayoutVars>
      </dgm:prSet>
      <dgm:spPr/>
    </dgm:pt>
  </dgm:ptLst>
  <dgm:cxnLst>
    <dgm:cxn modelId="{4E6D7810-5736-44AD-8750-F6698A2E7FBB}" srcId="{0610C374-5F87-4C08-AC4E-6C7D11C64A69}" destId="{14352327-73F0-417A-920B-B1DB10F82AD9}" srcOrd="1" destOrd="0" parTransId="{9EA67491-CCE6-47F6-B61C-D1E136863007}" sibTransId="{3D930490-D25F-4011-AD91-11031FF0E1BB}"/>
    <dgm:cxn modelId="{A0588D13-CC9E-40E3-A244-48E94BA562F9}" srcId="{0610C374-5F87-4C08-AC4E-6C7D11C64A69}" destId="{B75FEE69-C891-411B-9BC0-78ED5C05C226}" srcOrd="2" destOrd="0" parTransId="{BE40B8F4-B7B8-4613-BD6A-AFFE16B9820F}" sibTransId="{259FE95B-FECA-422B-B562-6B163F14BBBC}"/>
    <dgm:cxn modelId="{895F9734-D1F8-4587-874A-E04FD7E683BF}" type="presOf" srcId="{3D930490-D25F-4011-AD91-11031FF0E1BB}" destId="{19AD200A-B3B1-40C3-A96B-8536CFE35BF8}" srcOrd="1" destOrd="0" presId="urn:microsoft.com/office/officeart/2005/8/layout/process2"/>
    <dgm:cxn modelId="{C9B4393E-4CB5-4788-B07C-8D64B0137081}" type="presOf" srcId="{2BFE16D7-3554-40AC-9FBD-5D77FCA62DD3}" destId="{8A4608F0-479F-4500-AFFD-9E725CDE51EC}" srcOrd="0" destOrd="0" presId="urn:microsoft.com/office/officeart/2005/8/layout/process2"/>
    <dgm:cxn modelId="{06065642-D0D2-4D65-8FFF-EDAB831846EE}" srcId="{0610C374-5F87-4C08-AC4E-6C7D11C64A69}" destId="{2BFE16D7-3554-40AC-9FBD-5D77FCA62DD3}" srcOrd="0" destOrd="0" parTransId="{8687E547-383B-41F3-B9E9-6BF38652EFF4}" sibTransId="{376F64C2-C535-45FB-A837-0F7F136C8867}"/>
    <dgm:cxn modelId="{4A737F76-E399-4D95-8971-E32817CE7B5C}" type="presOf" srcId="{14352327-73F0-417A-920B-B1DB10F82AD9}" destId="{1CE87D39-1BF8-4895-9404-F6FDB8480056}" srcOrd="0" destOrd="0" presId="urn:microsoft.com/office/officeart/2005/8/layout/process2"/>
    <dgm:cxn modelId="{C995248A-E515-416F-957E-BC2B05E2288E}" type="presOf" srcId="{B75FEE69-C891-411B-9BC0-78ED5C05C226}" destId="{CE54A4B5-3B11-49C1-B18F-269CDC08FB96}" srcOrd="0" destOrd="0" presId="urn:microsoft.com/office/officeart/2005/8/layout/process2"/>
    <dgm:cxn modelId="{9D441D94-1529-46D4-8D72-A62689A8EC31}" type="presOf" srcId="{3D930490-D25F-4011-AD91-11031FF0E1BB}" destId="{69F0847B-029D-4CD9-9CC9-6EDBE13E0107}" srcOrd="0" destOrd="0" presId="urn:microsoft.com/office/officeart/2005/8/layout/process2"/>
    <dgm:cxn modelId="{CE6183A5-E2C3-45B0-B3A1-E635351C9BC6}" type="presOf" srcId="{0610C374-5F87-4C08-AC4E-6C7D11C64A69}" destId="{E96A4674-3AEB-48D0-9D01-6E100572B015}" srcOrd="0" destOrd="0" presId="urn:microsoft.com/office/officeart/2005/8/layout/process2"/>
    <dgm:cxn modelId="{31FCC7CA-944C-4AEF-9CB1-E37CB256C386}" type="presOf" srcId="{376F64C2-C535-45FB-A837-0F7F136C8867}" destId="{25A95B21-9723-4532-BA5B-AEE14C6A8B7A}" srcOrd="1" destOrd="0" presId="urn:microsoft.com/office/officeart/2005/8/layout/process2"/>
    <dgm:cxn modelId="{EEAA53DD-BC4D-43EF-9B0B-C6C5006CCA11}" type="presOf" srcId="{376F64C2-C535-45FB-A837-0F7F136C8867}" destId="{D2A675DC-E1D5-4EE1-93D9-6E5B50BC3137}" srcOrd="0" destOrd="0" presId="urn:microsoft.com/office/officeart/2005/8/layout/process2"/>
    <dgm:cxn modelId="{C376173F-7EC6-4F5C-9D69-ACC616A0FDC8}" type="presParOf" srcId="{E96A4674-3AEB-48D0-9D01-6E100572B015}" destId="{8A4608F0-479F-4500-AFFD-9E725CDE51EC}" srcOrd="0" destOrd="0" presId="urn:microsoft.com/office/officeart/2005/8/layout/process2"/>
    <dgm:cxn modelId="{35BFEA4C-B264-4F9A-A760-BBF6E311CF90}" type="presParOf" srcId="{E96A4674-3AEB-48D0-9D01-6E100572B015}" destId="{D2A675DC-E1D5-4EE1-93D9-6E5B50BC3137}" srcOrd="1" destOrd="0" presId="urn:microsoft.com/office/officeart/2005/8/layout/process2"/>
    <dgm:cxn modelId="{012C6B98-1BA6-4747-8261-F148232852C3}" type="presParOf" srcId="{D2A675DC-E1D5-4EE1-93D9-6E5B50BC3137}" destId="{25A95B21-9723-4532-BA5B-AEE14C6A8B7A}" srcOrd="0" destOrd="0" presId="urn:microsoft.com/office/officeart/2005/8/layout/process2"/>
    <dgm:cxn modelId="{FF81FA47-D19E-46EC-A03B-0A19FF6D251F}" type="presParOf" srcId="{E96A4674-3AEB-48D0-9D01-6E100572B015}" destId="{1CE87D39-1BF8-4895-9404-F6FDB8480056}" srcOrd="2" destOrd="0" presId="urn:microsoft.com/office/officeart/2005/8/layout/process2"/>
    <dgm:cxn modelId="{7CBB1D2E-4186-4A36-ADEF-B04DB01BAF3F}" type="presParOf" srcId="{E96A4674-3AEB-48D0-9D01-6E100572B015}" destId="{69F0847B-029D-4CD9-9CC9-6EDBE13E0107}" srcOrd="3" destOrd="0" presId="urn:microsoft.com/office/officeart/2005/8/layout/process2"/>
    <dgm:cxn modelId="{7D6C537A-BE9C-4497-ABB1-08AEB62534D1}" type="presParOf" srcId="{69F0847B-029D-4CD9-9CC9-6EDBE13E0107}" destId="{19AD200A-B3B1-40C3-A96B-8536CFE35BF8}" srcOrd="0" destOrd="0" presId="urn:microsoft.com/office/officeart/2005/8/layout/process2"/>
    <dgm:cxn modelId="{2735DBCD-001C-4163-A61D-08F9DC01213D}" type="presParOf" srcId="{E96A4674-3AEB-48D0-9D01-6E100572B015}" destId="{CE54A4B5-3B11-49C1-B18F-269CDC08FB96}"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0ED02-0282-4DD1-8CD2-940B39660F33}">
      <dsp:nvSpPr>
        <dsp:cNvPr id="0" name=""/>
        <dsp:cNvSpPr/>
      </dsp:nvSpPr>
      <dsp:spPr>
        <a:xfrm>
          <a:off x="0" y="0"/>
          <a:ext cx="4748290"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Faculty Affairs Webpage</a:t>
          </a:r>
          <a:endParaRPr lang="en-US" sz="2000" kern="1200">
            <a:solidFill>
              <a:schemeClr val="bg1"/>
            </a:solidFill>
          </a:endParaRPr>
        </a:p>
      </dsp:txBody>
      <dsp:txXfrm>
        <a:off x="23988" y="23988"/>
        <a:ext cx="4700314" cy="443424"/>
      </dsp:txXfrm>
    </dsp:sp>
    <dsp:sp modelId="{E802CA43-727A-414A-A8BB-9BF878C1A5F6}">
      <dsp:nvSpPr>
        <dsp:cNvPr id="0" name=""/>
        <dsp:cNvSpPr/>
      </dsp:nvSpPr>
      <dsp:spPr>
        <a:xfrm>
          <a:off x="0" y="551800"/>
          <a:ext cx="4748290"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Access: </a:t>
          </a:r>
          <a:endParaRPr lang="en-US" sz="2000" kern="1200"/>
        </a:p>
      </dsp:txBody>
      <dsp:txXfrm>
        <a:off x="23988" y="575788"/>
        <a:ext cx="4700314" cy="443424"/>
      </dsp:txXfrm>
    </dsp:sp>
    <dsp:sp modelId="{E87221E1-B240-4A77-9A2B-2C3DE44B425E}">
      <dsp:nvSpPr>
        <dsp:cNvPr id="0" name=""/>
        <dsp:cNvSpPr/>
      </dsp:nvSpPr>
      <dsp:spPr>
        <a:xfrm>
          <a:off x="0" y="1043200"/>
          <a:ext cx="4748290" cy="1097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5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1" kern="1200">
              <a:solidFill>
                <a:schemeClr val="bg1"/>
              </a:solidFill>
            </a:rPr>
            <a:t>TYR Policy</a:t>
          </a:r>
        </a:p>
        <a:p>
          <a:pPr marL="171450" lvl="1" indent="-171450" algn="l" defTabSz="711200">
            <a:lnSpc>
              <a:spcPct val="90000"/>
            </a:lnSpc>
            <a:spcBef>
              <a:spcPct val="0"/>
            </a:spcBef>
            <a:spcAft>
              <a:spcPct val="20000"/>
            </a:spcAft>
            <a:buChar char="•"/>
          </a:pPr>
          <a:r>
            <a:rPr lang="en-US" sz="1600" b="1" kern="1200">
              <a:solidFill>
                <a:schemeClr val="bg1"/>
              </a:solidFill>
            </a:rPr>
            <a:t> Timeline</a:t>
          </a:r>
        </a:p>
        <a:p>
          <a:pPr marL="171450" lvl="1" indent="-171450" algn="l" defTabSz="711200">
            <a:lnSpc>
              <a:spcPct val="90000"/>
            </a:lnSpc>
            <a:spcBef>
              <a:spcPct val="0"/>
            </a:spcBef>
            <a:spcAft>
              <a:spcPct val="20000"/>
            </a:spcAft>
            <a:buChar char="•"/>
          </a:pPr>
          <a:r>
            <a:rPr lang="en-US" sz="1600" b="1" kern="1200">
              <a:solidFill>
                <a:schemeClr val="bg1"/>
              </a:solidFill>
            </a:rPr>
            <a:t> Criteria</a:t>
          </a:r>
        </a:p>
        <a:p>
          <a:pPr marL="171450" lvl="1" indent="-171450" algn="l" defTabSz="711200">
            <a:lnSpc>
              <a:spcPct val="90000"/>
            </a:lnSpc>
            <a:spcBef>
              <a:spcPct val="0"/>
            </a:spcBef>
            <a:spcAft>
              <a:spcPct val="20000"/>
            </a:spcAft>
            <a:buChar char="•"/>
          </a:pPr>
          <a:r>
            <a:rPr lang="en-US" sz="1600" b="1" kern="1200">
              <a:solidFill>
                <a:schemeClr val="bg1"/>
              </a:solidFill>
            </a:rPr>
            <a:t>Workflow Instructions</a:t>
          </a:r>
        </a:p>
      </dsp:txBody>
      <dsp:txXfrm>
        <a:off x="0" y="1043200"/>
        <a:ext cx="4748290" cy="1097100"/>
      </dsp:txXfrm>
    </dsp:sp>
    <dsp:sp modelId="{585E384B-94C6-4C57-8E1C-6FB2D90F710E}">
      <dsp:nvSpPr>
        <dsp:cNvPr id="0" name=""/>
        <dsp:cNvSpPr/>
      </dsp:nvSpPr>
      <dsp:spPr>
        <a:xfrm>
          <a:off x="0" y="2140300"/>
          <a:ext cx="4748290" cy="4914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Support: </a:t>
          </a:r>
          <a:endParaRPr lang="en-US" sz="2000" kern="1200"/>
        </a:p>
      </dsp:txBody>
      <dsp:txXfrm>
        <a:off x="23988" y="2164288"/>
        <a:ext cx="4700314" cy="443424"/>
      </dsp:txXfrm>
    </dsp:sp>
    <dsp:sp modelId="{38BBB195-9E3E-46D4-BAC9-5B8243920B79}">
      <dsp:nvSpPr>
        <dsp:cNvPr id="0" name=""/>
        <dsp:cNvSpPr/>
      </dsp:nvSpPr>
      <dsp:spPr>
        <a:xfrm>
          <a:off x="0" y="2631700"/>
          <a:ext cx="4748290" cy="548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58"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1" i="0" kern="1200" baseline="0">
              <a:solidFill>
                <a:schemeClr val="bg1"/>
              </a:solidFill>
            </a:rPr>
            <a:t>Workflow: facultyaffairs.edu</a:t>
          </a:r>
          <a:endParaRPr lang="en-US" sz="1600" kern="1200">
            <a:solidFill>
              <a:schemeClr val="bg1"/>
            </a:solidFill>
          </a:endParaRPr>
        </a:p>
        <a:p>
          <a:pPr marL="171450" lvl="1" indent="-171450" algn="l" defTabSz="711200">
            <a:lnSpc>
              <a:spcPct val="90000"/>
            </a:lnSpc>
            <a:spcBef>
              <a:spcPct val="0"/>
            </a:spcBef>
            <a:spcAft>
              <a:spcPct val="20000"/>
            </a:spcAft>
            <a:buChar char="•"/>
          </a:pPr>
          <a:r>
            <a:rPr lang="en-US" sz="1600" b="1" i="0" kern="1200" baseline="0">
              <a:solidFill>
                <a:schemeClr val="bg1"/>
              </a:solidFill>
            </a:rPr>
            <a:t>Policy: Contact Department Chair or Dean</a:t>
          </a:r>
          <a:endParaRPr lang="en-US" sz="1600" kern="1200">
            <a:solidFill>
              <a:schemeClr val="bg1"/>
            </a:solidFill>
          </a:endParaRPr>
        </a:p>
      </dsp:txBody>
      <dsp:txXfrm>
        <a:off x="0" y="2631700"/>
        <a:ext cx="4748290" cy="548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E65E7-0AB3-42D5-8F94-19D94528D138}">
      <dsp:nvSpPr>
        <dsp:cNvPr id="0" name=""/>
        <dsp:cNvSpPr/>
      </dsp:nvSpPr>
      <dsp:spPr>
        <a:xfrm>
          <a:off x="0" y="0"/>
          <a:ext cx="5832416" cy="44928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1" kern="1200">
              <a:latin typeface="DM Sans 18pt Black" pitchFamily="2" charset="0"/>
            </a:rPr>
            <a:t>Dates are subject to change with advanced notice.</a:t>
          </a:r>
          <a:endParaRPr lang="en-US" sz="1800" kern="1200">
            <a:latin typeface="DM Sans 18pt Black" pitchFamily="2" charset="0"/>
          </a:endParaRPr>
        </a:p>
      </dsp:txBody>
      <dsp:txXfrm>
        <a:off x="21932" y="21932"/>
        <a:ext cx="5788552" cy="4054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2A2D0-61C3-4402-BB90-6D0F27D0846D}">
      <dsp:nvSpPr>
        <dsp:cNvPr id="0" name=""/>
        <dsp:cNvSpPr/>
      </dsp:nvSpPr>
      <dsp:spPr>
        <a:xfrm>
          <a:off x="3421" y="359513"/>
          <a:ext cx="2714068" cy="1628441"/>
        </a:xfrm>
        <a:prstGeom prst="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latin typeface="DM Sans 14pt Black" pitchFamily="2" charset="0"/>
            </a:rPr>
            <a:t>Candidate Review Statement (1_1_XXX)</a:t>
          </a:r>
          <a:endParaRPr lang="en-US" sz="2100" kern="1200">
            <a:latin typeface="DM Sans 14pt Black" pitchFamily="2" charset="0"/>
          </a:endParaRPr>
        </a:p>
      </dsp:txBody>
      <dsp:txXfrm>
        <a:off x="3421" y="359513"/>
        <a:ext cx="2714068" cy="1628441"/>
      </dsp:txXfrm>
    </dsp:sp>
    <dsp:sp modelId="{84782651-F301-4E57-8AD5-47D27A4474FF}">
      <dsp:nvSpPr>
        <dsp:cNvPr id="0" name=""/>
        <dsp:cNvSpPr/>
      </dsp:nvSpPr>
      <dsp:spPr>
        <a:xfrm>
          <a:off x="2988896" y="359513"/>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latin typeface="DM Sans 14pt Black" pitchFamily="2" charset="0"/>
            </a:rPr>
            <a:t>Applicable TYR Criteria (1_2_XXX)</a:t>
          </a:r>
          <a:endParaRPr lang="en-US" sz="2100" kern="1200">
            <a:latin typeface="DM Sans 14pt Black" pitchFamily="2" charset="0"/>
          </a:endParaRPr>
        </a:p>
      </dsp:txBody>
      <dsp:txXfrm>
        <a:off x="2988896" y="359513"/>
        <a:ext cx="2714068" cy="1628441"/>
      </dsp:txXfrm>
    </dsp:sp>
    <dsp:sp modelId="{B1133B57-6F8E-4E8F-8AC9-A8383F55F678}">
      <dsp:nvSpPr>
        <dsp:cNvPr id="0" name=""/>
        <dsp:cNvSpPr/>
      </dsp:nvSpPr>
      <dsp:spPr>
        <a:xfrm>
          <a:off x="5974371" y="359513"/>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latin typeface="DM Sans 14pt Black" pitchFamily="2" charset="0"/>
            </a:rPr>
            <a:t>Annual Evaluations (for each year since hire) (1_4a, 1_4b,etc.)</a:t>
          </a:r>
          <a:endParaRPr lang="en-US" sz="2100" kern="1200">
            <a:latin typeface="DM Sans 14pt Black" pitchFamily="2" charset="0"/>
          </a:endParaRPr>
        </a:p>
      </dsp:txBody>
      <dsp:txXfrm>
        <a:off x="5974371" y="359513"/>
        <a:ext cx="2714068" cy="1628441"/>
      </dsp:txXfrm>
    </dsp:sp>
    <dsp:sp modelId="{EA3E5CE1-FBC7-47FC-9786-92A5025A38FE}">
      <dsp:nvSpPr>
        <dsp:cNvPr id="0" name=""/>
        <dsp:cNvSpPr/>
      </dsp:nvSpPr>
      <dsp:spPr>
        <a:xfrm>
          <a:off x="8959847" y="359513"/>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latin typeface="DM Sans 14pt Black" pitchFamily="2" charset="0"/>
            </a:rPr>
            <a:t>Current Curriculum Vitae (1_5_XXX)</a:t>
          </a:r>
          <a:endParaRPr lang="en-US" sz="2100" kern="1200">
            <a:latin typeface="DM Sans 14pt Black" pitchFamily="2" charset="0"/>
          </a:endParaRPr>
        </a:p>
      </dsp:txBody>
      <dsp:txXfrm>
        <a:off x="8959847" y="359513"/>
        <a:ext cx="2714068" cy="1628441"/>
      </dsp:txXfrm>
    </dsp:sp>
    <dsp:sp modelId="{5B07AE30-6B11-48CC-9847-8681B676C323}">
      <dsp:nvSpPr>
        <dsp:cNvPr id="0" name=""/>
        <dsp:cNvSpPr/>
      </dsp:nvSpPr>
      <dsp:spPr>
        <a:xfrm>
          <a:off x="1496158" y="2259361"/>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DM Sans 14pt Black" pitchFamily="2" charset="0"/>
            </a:rPr>
            <a:t>TYR Narrative (1_6_XXX)</a:t>
          </a:r>
        </a:p>
      </dsp:txBody>
      <dsp:txXfrm>
        <a:off x="1496158" y="2259361"/>
        <a:ext cx="2714068" cy="1628441"/>
      </dsp:txXfrm>
    </dsp:sp>
    <dsp:sp modelId="{663FE2D8-2151-4908-8E94-C4308B92C4C4}">
      <dsp:nvSpPr>
        <dsp:cNvPr id="0" name=""/>
        <dsp:cNvSpPr/>
      </dsp:nvSpPr>
      <dsp:spPr>
        <a:xfrm>
          <a:off x="4481634" y="2259361"/>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a:latin typeface="DM Sans 14pt Black" pitchFamily="2" charset="0"/>
            </a:rPr>
            <a:t>Appendix Materials (1_7_XXX)</a:t>
          </a:r>
          <a:endParaRPr lang="en-US" sz="2100" kern="1200">
            <a:latin typeface="DM Sans 14pt Black" pitchFamily="2" charset="0"/>
          </a:endParaRPr>
        </a:p>
      </dsp:txBody>
      <dsp:txXfrm>
        <a:off x="4481634" y="2259361"/>
        <a:ext cx="2714068" cy="1628441"/>
      </dsp:txXfrm>
    </dsp:sp>
    <dsp:sp modelId="{8435C1DB-9750-4709-9D58-8C386D5F730B}">
      <dsp:nvSpPr>
        <dsp:cNvPr id="0" name=""/>
        <dsp:cNvSpPr/>
      </dsp:nvSpPr>
      <dsp:spPr>
        <a:xfrm>
          <a:off x="7467109" y="2259361"/>
          <a:ext cx="2714068" cy="16284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kern="1200">
              <a:latin typeface="DM Sans 14pt Black" pitchFamily="2" charset="0"/>
            </a:rPr>
            <a:t>Supporting Documents for:</a:t>
          </a:r>
          <a:r>
            <a:rPr lang="en-US" sz="2100" b="0" i="0" kern="1200" baseline="0">
              <a:latin typeface="DM Sans 14pt Black" pitchFamily="2" charset="0"/>
            </a:rPr>
            <a:t> General, Teaching, Research, and Service (1_8a_1_8b,etc.)</a:t>
          </a:r>
          <a:endParaRPr lang="en-US" sz="2100" kern="1200">
            <a:latin typeface="DM Sans 14pt Black" pitchFamily="2" charset="0"/>
          </a:endParaRPr>
        </a:p>
      </dsp:txBody>
      <dsp:txXfrm>
        <a:off x="7467109" y="2259361"/>
        <a:ext cx="2714068" cy="16284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B9385-840D-4847-8E0B-9FBF61C1361A}">
      <dsp:nvSpPr>
        <dsp:cNvPr id="0" name=""/>
        <dsp:cNvSpPr/>
      </dsp:nvSpPr>
      <dsp:spPr>
        <a:xfrm>
          <a:off x="222536" y="2758"/>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0" i="0" kern="1200" baseline="0"/>
            <a:t>Follow the required </a:t>
          </a:r>
          <a:r>
            <a:rPr lang="en-US" sz="1200" b="1" i="0" kern="1200" baseline="0"/>
            <a:t>file naming format</a:t>
          </a:r>
          <a:r>
            <a:rPr lang="en-US" sz="1200" b="0" i="0" kern="1200" baseline="0"/>
            <a:t> for all uploads </a:t>
          </a:r>
          <a:endParaRPr lang="en-US" sz="1200" kern="1200"/>
        </a:p>
      </dsp:txBody>
      <dsp:txXfrm>
        <a:off x="775430" y="2758"/>
        <a:ext cx="1658683" cy="1105788"/>
      </dsp:txXfrm>
    </dsp:sp>
    <dsp:sp modelId="{0B5F0977-E792-449F-A4B3-76E2DDC27605}">
      <dsp:nvSpPr>
        <dsp:cNvPr id="0" name=""/>
        <dsp:cNvSpPr/>
      </dsp:nvSpPr>
      <dsp:spPr>
        <a:xfrm>
          <a:off x="222536" y="1263357"/>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0" i="0" kern="1200" baseline="0"/>
            <a:t>Ensure file names are </a:t>
          </a:r>
          <a:r>
            <a:rPr lang="en-US" sz="1200" b="1" i="0" kern="1200" baseline="0"/>
            <a:t>consistent and clearly labeled</a:t>
          </a:r>
          <a:r>
            <a:rPr lang="en-US" sz="1200" b="0" i="0" kern="1200" baseline="0"/>
            <a:t> </a:t>
          </a:r>
          <a:endParaRPr lang="en-US" sz="1200" kern="1200"/>
        </a:p>
      </dsp:txBody>
      <dsp:txXfrm>
        <a:off x="775430" y="1263357"/>
        <a:ext cx="1658683" cy="1105788"/>
      </dsp:txXfrm>
    </dsp:sp>
    <dsp:sp modelId="{3812E61B-8757-407C-B44F-E4AA28BF79B7}">
      <dsp:nvSpPr>
        <dsp:cNvPr id="0" name=""/>
        <dsp:cNvSpPr/>
      </dsp:nvSpPr>
      <dsp:spPr>
        <a:xfrm>
          <a:off x="222536" y="2523956"/>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0" i="0" kern="1200" baseline="0"/>
            <a:t>Include required documents using correct naming structure</a:t>
          </a:r>
          <a:br>
            <a:rPr lang="en-US" sz="1200" b="0" i="0" kern="1200" baseline="0"/>
          </a:br>
          <a:r>
            <a:rPr lang="en-US" sz="1200" b="0" i="1" kern="1200" baseline="0"/>
            <a:t>(e.g., 1_1_LastName, 1_4a_LastName)</a:t>
          </a:r>
          <a:endParaRPr lang="en-US" sz="1200" kern="1200"/>
        </a:p>
      </dsp:txBody>
      <dsp:txXfrm>
        <a:off x="775430" y="2523956"/>
        <a:ext cx="1658683" cy="1105788"/>
      </dsp:txXfrm>
    </dsp:sp>
    <dsp:sp modelId="{23845A6A-4FC3-410E-9464-513B56F1F864}">
      <dsp:nvSpPr>
        <dsp:cNvPr id="0" name=""/>
        <dsp:cNvSpPr/>
      </dsp:nvSpPr>
      <dsp:spPr>
        <a:xfrm>
          <a:off x="222536" y="3784555"/>
          <a:ext cx="2764471" cy="1105788"/>
        </a:xfrm>
        <a:prstGeom prst="chevron">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0" i="0" kern="1200" baseline="0"/>
            <a:t>PDF Format only (no portfolios) </a:t>
          </a:r>
          <a:endParaRPr lang="en-US" sz="1200" kern="1200"/>
        </a:p>
      </dsp:txBody>
      <dsp:txXfrm>
        <a:off x="775430" y="3784555"/>
        <a:ext cx="1658683" cy="11057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14611-433F-45AD-B6BA-655A27592F89}">
      <dsp:nvSpPr>
        <dsp:cNvPr id="0" name=""/>
        <dsp:cNvSpPr/>
      </dsp:nvSpPr>
      <dsp:spPr>
        <a:xfrm>
          <a:off x="114064" y="781"/>
          <a:ext cx="2283751" cy="1370250"/>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chemeClr val="bg1"/>
              </a:solidFill>
              <a:latin typeface="Aptos Display"/>
              <a:ea typeface="Open Sans"/>
              <a:cs typeface="Open Sans"/>
            </a:rPr>
            <a:t>Upload required documents in this screen</a:t>
          </a:r>
          <a:endParaRPr lang="en-US" sz="1600" b="1" kern="1200">
            <a:solidFill>
              <a:schemeClr val="bg1"/>
            </a:solidFill>
            <a:latin typeface="Aptos Display"/>
          </a:endParaRPr>
        </a:p>
      </dsp:txBody>
      <dsp:txXfrm>
        <a:off x="114064" y="781"/>
        <a:ext cx="2283751" cy="1370250"/>
      </dsp:txXfrm>
    </dsp:sp>
    <dsp:sp modelId="{7EE8D1E3-37FC-49AA-8422-33A0CF10EB80}">
      <dsp:nvSpPr>
        <dsp:cNvPr id="0" name=""/>
        <dsp:cNvSpPr/>
      </dsp:nvSpPr>
      <dsp:spPr>
        <a:xfrm>
          <a:off x="114064" y="1599407"/>
          <a:ext cx="2283751" cy="1370250"/>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a:solidFill>
                <a:schemeClr val="bg1"/>
              </a:solidFill>
              <a:latin typeface="Aptos Display"/>
              <a:ea typeface="Open Sans"/>
              <a:cs typeface="Open Sans"/>
            </a:rPr>
            <a:t>Ensure all required fields are completed before submitting</a:t>
          </a:r>
          <a:endParaRPr lang="en-US" sz="1600" b="1" kern="1200">
            <a:solidFill>
              <a:schemeClr val="bg1"/>
            </a:solidFill>
            <a:latin typeface="Aptos Display"/>
          </a:endParaRPr>
        </a:p>
      </dsp:txBody>
      <dsp:txXfrm>
        <a:off x="114064" y="1599407"/>
        <a:ext cx="2283751" cy="13702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21952-A665-452E-9115-5192D85C8290}">
      <dsp:nvSpPr>
        <dsp:cNvPr id="0" name=""/>
        <dsp:cNvSpPr/>
      </dsp:nvSpPr>
      <dsp:spPr>
        <a:xfrm>
          <a:off x="0" y="46542"/>
          <a:ext cx="8959948" cy="6552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a:solidFill>
                <a:srgbClr val="FFFFFF"/>
              </a:solidFill>
              <a:latin typeface="Aptos"/>
              <a:ea typeface="+mn-ea"/>
              <a:cs typeface="+mn-cs"/>
            </a:rPr>
            <a:t>Show how you meet or exceed Third Year Review criteria </a:t>
          </a:r>
          <a:endParaRPr lang="en-US" sz="1600" kern="1200">
            <a:solidFill>
              <a:srgbClr val="FFFFFF"/>
            </a:solidFill>
            <a:latin typeface="Aptos"/>
            <a:ea typeface="+mn-ea"/>
            <a:cs typeface="+mn-cs"/>
          </a:endParaRPr>
        </a:p>
      </dsp:txBody>
      <dsp:txXfrm>
        <a:off x="31984" y="78526"/>
        <a:ext cx="8895980" cy="591232"/>
      </dsp:txXfrm>
    </dsp:sp>
    <dsp:sp modelId="{21887537-9EE1-4853-AC20-510F75BC3562}">
      <dsp:nvSpPr>
        <dsp:cNvPr id="0" name=""/>
        <dsp:cNvSpPr/>
      </dsp:nvSpPr>
      <dsp:spPr>
        <a:xfrm>
          <a:off x="0" y="784760"/>
          <a:ext cx="8959948" cy="655200"/>
        </a:xfrm>
        <a:prstGeom prst="roundRect">
          <a:avLst/>
        </a:prstGeom>
        <a:gradFill rotWithShape="0">
          <a:gsLst>
            <a:gs pos="0">
              <a:schemeClr val="accent2">
                <a:hueOff val="25637"/>
                <a:satOff val="0"/>
                <a:lumOff val="-4784"/>
                <a:alphaOff val="0"/>
                <a:satMod val="103000"/>
                <a:lumMod val="102000"/>
                <a:tint val="94000"/>
              </a:schemeClr>
            </a:gs>
            <a:gs pos="50000">
              <a:schemeClr val="accent2">
                <a:hueOff val="25637"/>
                <a:satOff val="0"/>
                <a:lumOff val="-4784"/>
                <a:alphaOff val="0"/>
                <a:satMod val="110000"/>
                <a:lumMod val="100000"/>
                <a:shade val="100000"/>
              </a:schemeClr>
            </a:gs>
            <a:gs pos="100000">
              <a:schemeClr val="accent2">
                <a:hueOff val="25637"/>
                <a:satOff val="0"/>
                <a:lumOff val="-478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a:solidFill>
                <a:srgbClr val="FFFFFF"/>
              </a:solidFill>
              <a:latin typeface="Aptos"/>
              <a:ea typeface="+mn-ea"/>
              <a:cs typeface="+mn-cs"/>
            </a:rPr>
            <a:t>Organize by </a:t>
          </a:r>
          <a:r>
            <a:rPr lang="en-US" sz="1600" b="1" i="0" kern="1200" baseline="0">
              <a:solidFill>
                <a:srgbClr val="FFFFFF"/>
              </a:solidFill>
              <a:latin typeface="Aptos"/>
              <a:ea typeface="+mn-ea"/>
              <a:cs typeface="+mn-cs"/>
            </a:rPr>
            <a:t>Teaching, Research, and Service</a:t>
          </a:r>
          <a:r>
            <a:rPr lang="en-US" sz="1600" b="0" i="0" kern="1200" baseline="0">
              <a:solidFill>
                <a:srgbClr val="FFFFFF"/>
              </a:solidFill>
              <a:latin typeface="Aptos"/>
              <a:ea typeface="+mn-ea"/>
              <a:cs typeface="+mn-cs"/>
            </a:rPr>
            <a:t> (include intro/conclusion if needed) </a:t>
          </a:r>
          <a:endParaRPr lang="en-US" sz="1600" kern="1200">
            <a:solidFill>
              <a:srgbClr val="FFFFFF"/>
            </a:solidFill>
            <a:latin typeface="Aptos"/>
            <a:ea typeface="+mn-ea"/>
            <a:cs typeface="+mn-cs"/>
          </a:endParaRPr>
        </a:p>
      </dsp:txBody>
      <dsp:txXfrm>
        <a:off x="31984" y="816744"/>
        <a:ext cx="8895980" cy="591232"/>
      </dsp:txXfrm>
    </dsp:sp>
    <dsp:sp modelId="{E7B34018-722B-4588-9323-CE7CDEEEEC70}">
      <dsp:nvSpPr>
        <dsp:cNvPr id="0" name=""/>
        <dsp:cNvSpPr/>
      </dsp:nvSpPr>
      <dsp:spPr>
        <a:xfrm>
          <a:off x="0" y="1540760"/>
          <a:ext cx="8959948" cy="655200"/>
        </a:xfrm>
        <a:prstGeom prst="roundRect">
          <a:avLst/>
        </a:prstGeom>
        <a:gradFill rotWithShape="0">
          <a:gsLst>
            <a:gs pos="0">
              <a:schemeClr val="accent2">
                <a:hueOff val="51275"/>
                <a:satOff val="0"/>
                <a:lumOff val="-9568"/>
                <a:alphaOff val="0"/>
                <a:satMod val="103000"/>
                <a:lumMod val="102000"/>
                <a:tint val="94000"/>
              </a:schemeClr>
            </a:gs>
            <a:gs pos="50000">
              <a:schemeClr val="accent2">
                <a:hueOff val="51275"/>
                <a:satOff val="0"/>
                <a:lumOff val="-9568"/>
                <a:alphaOff val="0"/>
                <a:satMod val="110000"/>
                <a:lumMod val="100000"/>
                <a:shade val="100000"/>
              </a:schemeClr>
            </a:gs>
            <a:gs pos="100000">
              <a:schemeClr val="accent2">
                <a:hueOff val="51275"/>
                <a:satOff val="0"/>
                <a:lumOff val="-956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a:solidFill>
                <a:srgbClr val="FFFFFF"/>
              </a:solidFill>
              <a:latin typeface="Aptos"/>
              <a:ea typeface="+mn-ea"/>
              <a:cs typeface="+mn-cs"/>
            </a:rPr>
            <a:t>Focus on work completed at </a:t>
          </a:r>
          <a:r>
            <a:rPr lang="en-US" sz="1600" b="1" i="0" kern="1200" baseline="0">
              <a:solidFill>
                <a:srgbClr val="FFFFFF"/>
              </a:solidFill>
              <a:latin typeface="Aptos"/>
              <a:ea typeface="+mn-ea"/>
              <a:cs typeface="+mn-cs"/>
            </a:rPr>
            <a:t>UHCL</a:t>
          </a:r>
          <a:r>
            <a:rPr lang="en-US" sz="1600" b="0" i="0" kern="1200" baseline="0">
              <a:solidFill>
                <a:srgbClr val="FFFFFF"/>
              </a:solidFill>
              <a:latin typeface="Aptos"/>
              <a:ea typeface="+mn-ea"/>
              <a:cs typeface="+mn-cs"/>
            </a:rPr>
            <a:t> </a:t>
          </a:r>
          <a:endParaRPr lang="en-US" sz="1600" kern="1200">
            <a:solidFill>
              <a:srgbClr val="FFFFFF"/>
            </a:solidFill>
            <a:latin typeface="Aptos"/>
            <a:ea typeface="+mn-ea"/>
            <a:cs typeface="+mn-cs"/>
          </a:endParaRPr>
        </a:p>
      </dsp:txBody>
      <dsp:txXfrm>
        <a:off x="31984" y="1572744"/>
        <a:ext cx="8895980" cy="591232"/>
      </dsp:txXfrm>
    </dsp:sp>
    <dsp:sp modelId="{B5D6CFC6-B870-4E41-999F-0D9132915C6D}">
      <dsp:nvSpPr>
        <dsp:cNvPr id="0" name=""/>
        <dsp:cNvSpPr/>
      </dsp:nvSpPr>
      <dsp:spPr>
        <a:xfrm>
          <a:off x="0" y="2296761"/>
          <a:ext cx="8959948" cy="655200"/>
        </a:xfrm>
        <a:prstGeom prst="roundRect">
          <a:avLst/>
        </a:prstGeom>
        <a:gradFill rotWithShape="0">
          <a:gsLst>
            <a:gs pos="0">
              <a:schemeClr val="accent2">
                <a:hueOff val="76912"/>
                <a:satOff val="0"/>
                <a:lumOff val="-14353"/>
                <a:alphaOff val="0"/>
                <a:satMod val="103000"/>
                <a:lumMod val="102000"/>
                <a:tint val="94000"/>
              </a:schemeClr>
            </a:gs>
            <a:gs pos="50000">
              <a:schemeClr val="accent2">
                <a:hueOff val="76912"/>
                <a:satOff val="0"/>
                <a:lumOff val="-14353"/>
                <a:alphaOff val="0"/>
                <a:satMod val="110000"/>
                <a:lumMod val="100000"/>
                <a:shade val="100000"/>
              </a:schemeClr>
            </a:gs>
            <a:gs pos="100000">
              <a:schemeClr val="accent2">
                <a:hueOff val="76912"/>
                <a:satOff val="0"/>
                <a:lumOff val="-14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a:solidFill>
                <a:srgbClr val="FFFFFF"/>
              </a:solidFill>
              <a:latin typeface="Aptos"/>
              <a:ea typeface="+mn-ea"/>
              <a:cs typeface="+mn-cs"/>
            </a:rPr>
            <a:t>Reference supporting </a:t>
          </a:r>
          <a:r>
            <a:rPr lang="en-US" sz="1600" b="1" i="0" kern="1200" baseline="0">
              <a:solidFill>
                <a:srgbClr val="FFFFFF"/>
              </a:solidFill>
              <a:latin typeface="Aptos"/>
              <a:ea typeface="+mn-ea"/>
              <a:cs typeface="+mn-cs"/>
            </a:rPr>
            <a:t>appendix materials</a:t>
          </a:r>
          <a:r>
            <a:rPr lang="en-US" sz="1600" b="0" i="0" kern="1200" baseline="0">
              <a:solidFill>
                <a:srgbClr val="FFFFFF"/>
              </a:solidFill>
              <a:latin typeface="Aptos"/>
              <a:ea typeface="+mn-ea"/>
              <a:cs typeface="+mn-cs"/>
            </a:rPr>
            <a:t> throughout </a:t>
          </a:r>
          <a:endParaRPr lang="en-US" sz="1600" kern="1200">
            <a:solidFill>
              <a:srgbClr val="FFFFFF"/>
            </a:solidFill>
            <a:latin typeface="Aptos"/>
            <a:ea typeface="+mn-ea"/>
            <a:cs typeface="+mn-cs"/>
          </a:endParaRPr>
        </a:p>
      </dsp:txBody>
      <dsp:txXfrm>
        <a:off x="31984" y="2328745"/>
        <a:ext cx="8895980" cy="591232"/>
      </dsp:txXfrm>
    </dsp:sp>
    <dsp:sp modelId="{5DB9DAA0-2053-4D56-9ABB-4E55D603B0FE}">
      <dsp:nvSpPr>
        <dsp:cNvPr id="0" name=""/>
        <dsp:cNvSpPr/>
      </dsp:nvSpPr>
      <dsp:spPr>
        <a:xfrm>
          <a:off x="0" y="3052760"/>
          <a:ext cx="8959948" cy="655200"/>
        </a:xfrm>
        <a:prstGeom prst="roundRect">
          <a:avLst/>
        </a:prstGeom>
        <a:gradFill rotWithShape="0">
          <a:gsLst>
            <a:gs pos="0">
              <a:schemeClr val="accent2">
                <a:hueOff val="102549"/>
                <a:satOff val="0"/>
                <a:lumOff val="-19137"/>
                <a:alphaOff val="0"/>
                <a:satMod val="103000"/>
                <a:lumMod val="102000"/>
                <a:tint val="94000"/>
              </a:schemeClr>
            </a:gs>
            <a:gs pos="50000">
              <a:schemeClr val="accent2">
                <a:hueOff val="102549"/>
                <a:satOff val="0"/>
                <a:lumOff val="-19137"/>
                <a:alphaOff val="0"/>
                <a:satMod val="110000"/>
                <a:lumMod val="100000"/>
                <a:shade val="100000"/>
              </a:schemeClr>
            </a:gs>
            <a:gs pos="100000">
              <a:schemeClr val="accent2">
                <a:hueOff val="102549"/>
                <a:satOff val="0"/>
                <a:lumOff val="-19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a:solidFill>
                <a:srgbClr val="FFFFFF"/>
              </a:solidFill>
              <a:latin typeface="Aptos"/>
              <a:ea typeface="+mn-ea"/>
              <a:cs typeface="+mn-cs"/>
            </a:rPr>
            <a:t>Highlight impact clearly and professionally </a:t>
          </a:r>
          <a:endParaRPr lang="en-US" sz="1600" kern="1200">
            <a:solidFill>
              <a:srgbClr val="FFFFFF"/>
            </a:solidFill>
            <a:latin typeface="Aptos"/>
            <a:ea typeface="+mn-ea"/>
            <a:cs typeface="+mn-cs"/>
          </a:endParaRPr>
        </a:p>
      </dsp:txBody>
      <dsp:txXfrm>
        <a:off x="31984" y="3084744"/>
        <a:ext cx="8895980" cy="591232"/>
      </dsp:txXfrm>
    </dsp:sp>
    <dsp:sp modelId="{6EEAB7A0-E217-473E-93D5-BEF1360DED91}">
      <dsp:nvSpPr>
        <dsp:cNvPr id="0" name=""/>
        <dsp:cNvSpPr/>
      </dsp:nvSpPr>
      <dsp:spPr>
        <a:xfrm>
          <a:off x="0" y="3808760"/>
          <a:ext cx="8959948" cy="655200"/>
        </a:xfrm>
        <a:prstGeom prst="roundRect">
          <a:avLst/>
        </a:prstGeom>
        <a:gradFill rotWithShape="0">
          <a:gsLst>
            <a:gs pos="0">
              <a:schemeClr val="accent2">
                <a:hueOff val="128187"/>
                <a:satOff val="0"/>
                <a:lumOff val="-23921"/>
                <a:alphaOff val="0"/>
                <a:satMod val="103000"/>
                <a:lumMod val="102000"/>
                <a:tint val="94000"/>
              </a:schemeClr>
            </a:gs>
            <a:gs pos="50000">
              <a:schemeClr val="accent2">
                <a:hueOff val="128187"/>
                <a:satOff val="0"/>
                <a:lumOff val="-23921"/>
                <a:alphaOff val="0"/>
                <a:satMod val="110000"/>
                <a:lumMod val="100000"/>
                <a:shade val="100000"/>
              </a:schemeClr>
            </a:gs>
            <a:gs pos="100000">
              <a:schemeClr val="accent2">
                <a:hueOff val="128187"/>
                <a:satOff val="0"/>
                <a:lumOff val="-239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baseline="0">
              <a:solidFill>
                <a:srgbClr val="FFFFFF"/>
              </a:solidFill>
              <a:latin typeface="Aptos"/>
              <a:ea typeface="+mn-ea"/>
              <a:cs typeface="+mn-cs"/>
            </a:rPr>
            <a:t>Explain roles that may not be clear from your CV</a:t>
          </a:r>
          <a:br>
            <a:rPr lang="en-US" sz="1600" b="0" i="0" kern="1200" baseline="0">
              <a:latin typeface="Aptos"/>
              <a:ea typeface="+mn-ea"/>
              <a:cs typeface="+mn-cs"/>
            </a:rPr>
          </a:br>
          <a:r>
            <a:rPr lang="en-US" sz="1600" b="0" i="1" kern="1200" baseline="0">
              <a:solidFill>
                <a:srgbClr val="FFFFFF"/>
              </a:solidFill>
              <a:latin typeface="Aptos"/>
              <a:ea typeface="+mn-ea"/>
              <a:cs typeface="+mn-cs"/>
            </a:rPr>
            <a:t>(e.g., Board of Directors for a national organization vs. UHCL Faculty Senator)</a:t>
          </a:r>
          <a:r>
            <a:rPr lang="en-US" sz="1600" b="0" i="0" kern="1200" baseline="0">
              <a:solidFill>
                <a:srgbClr val="FFFFFF"/>
              </a:solidFill>
              <a:latin typeface="Aptos"/>
              <a:ea typeface="+mn-ea"/>
              <a:cs typeface="+mn-cs"/>
            </a:rPr>
            <a:t> </a:t>
          </a:r>
          <a:endParaRPr lang="en-US" sz="1600" kern="1200">
            <a:solidFill>
              <a:srgbClr val="FFFFFF"/>
            </a:solidFill>
            <a:latin typeface="Aptos"/>
            <a:ea typeface="+mn-ea"/>
            <a:cs typeface="+mn-cs"/>
          </a:endParaRPr>
        </a:p>
      </dsp:txBody>
      <dsp:txXfrm>
        <a:off x="31984" y="3840744"/>
        <a:ext cx="8895980" cy="5912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50917-B3E1-4264-A72B-F880CDBE9577}">
      <dsp:nvSpPr>
        <dsp:cNvPr id="0" name=""/>
        <dsp:cNvSpPr/>
      </dsp:nvSpPr>
      <dsp:spPr>
        <a:xfrm>
          <a:off x="3142763" y="1309135"/>
          <a:ext cx="718332" cy="91440"/>
        </a:xfrm>
        <a:custGeom>
          <a:avLst/>
          <a:gdLst/>
          <a:ahLst/>
          <a:cxnLst/>
          <a:rect l="0" t="0" r="0" b="0"/>
          <a:pathLst>
            <a:path>
              <a:moveTo>
                <a:pt x="0" y="45720"/>
              </a:moveTo>
              <a:lnTo>
                <a:pt x="376266" y="45720"/>
              </a:lnTo>
              <a:lnTo>
                <a:pt x="376266" y="64123"/>
              </a:lnTo>
              <a:lnTo>
                <a:pt x="718332" y="64123"/>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83200" y="1351249"/>
        <a:ext cx="37457" cy="7213"/>
      </dsp:txXfrm>
    </dsp:sp>
    <dsp:sp modelId="{C7086D95-7ADE-43E1-8A1A-6BAD1EFF3BF9}">
      <dsp:nvSpPr>
        <dsp:cNvPr id="0" name=""/>
        <dsp:cNvSpPr/>
      </dsp:nvSpPr>
      <dsp:spPr>
        <a:xfrm>
          <a:off x="8331" y="413986"/>
          <a:ext cx="3136231" cy="188173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1" kern="1200">
              <a:solidFill>
                <a:srgbClr val="ADE95B"/>
              </a:solidFill>
            </a:rPr>
            <a:t>Step 1 – Faculty Submission</a:t>
          </a:r>
          <a:endParaRPr lang="en-US" sz="1600" kern="1200">
            <a:solidFill>
              <a:srgbClr val="ADE95B"/>
            </a:solidFill>
          </a:endParaRPr>
        </a:p>
        <a:p>
          <a:pPr marL="114300" lvl="1" indent="-114300" algn="l" defTabSz="533400">
            <a:lnSpc>
              <a:spcPct val="90000"/>
            </a:lnSpc>
            <a:spcBef>
              <a:spcPct val="0"/>
            </a:spcBef>
            <a:spcAft>
              <a:spcPct val="15000"/>
            </a:spcAft>
            <a:buChar char="•"/>
          </a:pPr>
          <a:r>
            <a:rPr lang="en-US" sz="1200" kern="1200"/>
            <a:t>Upload all required documents using correct naming conventions </a:t>
          </a:r>
        </a:p>
        <a:p>
          <a:pPr marL="114300" lvl="1" indent="-114300" algn="l" defTabSz="533400">
            <a:lnSpc>
              <a:spcPct val="90000"/>
            </a:lnSpc>
            <a:spcBef>
              <a:spcPct val="0"/>
            </a:spcBef>
            <a:spcAft>
              <a:spcPct val="15000"/>
            </a:spcAft>
            <a:buChar char="•"/>
          </a:pPr>
          <a:r>
            <a:rPr lang="en-US" sz="1200" kern="1200"/>
            <a:t>Review materials for accuracy and completeness </a:t>
          </a:r>
        </a:p>
        <a:p>
          <a:pPr marL="114300" lvl="1" indent="-114300" algn="l" defTabSz="533400">
            <a:lnSpc>
              <a:spcPct val="90000"/>
            </a:lnSpc>
            <a:spcBef>
              <a:spcPct val="0"/>
            </a:spcBef>
            <a:spcAft>
              <a:spcPct val="15000"/>
            </a:spcAft>
            <a:buChar char="•"/>
          </a:pPr>
          <a:r>
            <a:rPr lang="en-US" sz="1200" kern="1200"/>
            <a:t>Submit before the deadline to move forward </a:t>
          </a:r>
        </a:p>
      </dsp:txBody>
      <dsp:txXfrm>
        <a:off x="8331" y="413986"/>
        <a:ext cx="3136231" cy="1881739"/>
      </dsp:txXfrm>
    </dsp:sp>
    <dsp:sp modelId="{7C4793A0-FBD7-4C24-AC71-D5CA374AC26E}">
      <dsp:nvSpPr>
        <dsp:cNvPr id="0" name=""/>
        <dsp:cNvSpPr/>
      </dsp:nvSpPr>
      <dsp:spPr>
        <a:xfrm>
          <a:off x="7027927" y="1309135"/>
          <a:ext cx="663134" cy="91440"/>
        </a:xfrm>
        <a:custGeom>
          <a:avLst/>
          <a:gdLst/>
          <a:ahLst/>
          <a:cxnLst/>
          <a:rect l="0" t="0" r="0" b="0"/>
          <a:pathLst>
            <a:path>
              <a:moveTo>
                <a:pt x="0" y="64123"/>
              </a:moveTo>
              <a:lnTo>
                <a:pt x="348667" y="64123"/>
              </a:lnTo>
              <a:lnTo>
                <a:pt x="348667" y="45720"/>
              </a:lnTo>
              <a:lnTo>
                <a:pt x="663134"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342145" y="1351249"/>
        <a:ext cx="34698" cy="7213"/>
      </dsp:txXfrm>
    </dsp:sp>
    <dsp:sp modelId="{A83DDA80-8F5E-4DCB-82DA-930E560DDEEE}">
      <dsp:nvSpPr>
        <dsp:cNvPr id="0" name=""/>
        <dsp:cNvSpPr/>
      </dsp:nvSpPr>
      <dsp:spPr>
        <a:xfrm>
          <a:off x="3893495" y="432389"/>
          <a:ext cx="3136231" cy="188173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1" kern="1200">
              <a:solidFill>
                <a:srgbClr val="ADE95B"/>
              </a:solidFill>
            </a:rPr>
            <a:t>Step 2 – TYR Committee Review</a:t>
          </a:r>
          <a:endParaRPr lang="en-US" sz="1600" kern="1200">
            <a:solidFill>
              <a:srgbClr val="ADE95B"/>
            </a:solidFill>
          </a:endParaRPr>
        </a:p>
        <a:p>
          <a:pPr marL="114300" lvl="1" indent="-114300" algn="l" defTabSz="533400">
            <a:lnSpc>
              <a:spcPct val="90000"/>
            </a:lnSpc>
            <a:spcBef>
              <a:spcPct val="0"/>
            </a:spcBef>
            <a:spcAft>
              <a:spcPct val="15000"/>
            </a:spcAft>
            <a:buChar char="•"/>
          </a:pPr>
          <a:r>
            <a:rPr lang="en-US" sz="1200" kern="1200"/>
            <a:t>Committee evaluates </a:t>
          </a:r>
          <a:r>
            <a:rPr lang="en-US" sz="1200" b="1" kern="1200"/>
            <a:t>Teaching, Research, and Service</a:t>
          </a:r>
          <a:endParaRPr lang="en-US" sz="1200" kern="1200"/>
        </a:p>
        <a:p>
          <a:pPr marL="114300" lvl="1" indent="-114300" algn="l" defTabSz="533400">
            <a:lnSpc>
              <a:spcPct val="90000"/>
            </a:lnSpc>
            <a:spcBef>
              <a:spcPct val="0"/>
            </a:spcBef>
            <a:spcAft>
              <a:spcPct val="15000"/>
            </a:spcAft>
            <a:buChar char="•"/>
          </a:pPr>
          <a:r>
            <a:rPr lang="en-US" sz="1200" kern="1200"/>
            <a:t> Select rating (e.g., Satisfactory) for each area Add comments (optional)</a:t>
          </a:r>
        </a:p>
        <a:p>
          <a:pPr marL="114300" lvl="1" indent="-114300" algn="l" defTabSz="533400">
            <a:lnSpc>
              <a:spcPct val="90000"/>
            </a:lnSpc>
            <a:spcBef>
              <a:spcPct val="0"/>
            </a:spcBef>
            <a:spcAft>
              <a:spcPct val="15000"/>
            </a:spcAft>
            <a:buChar char="•"/>
          </a:pPr>
          <a:r>
            <a:rPr lang="en-US" sz="1200" kern="1200"/>
            <a:t>Upload </a:t>
          </a:r>
          <a:r>
            <a:rPr lang="en-US" sz="1200" b="1" kern="1200"/>
            <a:t>Committee Recommendation</a:t>
          </a:r>
          <a:r>
            <a:rPr lang="en-US" sz="1200" kern="1200"/>
            <a:t> </a:t>
          </a:r>
          <a:r>
            <a:rPr lang="en-US" sz="1200" i="1" kern="1200"/>
            <a:t>(2_1_XXX)</a:t>
          </a:r>
          <a:endParaRPr lang="en-US" sz="1200" kern="1200"/>
        </a:p>
        <a:p>
          <a:pPr marL="114300" lvl="1" indent="-114300" algn="l" defTabSz="533400">
            <a:lnSpc>
              <a:spcPct val="90000"/>
            </a:lnSpc>
            <a:spcBef>
              <a:spcPct val="0"/>
            </a:spcBef>
            <a:spcAft>
              <a:spcPct val="15000"/>
            </a:spcAft>
            <a:buChar char="•"/>
          </a:pPr>
          <a:r>
            <a:rPr lang="en-US" sz="1200" kern="1200"/>
            <a:t>Submit to next step</a:t>
          </a:r>
        </a:p>
      </dsp:txBody>
      <dsp:txXfrm>
        <a:off x="3893495" y="432389"/>
        <a:ext cx="3136231" cy="1881739"/>
      </dsp:txXfrm>
    </dsp:sp>
    <dsp:sp modelId="{D71C47E2-ACC2-4F91-8DAD-9733BAECD103}">
      <dsp:nvSpPr>
        <dsp:cNvPr id="0" name=""/>
        <dsp:cNvSpPr/>
      </dsp:nvSpPr>
      <dsp:spPr>
        <a:xfrm>
          <a:off x="1576447" y="2293925"/>
          <a:ext cx="7715130" cy="690733"/>
        </a:xfrm>
        <a:custGeom>
          <a:avLst/>
          <a:gdLst/>
          <a:ahLst/>
          <a:cxnLst/>
          <a:rect l="0" t="0" r="0" b="0"/>
          <a:pathLst>
            <a:path>
              <a:moveTo>
                <a:pt x="7715130" y="0"/>
              </a:moveTo>
              <a:lnTo>
                <a:pt x="7715130" y="362466"/>
              </a:lnTo>
              <a:lnTo>
                <a:pt x="0" y="362466"/>
              </a:lnTo>
              <a:lnTo>
                <a:pt x="0" y="690733"/>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0293" y="2635685"/>
        <a:ext cx="387438" cy="7213"/>
      </dsp:txXfrm>
    </dsp:sp>
    <dsp:sp modelId="{08719B4D-7415-4A51-AC97-CBE2DA410EF1}">
      <dsp:nvSpPr>
        <dsp:cNvPr id="0" name=""/>
        <dsp:cNvSpPr/>
      </dsp:nvSpPr>
      <dsp:spPr>
        <a:xfrm>
          <a:off x="7723461" y="413986"/>
          <a:ext cx="3136231" cy="188173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b="1" kern="1200">
              <a:solidFill>
                <a:srgbClr val="ADE95B"/>
              </a:solidFill>
            </a:rPr>
            <a:t>Step 3 – Department Chair Review</a:t>
          </a:r>
          <a:endParaRPr lang="en-US" sz="1400" kern="1200">
            <a:solidFill>
              <a:srgbClr val="ADE95B"/>
            </a:solidFill>
          </a:endParaRPr>
        </a:p>
        <a:p>
          <a:pPr marL="57150" lvl="1" indent="-57150" algn="l" defTabSz="488950">
            <a:lnSpc>
              <a:spcPct val="90000"/>
            </a:lnSpc>
            <a:spcBef>
              <a:spcPct val="0"/>
            </a:spcBef>
            <a:spcAft>
              <a:spcPct val="15000"/>
            </a:spcAft>
            <a:buChar char="•"/>
          </a:pPr>
          <a:r>
            <a:rPr lang="en-US" sz="1100" kern="1200"/>
            <a:t>Reviews candidate materials and committee recommendation</a:t>
          </a:r>
        </a:p>
        <a:p>
          <a:pPr marL="57150" lvl="1" indent="-57150" algn="l" defTabSz="488950">
            <a:lnSpc>
              <a:spcPct val="90000"/>
            </a:lnSpc>
            <a:spcBef>
              <a:spcPct val="0"/>
            </a:spcBef>
            <a:spcAft>
              <a:spcPct val="15000"/>
            </a:spcAft>
            <a:buChar char="•"/>
          </a:pPr>
          <a:r>
            <a:rPr lang="en-US" sz="1100" kern="1200"/>
            <a:t>Select overall review status (e.g., Approved)</a:t>
          </a:r>
        </a:p>
        <a:p>
          <a:pPr marL="57150" lvl="1" indent="-57150" algn="l" defTabSz="488950">
            <a:lnSpc>
              <a:spcPct val="90000"/>
            </a:lnSpc>
            <a:spcBef>
              <a:spcPct val="0"/>
            </a:spcBef>
            <a:spcAft>
              <a:spcPct val="15000"/>
            </a:spcAft>
            <a:buFont typeface="Courier New" panose="02070309020205020404" pitchFamily="49" charset="0"/>
            <a:buChar char="o"/>
          </a:pPr>
          <a:r>
            <a:rPr lang="en-US" sz="1100" kern="1200"/>
            <a:t>Upload required recommendation documents: Teaching &amp; Educational Activities </a:t>
          </a:r>
        </a:p>
        <a:p>
          <a:pPr marL="57150" lvl="1" indent="-57150" algn="l" defTabSz="488950">
            <a:lnSpc>
              <a:spcPct val="90000"/>
            </a:lnSpc>
            <a:spcBef>
              <a:spcPct val="0"/>
            </a:spcBef>
            <a:spcAft>
              <a:spcPct val="15000"/>
            </a:spcAft>
            <a:buFont typeface="Courier New" panose="02070309020205020404" pitchFamily="49" charset="0"/>
            <a:buChar char="o"/>
          </a:pPr>
          <a:r>
            <a:rPr lang="en-US" sz="1100" kern="1200"/>
            <a:t>Research / Scholarly Activities </a:t>
          </a:r>
        </a:p>
        <a:p>
          <a:pPr marL="57150" lvl="1" indent="-57150" algn="l" defTabSz="488950">
            <a:lnSpc>
              <a:spcPct val="90000"/>
            </a:lnSpc>
            <a:spcBef>
              <a:spcPct val="0"/>
            </a:spcBef>
            <a:spcAft>
              <a:spcPct val="15000"/>
            </a:spcAft>
            <a:buFont typeface="Courier New" panose="02070309020205020404" pitchFamily="49" charset="0"/>
            <a:buChar char="o"/>
          </a:pPr>
          <a:r>
            <a:rPr lang="en-US" sz="1100" kern="1200"/>
            <a:t>Service Activities </a:t>
          </a:r>
          <a:r>
            <a:rPr lang="en-US" sz="1100" i="1" kern="1200"/>
            <a:t>(required)</a:t>
          </a:r>
          <a:r>
            <a:rPr lang="en-US" sz="1100" kern="1200"/>
            <a:t> </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a:t>Submit to next step</a:t>
          </a:r>
        </a:p>
      </dsp:txBody>
      <dsp:txXfrm>
        <a:off x="7723461" y="413986"/>
        <a:ext cx="3136231" cy="1881739"/>
      </dsp:txXfrm>
    </dsp:sp>
    <dsp:sp modelId="{AEBD97F2-D189-4D3A-97D3-6AB860B83C4E}">
      <dsp:nvSpPr>
        <dsp:cNvPr id="0" name=""/>
        <dsp:cNvSpPr/>
      </dsp:nvSpPr>
      <dsp:spPr>
        <a:xfrm>
          <a:off x="3142763" y="3912208"/>
          <a:ext cx="690733" cy="91440"/>
        </a:xfrm>
        <a:custGeom>
          <a:avLst/>
          <a:gdLst/>
          <a:ahLst/>
          <a:cxnLst/>
          <a:rect l="0" t="0" r="0" b="0"/>
          <a:pathLst>
            <a:path>
              <a:moveTo>
                <a:pt x="0" y="45720"/>
              </a:moveTo>
              <a:lnTo>
                <a:pt x="690733"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0096" y="3954321"/>
        <a:ext cx="36066" cy="7213"/>
      </dsp:txXfrm>
    </dsp:sp>
    <dsp:sp modelId="{58C6E8DD-0A03-4992-AA0B-214AF7CC5087}">
      <dsp:nvSpPr>
        <dsp:cNvPr id="0" name=""/>
        <dsp:cNvSpPr/>
      </dsp:nvSpPr>
      <dsp:spPr>
        <a:xfrm>
          <a:off x="8331" y="3017058"/>
          <a:ext cx="3136231" cy="188173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1" kern="1200">
              <a:solidFill>
                <a:srgbClr val="ADE95B"/>
              </a:solidFill>
            </a:rPr>
            <a:t>Step 4 – Dean Review</a:t>
          </a:r>
          <a:endParaRPr lang="en-US" sz="1600" kern="1200">
            <a:solidFill>
              <a:srgbClr val="ADE95B"/>
            </a:solidFill>
          </a:endParaRPr>
        </a:p>
        <a:p>
          <a:pPr marL="114300" lvl="1" indent="-114300" algn="l" defTabSz="533400">
            <a:lnSpc>
              <a:spcPct val="90000"/>
            </a:lnSpc>
            <a:spcBef>
              <a:spcPct val="0"/>
            </a:spcBef>
            <a:spcAft>
              <a:spcPct val="15000"/>
            </a:spcAft>
            <a:buChar char="•"/>
          </a:pPr>
          <a:r>
            <a:rPr lang="en-US" sz="1200" kern="1200"/>
            <a:t>Reviews full file and prior recommendations </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Provides evaluation and recommendation </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a:t>Submits to next step </a:t>
          </a:r>
        </a:p>
      </dsp:txBody>
      <dsp:txXfrm>
        <a:off x="8331" y="3017058"/>
        <a:ext cx="3136231" cy="1881739"/>
      </dsp:txXfrm>
    </dsp:sp>
    <dsp:sp modelId="{9D23D78B-725A-454D-943F-0AF65AB7A8EB}">
      <dsp:nvSpPr>
        <dsp:cNvPr id="0" name=""/>
        <dsp:cNvSpPr/>
      </dsp:nvSpPr>
      <dsp:spPr>
        <a:xfrm>
          <a:off x="3865896" y="3017058"/>
          <a:ext cx="3136231" cy="1881739"/>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b="1" kern="1200">
              <a:solidFill>
                <a:srgbClr val="ADE95B"/>
              </a:solidFill>
            </a:rPr>
            <a:t>Step 5 – Faculty Response (Required)</a:t>
          </a:r>
          <a:endParaRPr lang="en-US" sz="1600" kern="1200">
            <a:solidFill>
              <a:srgbClr val="ADE95B"/>
            </a:solidFill>
          </a:endParaRPr>
        </a:p>
        <a:p>
          <a:pPr marL="114300" lvl="1" indent="-114300" algn="l" defTabSz="533400">
            <a:lnSpc>
              <a:spcPct val="90000"/>
            </a:lnSpc>
            <a:spcBef>
              <a:spcPct val="0"/>
            </a:spcBef>
            <a:spcAft>
              <a:spcPct val="15000"/>
            </a:spcAft>
            <a:buChar char="•"/>
          </a:pPr>
          <a:r>
            <a:rPr lang="en-US" sz="1200" kern="1200"/>
            <a:t>Candidate must review and acknowledge prior evaluations</a:t>
          </a:r>
        </a:p>
        <a:p>
          <a:pPr marL="114300" lvl="1" indent="-114300" algn="l" defTabSz="533400">
            <a:lnSpc>
              <a:spcPct val="90000"/>
            </a:lnSpc>
            <a:spcBef>
              <a:spcPct val="0"/>
            </a:spcBef>
            <a:spcAft>
              <a:spcPct val="15000"/>
            </a:spcAft>
            <a:buChar char="•"/>
          </a:pPr>
          <a:r>
            <a:rPr lang="en-US" sz="1200" kern="1200"/>
            <a:t>May upload a response or additional information (optional)</a:t>
          </a:r>
        </a:p>
        <a:p>
          <a:pPr marL="114300" lvl="1" indent="-114300" algn="l" defTabSz="533400">
            <a:lnSpc>
              <a:spcPct val="90000"/>
            </a:lnSpc>
            <a:spcBef>
              <a:spcPct val="0"/>
            </a:spcBef>
            <a:spcAft>
              <a:spcPct val="15000"/>
            </a:spcAft>
            <a:buChar char="•"/>
          </a:pPr>
          <a:r>
            <a:rPr lang="en-US" sz="1200" kern="1200"/>
            <a:t>Submit within designated review window </a:t>
          </a:r>
        </a:p>
      </dsp:txBody>
      <dsp:txXfrm>
        <a:off x="3865896" y="3017058"/>
        <a:ext cx="3136231" cy="18817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608F0-479F-4500-AFFD-9E725CDE51EC}">
      <dsp:nvSpPr>
        <dsp:cNvPr id="0" name=""/>
        <dsp:cNvSpPr/>
      </dsp:nvSpPr>
      <dsp:spPr>
        <a:xfrm>
          <a:off x="1226558" y="0"/>
          <a:ext cx="2318907" cy="883393"/>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DM Sans"/>
            </a:rPr>
            <a:t>Displays submissions that require action </a:t>
          </a:r>
          <a:endParaRPr lang="en-US" sz="1600" b="1" kern="1200">
            <a:latin typeface="DM Sans"/>
          </a:endParaRPr>
        </a:p>
      </dsp:txBody>
      <dsp:txXfrm>
        <a:off x="1252432" y="25874"/>
        <a:ext cx="2267159" cy="831645"/>
      </dsp:txXfrm>
    </dsp:sp>
    <dsp:sp modelId="{D2A675DC-E1D5-4EE1-93D9-6E5B50BC3137}">
      <dsp:nvSpPr>
        <dsp:cNvPr id="0" name=""/>
        <dsp:cNvSpPr/>
      </dsp:nvSpPr>
      <dsp:spPr>
        <a:xfrm rot="5400000">
          <a:off x="2220376" y="905478"/>
          <a:ext cx="331272" cy="39752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266754" y="938605"/>
        <a:ext cx="238516" cy="231890"/>
      </dsp:txXfrm>
    </dsp:sp>
    <dsp:sp modelId="{1CE87D39-1BF8-4895-9404-F6FDB8480056}">
      <dsp:nvSpPr>
        <dsp:cNvPr id="0" name=""/>
        <dsp:cNvSpPr/>
      </dsp:nvSpPr>
      <dsp:spPr>
        <a:xfrm>
          <a:off x="1226558" y="1325089"/>
          <a:ext cx="2318907" cy="883393"/>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DM Sans"/>
            </a:rPr>
            <a:t>Shows current step and due date </a:t>
          </a:r>
          <a:endParaRPr lang="en-US" sz="1600" b="1" kern="1200">
            <a:latin typeface="DM Sans"/>
          </a:endParaRPr>
        </a:p>
      </dsp:txBody>
      <dsp:txXfrm>
        <a:off x="1252432" y="1350963"/>
        <a:ext cx="2267159" cy="831645"/>
      </dsp:txXfrm>
    </dsp:sp>
    <dsp:sp modelId="{69F0847B-029D-4CD9-9CC9-6EDBE13E0107}">
      <dsp:nvSpPr>
        <dsp:cNvPr id="0" name=""/>
        <dsp:cNvSpPr/>
      </dsp:nvSpPr>
      <dsp:spPr>
        <a:xfrm rot="5400000">
          <a:off x="2220376" y="2230567"/>
          <a:ext cx="331272" cy="39752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266754" y="2263694"/>
        <a:ext cx="238516" cy="231890"/>
      </dsp:txXfrm>
    </dsp:sp>
    <dsp:sp modelId="{CE54A4B5-3B11-49C1-B18F-269CDC08FB96}">
      <dsp:nvSpPr>
        <dsp:cNvPr id="0" name=""/>
        <dsp:cNvSpPr/>
      </dsp:nvSpPr>
      <dsp:spPr>
        <a:xfrm>
          <a:off x="1226558" y="2650179"/>
          <a:ext cx="2318907" cy="883393"/>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DM Sans"/>
            </a:rPr>
            <a:t>Select the process name to begin </a:t>
          </a:r>
          <a:endParaRPr lang="en-US" sz="1600" b="1" kern="1200">
            <a:latin typeface="DM Sans"/>
          </a:endParaRPr>
        </a:p>
      </dsp:txBody>
      <dsp:txXfrm>
        <a:off x="1252432" y="2676053"/>
        <a:ext cx="2267159" cy="8316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186C-4427-4991-B4A0-86B680EC4B6C}"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7A4ED-4B09-4C43-925F-86AEBAF65AE0}" type="slidenum">
              <a:rPr lang="en-US" smtClean="0"/>
              <a:t>‹#›</a:t>
            </a:fld>
            <a:endParaRPr lang="en-US"/>
          </a:p>
        </p:txBody>
      </p:sp>
    </p:spTree>
    <p:extLst>
      <p:ext uri="{BB962C8B-B14F-4D97-AF65-F5344CB8AC3E}">
        <p14:creationId xmlns:p14="http://schemas.microsoft.com/office/powerpoint/2010/main" val="121523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559593-EB24-47A6-871F-CB715B9BB8DE}" type="slidenum">
              <a:rPr lang="en-US" smtClean="0"/>
              <a:t>2</a:t>
            </a:fld>
            <a:endParaRPr lang="en-US"/>
          </a:p>
        </p:txBody>
      </p:sp>
    </p:spTree>
    <p:extLst>
      <p:ext uri="{BB962C8B-B14F-4D97-AF65-F5344CB8AC3E}">
        <p14:creationId xmlns:p14="http://schemas.microsoft.com/office/powerpoint/2010/main" val="229389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77A4ED-4B09-4C43-925F-86AEBAF65AE0}" type="slidenum">
              <a:rPr lang="en-US" smtClean="0"/>
              <a:t>10</a:t>
            </a:fld>
            <a:endParaRPr lang="en-US"/>
          </a:p>
        </p:txBody>
      </p:sp>
    </p:spTree>
    <p:extLst>
      <p:ext uri="{BB962C8B-B14F-4D97-AF65-F5344CB8AC3E}">
        <p14:creationId xmlns:p14="http://schemas.microsoft.com/office/powerpoint/2010/main" val="2339412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lose-up of a green leaf&#10;&#10;Description automatically generated">
            <a:extLst>
              <a:ext uri="{FF2B5EF4-FFF2-40B4-BE49-F238E27FC236}">
                <a16:creationId xmlns:a16="http://schemas.microsoft.com/office/drawing/2014/main" id="{2DBC3A13-68CA-40CE-DB85-D4579D51769C}"/>
              </a:ext>
            </a:extLst>
          </p:cNvPr>
          <p:cNvPicPr>
            <a:picLocks noChangeAspect="1"/>
          </p:cNvPicPr>
          <p:nvPr userDrawn="1"/>
        </p:nvPicPr>
        <p:blipFill>
          <a:blip r:embed="rId2">
            <a:extLst>
              <a:ext uri="{28A0092B-C50C-407E-A947-70E740481C1C}">
                <a14:useLocalDpi xmlns:a14="http://schemas.microsoft.com/office/drawing/2010/main" val="0"/>
              </a:ext>
            </a:extLst>
          </a:blip>
          <a:srcRect l="39046"/>
          <a:stretch/>
        </p:blipFill>
        <p:spPr>
          <a:xfrm>
            <a:off x="6095999" y="0"/>
            <a:ext cx="6270381" cy="6858000"/>
          </a:xfrm>
          <a:prstGeom prst="rect">
            <a:avLst/>
          </a:prstGeom>
        </p:spPr>
      </p:pic>
      <p:sp>
        <p:nvSpPr>
          <p:cNvPr id="7" name="Rectangle 6">
            <a:extLst>
              <a:ext uri="{FF2B5EF4-FFF2-40B4-BE49-F238E27FC236}">
                <a16:creationId xmlns:a16="http://schemas.microsoft.com/office/drawing/2014/main" id="{2B33362C-4CE5-8FC6-1EC0-FA0962101A38}"/>
              </a:ext>
            </a:extLst>
          </p:cNvPr>
          <p:cNvSpPr/>
          <p:nvPr userDrawn="1"/>
        </p:nvSpPr>
        <p:spPr>
          <a:xfrm>
            <a:off x="-61547" y="-35169"/>
            <a:ext cx="6157547" cy="6928338"/>
          </a:xfrm>
          <a:prstGeom prst="rect">
            <a:avLst/>
          </a:prstGeom>
          <a:solidFill>
            <a:srgbClr val="00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white text&#10;&#10;Description automatically generated">
            <a:extLst>
              <a:ext uri="{FF2B5EF4-FFF2-40B4-BE49-F238E27FC236}">
                <a16:creationId xmlns:a16="http://schemas.microsoft.com/office/drawing/2014/main" id="{D409B0C6-C086-C24A-B8D7-6D4D726F9C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8" name="Text Placeholder 17">
            <a:extLst>
              <a:ext uri="{FF2B5EF4-FFF2-40B4-BE49-F238E27FC236}">
                <a16:creationId xmlns:a16="http://schemas.microsoft.com/office/drawing/2014/main" id="{2D925118-E18F-A015-3ADD-2A2410621268}"/>
              </a:ext>
            </a:extLst>
          </p:cNvPr>
          <p:cNvSpPr>
            <a:spLocks noGrp="1"/>
          </p:cNvSpPr>
          <p:nvPr>
            <p:ph type="body" sz="quarter" idx="10" hasCustomPrompt="1"/>
          </p:nvPr>
        </p:nvSpPr>
        <p:spPr>
          <a:xfrm>
            <a:off x="921726" y="695325"/>
            <a:ext cx="4191000" cy="790575"/>
          </a:xfrm>
        </p:spPr>
        <p:txBody>
          <a:bodyPr>
            <a:normAutofit/>
          </a:bodyPr>
          <a:lstStyle>
            <a:lvl1pPr marL="0" indent="0">
              <a:buNone/>
              <a:defRPr sz="6600" b="1">
                <a:solidFill>
                  <a:schemeClr val="bg1"/>
                </a:solidFill>
                <a:latin typeface="DM Sans" pitchFamily="2" charset="0"/>
              </a:defRPr>
            </a:lvl1pPr>
          </a:lstStyle>
          <a:p>
            <a:pPr lvl="0"/>
            <a:r>
              <a:rPr lang="en-US"/>
              <a:t>Title Here</a:t>
            </a:r>
          </a:p>
        </p:txBody>
      </p:sp>
      <p:sp>
        <p:nvSpPr>
          <p:cNvPr id="20" name="Text Placeholder 19">
            <a:extLst>
              <a:ext uri="{FF2B5EF4-FFF2-40B4-BE49-F238E27FC236}">
                <a16:creationId xmlns:a16="http://schemas.microsoft.com/office/drawing/2014/main" id="{491407EC-A423-EAA2-737E-17DB21EBCD27}"/>
              </a:ext>
            </a:extLst>
          </p:cNvPr>
          <p:cNvSpPr>
            <a:spLocks noGrp="1"/>
          </p:cNvSpPr>
          <p:nvPr>
            <p:ph type="body" sz="quarter" idx="11" hasCustomPrompt="1"/>
          </p:nvPr>
        </p:nvSpPr>
        <p:spPr>
          <a:xfrm>
            <a:off x="922338" y="1895475"/>
            <a:ext cx="4191000" cy="790575"/>
          </a:xfrm>
        </p:spPr>
        <p:txBody>
          <a:bodyPr>
            <a:normAutofit/>
          </a:bodyPr>
          <a:lstStyle>
            <a:lvl1pPr marL="0" indent="0">
              <a:buNone/>
              <a:defRPr sz="3600" i="1">
                <a:solidFill>
                  <a:srgbClr val="62CAE3"/>
                </a:solidFill>
                <a:latin typeface="Libre Baskerville" panose="02000000000000000000" pitchFamily="2" charset="0"/>
              </a:defRPr>
            </a:lvl1pPr>
          </a:lstStyle>
          <a:p>
            <a:pPr lvl="0"/>
            <a:r>
              <a:rPr lang="en-US"/>
              <a:t>Subtitle if desired</a:t>
            </a:r>
          </a:p>
        </p:txBody>
      </p:sp>
      <p:sp>
        <p:nvSpPr>
          <p:cNvPr id="22" name="Picture Placeholder 21">
            <a:extLst>
              <a:ext uri="{FF2B5EF4-FFF2-40B4-BE49-F238E27FC236}">
                <a16:creationId xmlns:a16="http://schemas.microsoft.com/office/drawing/2014/main" id="{4208EE8A-872B-99C7-C9A4-627F88FAC974}"/>
              </a:ext>
            </a:extLst>
          </p:cNvPr>
          <p:cNvSpPr>
            <a:spLocks noGrp="1"/>
          </p:cNvSpPr>
          <p:nvPr>
            <p:ph type="pic" sz="quarter" idx="12" hasCustomPrompt="1"/>
          </p:nvPr>
        </p:nvSpPr>
        <p:spPr>
          <a:xfrm>
            <a:off x="7526337" y="1557338"/>
            <a:ext cx="3743325" cy="3743325"/>
          </a:xfrm>
          <a:solidFill>
            <a:schemeClr val="tx1">
              <a:lumMod val="50000"/>
              <a:lumOff val="50000"/>
            </a:schemeClr>
          </a:solidFill>
          <a:ln w="114300">
            <a:solidFill>
              <a:srgbClr val="ADE95B"/>
            </a:solidFill>
          </a:ln>
        </p:spPr>
        <p:txBody>
          <a:bodyPr/>
          <a:lstStyle>
            <a:lvl1pPr marL="0" indent="0">
              <a:buNone/>
              <a:defRPr>
                <a:solidFill>
                  <a:schemeClr val="bg1"/>
                </a:solidFill>
                <a:latin typeface="DM Sans" pitchFamily="2" charset="0"/>
              </a:defRPr>
            </a:lvl1pPr>
          </a:lstStyle>
          <a:p>
            <a:r>
              <a:rPr lang="en-US"/>
              <a:t>Photo</a:t>
            </a:r>
          </a:p>
        </p:txBody>
      </p:sp>
    </p:spTree>
    <p:extLst>
      <p:ext uri="{BB962C8B-B14F-4D97-AF65-F5344CB8AC3E}">
        <p14:creationId xmlns:p14="http://schemas.microsoft.com/office/powerpoint/2010/main" val="193054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A green background with a white border&#10;&#10;Description automatically generated with medium confidence">
            <a:extLst>
              <a:ext uri="{FF2B5EF4-FFF2-40B4-BE49-F238E27FC236}">
                <a16:creationId xmlns:a16="http://schemas.microsoft.com/office/drawing/2014/main" id="{F2C8920C-1461-E0A9-09FE-0745C9351B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98146FF0-F776-6B35-FB04-9193286197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1" name="Text Placeholder 13">
            <a:extLst>
              <a:ext uri="{FF2B5EF4-FFF2-40B4-BE49-F238E27FC236}">
                <a16:creationId xmlns:a16="http://schemas.microsoft.com/office/drawing/2014/main" id="{B515ADA5-30C3-6A01-922D-C0AAA487FDBF}"/>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2" name="Text Placeholder 13">
            <a:extLst>
              <a:ext uri="{FF2B5EF4-FFF2-40B4-BE49-F238E27FC236}">
                <a16:creationId xmlns:a16="http://schemas.microsoft.com/office/drawing/2014/main" id="{B636A0EB-A0E9-F53D-0193-1955DD6A25BB}"/>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3" name="Text Placeholder 13">
            <a:extLst>
              <a:ext uri="{FF2B5EF4-FFF2-40B4-BE49-F238E27FC236}">
                <a16:creationId xmlns:a16="http://schemas.microsoft.com/office/drawing/2014/main" id="{3C7F4A97-16DC-35E6-F786-F06764B8E109}"/>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4" name="Text Placeholder 13">
            <a:extLst>
              <a:ext uri="{FF2B5EF4-FFF2-40B4-BE49-F238E27FC236}">
                <a16:creationId xmlns:a16="http://schemas.microsoft.com/office/drawing/2014/main" id="{5B64C41E-0656-950D-965B-FF0BE7B551CC}"/>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5" name="Text Placeholder 13">
            <a:extLst>
              <a:ext uri="{FF2B5EF4-FFF2-40B4-BE49-F238E27FC236}">
                <a16:creationId xmlns:a16="http://schemas.microsoft.com/office/drawing/2014/main" id="{738CDE96-B98E-A89A-9E31-15430ED2D5BD}"/>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163591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descr="A blue surface with a white corner&#10;&#10;Description automatically generated with medium confidence">
            <a:extLst>
              <a:ext uri="{FF2B5EF4-FFF2-40B4-BE49-F238E27FC236}">
                <a16:creationId xmlns:a16="http://schemas.microsoft.com/office/drawing/2014/main" id="{FED1205C-E6B6-2CB5-C312-808A7B8EA9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6747654-A843-9D62-678B-304891EF36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0" name="Text Placeholder 13">
            <a:extLst>
              <a:ext uri="{FF2B5EF4-FFF2-40B4-BE49-F238E27FC236}">
                <a16:creationId xmlns:a16="http://schemas.microsoft.com/office/drawing/2014/main" id="{40126580-A6ED-7BE8-78B5-42442285570A}"/>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1" name="Text Placeholder 13">
            <a:extLst>
              <a:ext uri="{FF2B5EF4-FFF2-40B4-BE49-F238E27FC236}">
                <a16:creationId xmlns:a16="http://schemas.microsoft.com/office/drawing/2014/main" id="{4A90915A-A485-3E5B-EA4C-263AC5A37C98}"/>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2" name="Text Placeholder 13">
            <a:extLst>
              <a:ext uri="{FF2B5EF4-FFF2-40B4-BE49-F238E27FC236}">
                <a16:creationId xmlns:a16="http://schemas.microsoft.com/office/drawing/2014/main" id="{7002E11A-39F6-363E-8D02-C4EF4525B20F}"/>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3" name="Text Placeholder 13">
            <a:extLst>
              <a:ext uri="{FF2B5EF4-FFF2-40B4-BE49-F238E27FC236}">
                <a16:creationId xmlns:a16="http://schemas.microsoft.com/office/drawing/2014/main" id="{5A014552-CD6B-3665-71D4-7879C7BC03C4}"/>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4" name="Text Placeholder 13">
            <a:extLst>
              <a:ext uri="{FF2B5EF4-FFF2-40B4-BE49-F238E27FC236}">
                <a16:creationId xmlns:a16="http://schemas.microsoft.com/office/drawing/2014/main" id="{332D4383-4226-1548-1BD0-ABC684EA94AB}"/>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116014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D76D77-2A48-CE0F-6CD3-66D284E434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CE05F-3FA9-A7C0-0978-B1D9E30274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53892-7FEA-FD44-634C-C743DDE613F0}"/>
              </a:ext>
            </a:extLst>
          </p:cNvPr>
          <p:cNvSpPr>
            <a:spLocks noGrp="1"/>
          </p:cNvSpPr>
          <p:nvPr>
            <p:ph type="dt" sz="half" idx="10"/>
          </p:nvPr>
        </p:nvSpPr>
        <p:spPr/>
        <p:txBody>
          <a:bodyPr/>
          <a:lstStyle/>
          <a:p>
            <a:fld id="{BEB44A1B-8FFC-4D2C-B13A-952CC703AE42}" type="datetimeFigureOut">
              <a:rPr lang="en-US" smtClean="0"/>
              <a:t>4/23/2026</a:t>
            </a:fld>
            <a:endParaRPr lang="en-US"/>
          </a:p>
        </p:txBody>
      </p:sp>
      <p:sp>
        <p:nvSpPr>
          <p:cNvPr id="5" name="Footer Placeholder 4">
            <a:extLst>
              <a:ext uri="{FF2B5EF4-FFF2-40B4-BE49-F238E27FC236}">
                <a16:creationId xmlns:a16="http://schemas.microsoft.com/office/drawing/2014/main" id="{F5396310-3C44-61F7-7BDC-30D69B2BE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D04C4-6A35-8A2F-2D00-DB0D923794E3}"/>
              </a:ext>
            </a:extLst>
          </p:cNvPr>
          <p:cNvSpPr>
            <a:spLocks noGrp="1"/>
          </p:cNvSpPr>
          <p:nvPr>
            <p:ph type="sldNum" sz="quarter" idx="12"/>
          </p:nvPr>
        </p:nvSpPr>
        <p:spPr/>
        <p:txBody>
          <a:bodyPr/>
          <a:lstStyle/>
          <a:p>
            <a:fld id="{F28AFD06-4C8B-41C1-9503-7BF363D9C29C}" type="slidenum">
              <a:rPr lang="en-US" smtClean="0"/>
              <a:t>‹#›</a:t>
            </a:fld>
            <a:endParaRPr lang="en-US"/>
          </a:p>
        </p:txBody>
      </p:sp>
    </p:spTree>
    <p:extLst>
      <p:ext uri="{BB962C8B-B14F-4D97-AF65-F5344CB8AC3E}">
        <p14:creationId xmlns:p14="http://schemas.microsoft.com/office/powerpoint/2010/main" val="2728397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 Navy">
    <p:spTree>
      <p:nvGrpSpPr>
        <p:cNvPr id="1" name=""/>
        <p:cNvGrpSpPr/>
        <p:nvPr/>
      </p:nvGrpSpPr>
      <p:grpSpPr>
        <a:xfrm>
          <a:off x="0" y="0"/>
          <a:ext cx="0" cy="0"/>
          <a:chOff x="0" y="0"/>
          <a:chExt cx="0" cy="0"/>
        </a:xfrm>
      </p:grpSpPr>
      <p:pic>
        <p:nvPicPr>
          <p:cNvPr id="9" name="Picture 8" descr="A blue background with a white stripe&#10;&#10;Description automatically generated with medium confidence">
            <a:extLst>
              <a:ext uri="{FF2B5EF4-FFF2-40B4-BE49-F238E27FC236}">
                <a16:creationId xmlns:a16="http://schemas.microsoft.com/office/drawing/2014/main" id="{416089AB-A3F6-3E06-9564-16ECDB09EB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CAE93FB8-2487-3852-17D4-1FB274A85F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2" name="Text Placeholder 11">
            <a:extLst>
              <a:ext uri="{FF2B5EF4-FFF2-40B4-BE49-F238E27FC236}">
                <a16:creationId xmlns:a16="http://schemas.microsoft.com/office/drawing/2014/main" id="{02A03008-A449-4DA0-53E3-774D51253D8F}"/>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4" name="Text Placeholder 13">
            <a:extLst>
              <a:ext uri="{FF2B5EF4-FFF2-40B4-BE49-F238E27FC236}">
                <a16:creationId xmlns:a16="http://schemas.microsoft.com/office/drawing/2014/main" id="{3FCDA501-40BA-B340-91C9-5F4E1D354929}"/>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707811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Blue">
    <p:spTree>
      <p:nvGrpSpPr>
        <p:cNvPr id="1" name=""/>
        <p:cNvGrpSpPr/>
        <p:nvPr/>
      </p:nvGrpSpPr>
      <p:grpSpPr>
        <a:xfrm>
          <a:off x="0" y="0"/>
          <a:ext cx="0" cy="0"/>
          <a:chOff x="0" y="0"/>
          <a:chExt cx="0" cy="0"/>
        </a:xfrm>
      </p:grpSpPr>
      <p:pic>
        <p:nvPicPr>
          <p:cNvPr id="8" name="Picture 7" descr="A blue and green background&#10;&#10;Description automatically generated">
            <a:extLst>
              <a:ext uri="{FF2B5EF4-FFF2-40B4-BE49-F238E27FC236}">
                <a16:creationId xmlns:a16="http://schemas.microsoft.com/office/drawing/2014/main" id="{D30B0F47-C975-045D-D98E-DBBC80B32F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 y="0"/>
            <a:ext cx="12190766"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974FF2B8-EFDA-0003-349D-496251DEF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0" name="Text Placeholder 11">
            <a:extLst>
              <a:ext uri="{FF2B5EF4-FFF2-40B4-BE49-F238E27FC236}">
                <a16:creationId xmlns:a16="http://schemas.microsoft.com/office/drawing/2014/main" id="{553B71C6-ACA8-BF63-94FE-0B4390873729}"/>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1" name="Text Placeholder 13">
            <a:extLst>
              <a:ext uri="{FF2B5EF4-FFF2-40B4-BE49-F238E27FC236}">
                <a16:creationId xmlns:a16="http://schemas.microsoft.com/office/drawing/2014/main" id="{7781606D-35F3-3BC3-A38D-50A48B1F73B0}"/>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110095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Green">
    <p:spTree>
      <p:nvGrpSpPr>
        <p:cNvPr id="1" name=""/>
        <p:cNvGrpSpPr/>
        <p:nvPr/>
      </p:nvGrpSpPr>
      <p:grpSpPr>
        <a:xfrm>
          <a:off x="0" y="0"/>
          <a:ext cx="0" cy="0"/>
          <a:chOff x="0" y="0"/>
          <a:chExt cx="0" cy="0"/>
        </a:xfrm>
      </p:grpSpPr>
      <p:pic>
        <p:nvPicPr>
          <p:cNvPr id="9" name="Picture 8" descr="A green and yellow background&#10;&#10;Description automatically generated">
            <a:extLst>
              <a:ext uri="{FF2B5EF4-FFF2-40B4-BE49-F238E27FC236}">
                <a16:creationId xmlns:a16="http://schemas.microsoft.com/office/drawing/2014/main" id="{E9C86B7D-6CA0-C62B-EC38-698EBBE654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11304D61-D666-7417-2EDB-D0ED919CCE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1" name="Text Placeholder 11">
            <a:extLst>
              <a:ext uri="{FF2B5EF4-FFF2-40B4-BE49-F238E27FC236}">
                <a16:creationId xmlns:a16="http://schemas.microsoft.com/office/drawing/2014/main" id="{7B37CBEC-4575-7E0E-5ED1-022277EED6EF}"/>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2" name="Text Placeholder 13">
            <a:extLst>
              <a:ext uri="{FF2B5EF4-FFF2-40B4-BE49-F238E27FC236}">
                <a16:creationId xmlns:a16="http://schemas.microsoft.com/office/drawing/2014/main" id="{20CCF222-D59A-6E53-EBF5-9B9ED9CF9494}"/>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1345644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Dk Green">
    <p:spTree>
      <p:nvGrpSpPr>
        <p:cNvPr id="1" name=""/>
        <p:cNvGrpSpPr/>
        <p:nvPr/>
      </p:nvGrpSpPr>
      <p:grpSpPr>
        <a:xfrm>
          <a:off x="0" y="0"/>
          <a:ext cx="0" cy="0"/>
          <a:chOff x="0" y="0"/>
          <a:chExt cx="0" cy="0"/>
        </a:xfrm>
      </p:grpSpPr>
      <p:pic>
        <p:nvPicPr>
          <p:cNvPr id="11" name="Picture 10" descr="A green and yellow background&#10;&#10;Description automatically generated with medium confidence">
            <a:extLst>
              <a:ext uri="{FF2B5EF4-FFF2-40B4-BE49-F238E27FC236}">
                <a16:creationId xmlns:a16="http://schemas.microsoft.com/office/drawing/2014/main" id="{6479D3DC-D9E7-50AD-B23C-9C64884F68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822B4C20-6316-F131-AB0E-98844C4755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15" name="Text Placeholder 11">
            <a:extLst>
              <a:ext uri="{FF2B5EF4-FFF2-40B4-BE49-F238E27FC236}">
                <a16:creationId xmlns:a16="http://schemas.microsoft.com/office/drawing/2014/main" id="{70FE448F-0303-145D-EF3E-D1D6B7A227F0}"/>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16" name="Text Placeholder 13">
            <a:extLst>
              <a:ext uri="{FF2B5EF4-FFF2-40B4-BE49-F238E27FC236}">
                <a16:creationId xmlns:a16="http://schemas.microsoft.com/office/drawing/2014/main" id="{11E077DC-369B-81CC-A17A-93FC8A250576}"/>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4009235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Lt Blue">
    <p:spTree>
      <p:nvGrpSpPr>
        <p:cNvPr id="1" name=""/>
        <p:cNvGrpSpPr/>
        <p:nvPr/>
      </p:nvGrpSpPr>
      <p:grpSpPr>
        <a:xfrm>
          <a:off x="0" y="0"/>
          <a:ext cx="0" cy="0"/>
          <a:chOff x="0" y="0"/>
          <a:chExt cx="0" cy="0"/>
        </a:xfrm>
      </p:grpSpPr>
      <p:pic>
        <p:nvPicPr>
          <p:cNvPr id="15" name="Picture 14" descr="A blue and black blurry background&#10;&#10;Description automatically generated">
            <a:extLst>
              <a:ext uri="{FF2B5EF4-FFF2-40B4-BE49-F238E27FC236}">
                <a16:creationId xmlns:a16="http://schemas.microsoft.com/office/drawing/2014/main" id="{A62AB200-D8F7-B3BA-FBC6-AC143A5D40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822B4C20-6316-F131-AB0E-98844C4755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3026346" cy="687806"/>
          </a:xfrm>
          <a:prstGeom prst="rect">
            <a:avLst/>
          </a:prstGeom>
        </p:spPr>
      </p:pic>
      <p:sp>
        <p:nvSpPr>
          <p:cNvPr id="20" name="Text Placeholder 11">
            <a:extLst>
              <a:ext uri="{FF2B5EF4-FFF2-40B4-BE49-F238E27FC236}">
                <a16:creationId xmlns:a16="http://schemas.microsoft.com/office/drawing/2014/main" id="{1C1F2108-6031-6C78-F36A-D6B1FF890784}"/>
              </a:ext>
            </a:extLst>
          </p:cNvPr>
          <p:cNvSpPr>
            <a:spLocks noGrp="1"/>
          </p:cNvSpPr>
          <p:nvPr>
            <p:ph type="body" sz="quarter" idx="13" hasCustomPrompt="1"/>
          </p:nvPr>
        </p:nvSpPr>
        <p:spPr>
          <a:xfrm>
            <a:off x="2257425" y="2266950"/>
            <a:ext cx="7581900" cy="733425"/>
          </a:xfrm>
        </p:spPr>
        <p:txBody>
          <a:bodyPr>
            <a:normAutofit/>
          </a:bodyPr>
          <a:lstStyle>
            <a:lvl1pPr marL="0" indent="0" algn="ctr">
              <a:buNone/>
              <a:defRPr sz="4800" b="1">
                <a:solidFill>
                  <a:schemeClr val="bg1"/>
                </a:solidFill>
                <a:latin typeface="DM Sans" pitchFamily="2" charset="0"/>
              </a:defRPr>
            </a:lvl1pPr>
          </a:lstStyle>
          <a:p>
            <a:pPr lvl="0"/>
            <a:r>
              <a:rPr lang="en-US">
                <a:latin typeface="DM Sans" pitchFamily="2" charset="0"/>
              </a:rPr>
              <a:t>Section Header Here</a:t>
            </a:r>
            <a:endParaRPr lang="en-US"/>
          </a:p>
        </p:txBody>
      </p:sp>
      <p:sp>
        <p:nvSpPr>
          <p:cNvPr id="21" name="Text Placeholder 13">
            <a:extLst>
              <a:ext uri="{FF2B5EF4-FFF2-40B4-BE49-F238E27FC236}">
                <a16:creationId xmlns:a16="http://schemas.microsoft.com/office/drawing/2014/main" id="{2CAF2BA1-3B3D-6679-74DB-9D90952109C8}"/>
              </a:ext>
            </a:extLst>
          </p:cNvPr>
          <p:cNvSpPr>
            <a:spLocks noGrp="1"/>
          </p:cNvSpPr>
          <p:nvPr>
            <p:ph type="body" sz="quarter" idx="14" hasCustomPrompt="1"/>
          </p:nvPr>
        </p:nvSpPr>
        <p:spPr>
          <a:xfrm>
            <a:off x="4314825" y="3429000"/>
            <a:ext cx="3590925" cy="619125"/>
          </a:xfrm>
        </p:spPr>
        <p:txBody>
          <a:bodyPr>
            <a:normAutofit/>
          </a:bodyPr>
          <a:lstStyle>
            <a:lvl1pPr marL="0" indent="0" algn="ctr">
              <a:buNone/>
              <a:defRPr sz="2400" b="0">
                <a:solidFill>
                  <a:schemeClr val="bg1"/>
                </a:solidFill>
                <a:latin typeface="IBM Plex Mono" panose="020B0509050203000203" pitchFamily="49" charset="0"/>
              </a:defRPr>
            </a:lvl1pPr>
          </a:lstStyle>
          <a:p>
            <a:pPr lvl="0"/>
            <a:r>
              <a:rPr lang="en-US"/>
              <a:t>Section Subtitle</a:t>
            </a:r>
          </a:p>
        </p:txBody>
      </p:sp>
    </p:spTree>
    <p:extLst>
      <p:ext uri="{BB962C8B-B14F-4D97-AF65-F5344CB8AC3E}">
        <p14:creationId xmlns:p14="http://schemas.microsoft.com/office/powerpoint/2010/main" val="280883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Slide - Navy">
    <p:spTree>
      <p:nvGrpSpPr>
        <p:cNvPr id="1" name=""/>
        <p:cNvGrpSpPr/>
        <p:nvPr/>
      </p:nvGrpSpPr>
      <p:grpSpPr>
        <a:xfrm>
          <a:off x="0" y="0"/>
          <a:ext cx="0" cy="0"/>
          <a:chOff x="0" y="0"/>
          <a:chExt cx="0" cy="0"/>
        </a:xfrm>
      </p:grpSpPr>
      <p:pic>
        <p:nvPicPr>
          <p:cNvPr id="7" name="Picture 6" descr="A blue and white background&#10;&#10;Description automatically generated with medium confidence">
            <a:extLst>
              <a:ext uri="{FF2B5EF4-FFF2-40B4-BE49-F238E27FC236}">
                <a16:creationId xmlns:a16="http://schemas.microsoft.com/office/drawing/2014/main" id="{005BA01A-4D97-4DB6-6726-2544E40DF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1600" cy="68580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A3301FE2-A4C5-8776-9A3D-97A4B7D320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4" name="Text Placeholder 13">
            <a:extLst>
              <a:ext uri="{FF2B5EF4-FFF2-40B4-BE49-F238E27FC236}">
                <a16:creationId xmlns:a16="http://schemas.microsoft.com/office/drawing/2014/main" id="{2BE6DA56-B048-6543-9965-D1D3091102D7}"/>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5" name="Text Placeholder 13">
            <a:extLst>
              <a:ext uri="{FF2B5EF4-FFF2-40B4-BE49-F238E27FC236}">
                <a16:creationId xmlns:a16="http://schemas.microsoft.com/office/drawing/2014/main" id="{7DDA989B-B78D-BE70-6AD5-390FD0B12831}"/>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6" name="Text Placeholder 13">
            <a:extLst>
              <a:ext uri="{FF2B5EF4-FFF2-40B4-BE49-F238E27FC236}">
                <a16:creationId xmlns:a16="http://schemas.microsoft.com/office/drawing/2014/main" id="{27BFD306-265A-983B-6390-34584D192E9C}"/>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7" name="Text Placeholder 13">
            <a:extLst>
              <a:ext uri="{FF2B5EF4-FFF2-40B4-BE49-F238E27FC236}">
                <a16:creationId xmlns:a16="http://schemas.microsoft.com/office/drawing/2014/main" id="{0C8AA80E-B6DD-2F78-AE04-2E5D1F510402}"/>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8" name="Text Placeholder 13">
            <a:extLst>
              <a:ext uri="{FF2B5EF4-FFF2-40B4-BE49-F238E27FC236}">
                <a16:creationId xmlns:a16="http://schemas.microsoft.com/office/drawing/2014/main" id="{DD73AE2D-AA61-4358-5F6C-BBA9CEE0AAA0}"/>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288019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 Slide - Blue">
    <p:spTree>
      <p:nvGrpSpPr>
        <p:cNvPr id="1" name=""/>
        <p:cNvGrpSpPr/>
        <p:nvPr/>
      </p:nvGrpSpPr>
      <p:grpSpPr>
        <a:xfrm>
          <a:off x="0" y="0"/>
          <a:ext cx="0" cy="0"/>
          <a:chOff x="0" y="0"/>
          <a:chExt cx="0" cy="0"/>
        </a:xfrm>
      </p:grpSpPr>
      <p:pic>
        <p:nvPicPr>
          <p:cNvPr id="6" name="Picture 5" descr="A blue and green gradient&#10;&#10;Description automatically generated">
            <a:extLst>
              <a:ext uri="{FF2B5EF4-FFF2-40B4-BE49-F238E27FC236}">
                <a16:creationId xmlns:a16="http://schemas.microsoft.com/office/drawing/2014/main" id="{9B4102AD-4EDE-E14F-09FA-829F3174A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1BA89CDA-A5E0-C310-A8E0-5B4BCA7CED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9" name="Text Placeholder 13">
            <a:extLst>
              <a:ext uri="{FF2B5EF4-FFF2-40B4-BE49-F238E27FC236}">
                <a16:creationId xmlns:a16="http://schemas.microsoft.com/office/drawing/2014/main" id="{417975DE-6566-4B3C-DA93-E3F93425ADDC}"/>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0" name="Text Placeholder 13">
            <a:extLst>
              <a:ext uri="{FF2B5EF4-FFF2-40B4-BE49-F238E27FC236}">
                <a16:creationId xmlns:a16="http://schemas.microsoft.com/office/drawing/2014/main" id="{8A3A40A9-8BF2-72DC-EEE8-A768407CB724}"/>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1" name="Text Placeholder 13">
            <a:extLst>
              <a:ext uri="{FF2B5EF4-FFF2-40B4-BE49-F238E27FC236}">
                <a16:creationId xmlns:a16="http://schemas.microsoft.com/office/drawing/2014/main" id="{A151649B-D2C9-0CD5-2F09-7C8670EA0D24}"/>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2" name="Text Placeholder 13">
            <a:extLst>
              <a:ext uri="{FF2B5EF4-FFF2-40B4-BE49-F238E27FC236}">
                <a16:creationId xmlns:a16="http://schemas.microsoft.com/office/drawing/2014/main" id="{681A84E8-4768-40C4-BDEE-27D44AEB4178}"/>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3" name="Text Placeholder 13">
            <a:extLst>
              <a:ext uri="{FF2B5EF4-FFF2-40B4-BE49-F238E27FC236}">
                <a16:creationId xmlns:a16="http://schemas.microsoft.com/office/drawing/2014/main" id="{85D63D13-2ADF-E4B1-A2C2-10AA7CF3299F}"/>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97816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 Slide - Green">
    <p:spTree>
      <p:nvGrpSpPr>
        <p:cNvPr id="1" name=""/>
        <p:cNvGrpSpPr/>
        <p:nvPr/>
      </p:nvGrpSpPr>
      <p:grpSpPr>
        <a:xfrm>
          <a:off x="0" y="0"/>
          <a:ext cx="0" cy="0"/>
          <a:chOff x="0" y="0"/>
          <a:chExt cx="0" cy="0"/>
        </a:xfrm>
      </p:grpSpPr>
      <p:pic>
        <p:nvPicPr>
          <p:cNvPr id="9" name="Picture 8" descr="A green rectangle with a yellow center&#10;&#10;Description automatically generated">
            <a:extLst>
              <a:ext uri="{FF2B5EF4-FFF2-40B4-BE49-F238E27FC236}">
                <a16:creationId xmlns:a16="http://schemas.microsoft.com/office/drawing/2014/main" id="{8F03244A-73E6-89E0-3ADC-9B87C733CB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47950" cy="6858000"/>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1733C90F-3C5A-8418-229D-60E55237E5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26" y="6030154"/>
            <a:ext cx="2309909" cy="524979"/>
          </a:xfrm>
          <a:prstGeom prst="rect">
            <a:avLst/>
          </a:prstGeom>
        </p:spPr>
      </p:pic>
      <p:sp>
        <p:nvSpPr>
          <p:cNvPr id="11" name="Text Placeholder 13">
            <a:extLst>
              <a:ext uri="{FF2B5EF4-FFF2-40B4-BE49-F238E27FC236}">
                <a16:creationId xmlns:a16="http://schemas.microsoft.com/office/drawing/2014/main" id="{8BD7B42D-DAE6-4E22-03A2-3966DA4FE14F}"/>
              </a:ext>
            </a:extLst>
          </p:cNvPr>
          <p:cNvSpPr>
            <a:spLocks noGrp="1"/>
          </p:cNvSpPr>
          <p:nvPr>
            <p:ph type="body" sz="quarter" idx="10" hasCustomPrompt="1"/>
          </p:nvPr>
        </p:nvSpPr>
        <p:spPr>
          <a:xfrm>
            <a:off x="280988" y="285750"/>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1</a:t>
            </a:r>
          </a:p>
        </p:txBody>
      </p:sp>
      <p:sp>
        <p:nvSpPr>
          <p:cNvPr id="12" name="Text Placeholder 13">
            <a:extLst>
              <a:ext uri="{FF2B5EF4-FFF2-40B4-BE49-F238E27FC236}">
                <a16:creationId xmlns:a16="http://schemas.microsoft.com/office/drawing/2014/main" id="{D0FDBA56-1EA3-11A2-81D5-6AB1D50D0900}"/>
              </a:ext>
            </a:extLst>
          </p:cNvPr>
          <p:cNvSpPr>
            <a:spLocks noGrp="1"/>
          </p:cNvSpPr>
          <p:nvPr>
            <p:ph type="body" sz="quarter" idx="11" hasCustomPrompt="1"/>
          </p:nvPr>
        </p:nvSpPr>
        <p:spPr>
          <a:xfrm>
            <a:off x="280988" y="992541"/>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2</a:t>
            </a:r>
          </a:p>
        </p:txBody>
      </p:sp>
      <p:sp>
        <p:nvSpPr>
          <p:cNvPr id="13" name="Text Placeholder 13">
            <a:extLst>
              <a:ext uri="{FF2B5EF4-FFF2-40B4-BE49-F238E27FC236}">
                <a16:creationId xmlns:a16="http://schemas.microsoft.com/office/drawing/2014/main" id="{CA103DB8-DDEA-9EBC-E62D-9B1193B23D21}"/>
              </a:ext>
            </a:extLst>
          </p:cNvPr>
          <p:cNvSpPr>
            <a:spLocks noGrp="1"/>
          </p:cNvSpPr>
          <p:nvPr>
            <p:ph type="body" sz="quarter" idx="12" hasCustomPrompt="1"/>
          </p:nvPr>
        </p:nvSpPr>
        <p:spPr>
          <a:xfrm>
            <a:off x="280988" y="1699332"/>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3</a:t>
            </a:r>
          </a:p>
        </p:txBody>
      </p:sp>
      <p:sp>
        <p:nvSpPr>
          <p:cNvPr id="14" name="Text Placeholder 13">
            <a:extLst>
              <a:ext uri="{FF2B5EF4-FFF2-40B4-BE49-F238E27FC236}">
                <a16:creationId xmlns:a16="http://schemas.microsoft.com/office/drawing/2014/main" id="{509B5700-CABF-FCFF-F596-5E5F5A37CFB9}"/>
              </a:ext>
            </a:extLst>
          </p:cNvPr>
          <p:cNvSpPr>
            <a:spLocks noGrp="1"/>
          </p:cNvSpPr>
          <p:nvPr>
            <p:ph type="body" sz="quarter" idx="13" hasCustomPrompt="1"/>
          </p:nvPr>
        </p:nvSpPr>
        <p:spPr>
          <a:xfrm>
            <a:off x="280988" y="2406123"/>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4</a:t>
            </a:r>
          </a:p>
        </p:txBody>
      </p:sp>
      <p:sp>
        <p:nvSpPr>
          <p:cNvPr id="15" name="Text Placeholder 13">
            <a:extLst>
              <a:ext uri="{FF2B5EF4-FFF2-40B4-BE49-F238E27FC236}">
                <a16:creationId xmlns:a16="http://schemas.microsoft.com/office/drawing/2014/main" id="{17375873-9775-FC98-D6F8-AD8D4CD8ED2E}"/>
              </a:ext>
            </a:extLst>
          </p:cNvPr>
          <p:cNvSpPr>
            <a:spLocks noGrp="1"/>
          </p:cNvSpPr>
          <p:nvPr>
            <p:ph type="body" sz="quarter" idx="14" hasCustomPrompt="1"/>
          </p:nvPr>
        </p:nvSpPr>
        <p:spPr>
          <a:xfrm>
            <a:off x="280988" y="3112915"/>
            <a:ext cx="2079625" cy="419100"/>
          </a:xfrm>
        </p:spPr>
        <p:txBody>
          <a:bodyPr>
            <a:noAutofit/>
          </a:bodyPr>
          <a:lstStyle>
            <a:lvl1pPr marL="0" indent="0" algn="ctr">
              <a:buNone/>
              <a:defRPr sz="1800">
                <a:solidFill>
                  <a:schemeClr val="bg1"/>
                </a:solidFill>
                <a:latin typeface="IBM Plex Mono" panose="020B0509050203000203" pitchFamily="49" charset="0"/>
              </a:defRPr>
            </a:lvl1pPr>
          </a:lstStyle>
          <a:p>
            <a:pPr lvl="0"/>
            <a:r>
              <a:rPr lang="en-US"/>
              <a:t>Section 5</a:t>
            </a:r>
          </a:p>
        </p:txBody>
      </p:sp>
    </p:spTree>
    <p:extLst>
      <p:ext uri="{BB962C8B-B14F-4D97-AF65-F5344CB8AC3E}">
        <p14:creationId xmlns:p14="http://schemas.microsoft.com/office/powerpoint/2010/main" val="344923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3BB12-DD9D-D3CF-5280-366DB5A89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BCA407-C04B-88D5-A4D8-3F73CF139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464A8A-3B9F-A63F-D7A4-40AC785115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B44A1B-8FFC-4D2C-B13A-952CC703AE42}" type="datetimeFigureOut">
              <a:rPr lang="en-US" smtClean="0"/>
              <a:t>4/23/2026</a:t>
            </a:fld>
            <a:endParaRPr lang="en-US"/>
          </a:p>
        </p:txBody>
      </p:sp>
      <p:sp>
        <p:nvSpPr>
          <p:cNvPr id="5" name="Footer Placeholder 4">
            <a:extLst>
              <a:ext uri="{FF2B5EF4-FFF2-40B4-BE49-F238E27FC236}">
                <a16:creationId xmlns:a16="http://schemas.microsoft.com/office/drawing/2014/main" id="{D06DA130-4846-7679-607A-894C456819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3B772A-9AD1-A7C8-AF33-706642E575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8AFD06-4C8B-41C1-9503-7BF363D9C29C}" type="slidenum">
              <a:rPr lang="en-US" smtClean="0"/>
              <a:t>‹#›</a:t>
            </a:fld>
            <a:endParaRPr lang="en-US"/>
          </a:p>
        </p:txBody>
      </p:sp>
    </p:spTree>
    <p:extLst>
      <p:ext uri="{BB962C8B-B14F-4D97-AF65-F5344CB8AC3E}">
        <p14:creationId xmlns:p14="http://schemas.microsoft.com/office/powerpoint/2010/main" val="1536290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hyperlink" Target="mailto:FacultyAffairs@uhcl.edu" TargetMode="External"/><Relationship Id="rId2" Type="http://schemas.openxmlformats.org/officeDocument/2006/relationships/hyperlink" Target="mailto:facultyaffairs@uhcl.edu" TargetMode="Externa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hyperlink" Target="mailto:Bruno@uhcl.edu?subject="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mailto:Garrison@uhcl.edu?subject=" TargetMode="External"/><Relationship Id="rId5" Type="http://schemas.openxmlformats.org/officeDocument/2006/relationships/diagramQuickStyle" Target="../diagrams/quickStyle1.xml"/><Relationship Id="rId10" Type="http://schemas.openxmlformats.org/officeDocument/2006/relationships/hyperlink" Target="mailto:AlmsWinfrey@UHCL.edu?subject=" TargetMode="External"/><Relationship Id="rId4" Type="http://schemas.openxmlformats.org/officeDocument/2006/relationships/diagramLayout" Target="../diagrams/layout1.xml"/><Relationship Id="rId9" Type="http://schemas.openxmlformats.org/officeDocument/2006/relationships/hyperlink" Target="mailto:Willis@uhcl.edu?subject="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D6787-B4EF-9973-CE75-0206ADE315AB}"/>
              </a:ext>
            </a:extLst>
          </p:cNvPr>
          <p:cNvSpPr>
            <a:spLocks noGrp="1"/>
          </p:cNvSpPr>
          <p:nvPr>
            <p:ph type="title" idx="4294967295"/>
          </p:nvPr>
        </p:nvSpPr>
        <p:spPr>
          <a:xfrm>
            <a:off x="433388" y="1962150"/>
            <a:ext cx="5280025" cy="212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chemeClr val="bg1"/>
                </a:solidFill>
                <a:effectLst/>
                <a:uLnTx/>
                <a:uFillTx/>
                <a:latin typeface="DM Sans" pitchFamily="2" charset="0"/>
                <a:ea typeface="+mn-ea"/>
                <a:cs typeface="+mn-cs"/>
              </a:rPr>
              <a:t>Third Year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chemeClr val="bg1"/>
                </a:solidFill>
                <a:effectLst/>
                <a:uLnTx/>
                <a:uFillTx/>
                <a:latin typeface="DM Sans" pitchFamily="2" charset="0"/>
                <a:ea typeface="+mn-ea"/>
                <a:cs typeface="+mn-cs"/>
              </a:rPr>
              <a:t>Review</a:t>
            </a:r>
          </a:p>
        </p:txBody>
      </p:sp>
      <p:sp>
        <p:nvSpPr>
          <p:cNvPr id="3" name="Text Placeholder 2">
            <a:extLst>
              <a:ext uri="{FF2B5EF4-FFF2-40B4-BE49-F238E27FC236}">
                <a16:creationId xmlns:a16="http://schemas.microsoft.com/office/drawing/2014/main" id="{E298704D-B629-23EE-C628-7F9FFC454FF0}"/>
              </a:ext>
            </a:extLst>
          </p:cNvPr>
          <p:cNvSpPr>
            <a:spLocks noGrp="1"/>
          </p:cNvSpPr>
          <p:nvPr>
            <p:ph type="body" sz="quarter" idx="11"/>
          </p:nvPr>
        </p:nvSpPr>
        <p:spPr>
          <a:xfrm>
            <a:off x="922338" y="4087798"/>
            <a:ext cx="4191000" cy="790575"/>
          </a:xfrm>
        </p:spPr>
        <p:txBody>
          <a:bodyPr>
            <a:normAutofit fontScale="85000" lnSpcReduction="20000"/>
          </a:bodyPr>
          <a:lstStyle/>
          <a:p>
            <a:pPr algn="ctr"/>
            <a:r>
              <a:rPr lang="en-US"/>
              <a:t>Using Workflow in Faculty Success</a:t>
            </a:r>
          </a:p>
        </p:txBody>
      </p:sp>
      <p:pic>
        <p:nvPicPr>
          <p:cNvPr id="6" name="Picture Placeholder 5" descr="Hunter the Hawk standing in front of the UHCL sign.&#10;">
            <a:extLst>
              <a:ext uri="{FF2B5EF4-FFF2-40B4-BE49-F238E27FC236}">
                <a16:creationId xmlns:a16="http://schemas.microsoft.com/office/drawing/2014/main" id="{548A94D7-AD5B-EAB7-79A2-D75A250E819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67" r="16667"/>
          <a:stretch>
            <a:fillRect/>
          </a:stretch>
        </p:blipFill>
        <p:spPr>
          <a:xfrm>
            <a:off x="7347228" y="1557337"/>
            <a:ext cx="3743325" cy="3743325"/>
          </a:xfrm>
        </p:spPr>
      </p:pic>
    </p:spTree>
    <p:extLst>
      <p:ext uri="{BB962C8B-B14F-4D97-AF65-F5344CB8AC3E}">
        <p14:creationId xmlns:p14="http://schemas.microsoft.com/office/powerpoint/2010/main" val="2683561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66024-4C4A-EEB9-E797-8DAA5B0E2203}"/>
              </a:ext>
            </a:extLst>
          </p:cNvPr>
          <p:cNvSpPr>
            <a:spLocks noGrp="1"/>
          </p:cNvSpPr>
          <p:nvPr>
            <p:ph type="title" idx="4294967295"/>
          </p:nvPr>
        </p:nvSpPr>
        <p:spPr>
          <a:xfrm>
            <a:off x="2108200" y="117475"/>
            <a:ext cx="758190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800" b="1" i="0" u="none" strike="noStrike" kern="1200" cap="none" spc="0" normalizeH="0" baseline="0" noProof="0" dirty="0">
                <a:ln>
                  <a:noFill/>
                </a:ln>
                <a:solidFill>
                  <a:schemeClr val="bg1"/>
                </a:solidFill>
                <a:effectLst/>
                <a:uLnTx/>
                <a:uFillTx/>
                <a:latin typeface="DM Sans"/>
                <a:ea typeface="+mn-ea"/>
                <a:cs typeface="+mn-cs"/>
              </a:rPr>
              <a:t>Your</a:t>
            </a:r>
            <a:r>
              <a:rPr kumimoji="0" lang="en-US" sz="8800" b="0" i="0" u="none" strike="noStrike" kern="1200" cap="none" spc="0" normalizeH="0" baseline="0" noProof="0" dirty="0">
                <a:ln>
                  <a:noFill/>
                </a:ln>
                <a:solidFill>
                  <a:schemeClr val="bg1"/>
                </a:solidFill>
                <a:effectLst/>
                <a:uLnTx/>
                <a:uFillTx/>
                <a:latin typeface="Libre Baskerville"/>
                <a:ea typeface="+mn-ea"/>
                <a:cs typeface="+mn-cs"/>
              </a:rPr>
              <a:t> </a:t>
            </a:r>
            <a:r>
              <a:rPr kumimoji="0" lang="en-US" sz="7300" b="1" i="1" u="none" strike="noStrike" kern="1200" cap="none" spc="0" normalizeH="0" baseline="0" noProof="0" dirty="0">
                <a:ln>
                  <a:noFill/>
                </a:ln>
                <a:solidFill>
                  <a:srgbClr val="B0D35C"/>
                </a:solidFill>
                <a:effectLst/>
                <a:uLnTx/>
                <a:uFillTx/>
                <a:latin typeface="Libre Baskerville" panose="02000000000000000000" pitchFamily="2" charset="0"/>
                <a:ea typeface="+mn-ea"/>
                <a:cs typeface="+mn-cs"/>
              </a:rPr>
              <a:t>Inbox</a:t>
            </a:r>
            <a:endParaRPr kumimoji="0" lang="en-US" sz="4800" b="1" i="0" u="none" strike="noStrike" kern="1200" cap="none" spc="0" normalizeH="0" baseline="0" noProof="0" dirty="0">
              <a:ln>
                <a:noFill/>
              </a:ln>
              <a:solidFill>
                <a:schemeClr val="bg1"/>
              </a:solidFill>
              <a:effectLst/>
              <a:uLnTx/>
              <a:uFillTx/>
              <a:latin typeface="Libre Baskerville" panose="02000000000000000000" pitchFamily="2" charset="0"/>
              <a:ea typeface="+mn-ea"/>
              <a:cs typeface="+mn-cs"/>
            </a:endParaRPr>
          </a:p>
        </p:txBody>
      </p:sp>
      <p:graphicFrame>
        <p:nvGraphicFramePr>
          <p:cNvPr id="6" name="Diagram 5" descr="Vertical Process detailing the inbox screen where submissions requiring action are located.">
            <a:extLst>
              <a:ext uri="{FF2B5EF4-FFF2-40B4-BE49-F238E27FC236}">
                <a16:creationId xmlns:a16="http://schemas.microsoft.com/office/drawing/2014/main" id="{EE19246F-8120-4B5B-701B-62223431E965}"/>
              </a:ext>
            </a:extLst>
          </p:cNvPr>
          <p:cNvGraphicFramePr/>
          <p:nvPr>
            <p:extLst>
              <p:ext uri="{D42A27DB-BD31-4B8C-83A1-F6EECF244321}">
                <p14:modId xmlns:p14="http://schemas.microsoft.com/office/powerpoint/2010/main" val="3106804786"/>
              </p:ext>
            </p:extLst>
          </p:nvPr>
        </p:nvGraphicFramePr>
        <p:xfrm>
          <a:off x="-1099457" y="1711779"/>
          <a:ext cx="4772025" cy="3533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creenshot of webpage to illustrate where the workflow is located in Faculty Success.">
            <a:extLst>
              <a:ext uri="{FF2B5EF4-FFF2-40B4-BE49-F238E27FC236}">
                <a16:creationId xmlns:a16="http://schemas.microsoft.com/office/drawing/2014/main" id="{C25C6B2F-9A72-89A0-1930-BFE2E72BB0EE}"/>
              </a:ext>
            </a:extLst>
          </p:cNvPr>
          <p:cNvPicPr>
            <a:picLocks noChangeAspect="1"/>
          </p:cNvPicPr>
          <p:nvPr/>
        </p:nvPicPr>
        <p:blipFill>
          <a:blip r:embed="rId8">
            <a:extLst>
              <a:ext uri="{28A0092B-C50C-407E-A947-70E740481C1C}">
                <a14:useLocalDpi xmlns:a14="http://schemas.microsoft.com/office/drawing/2010/main" val="0"/>
              </a:ext>
            </a:extLst>
          </a:blip>
          <a:srcRect t="28673" r="33631" b="28957"/>
          <a:stretch>
            <a:fillRect/>
          </a:stretch>
        </p:blipFill>
        <p:spPr>
          <a:xfrm>
            <a:off x="2485506" y="1738994"/>
            <a:ext cx="9612189" cy="3326946"/>
          </a:xfrm>
          <a:prstGeom prst="rect">
            <a:avLst/>
          </a:prstGeom>
        </p:spPr>
      </p:pic>
    </p:spTree>
    <p:extLst>
      <p:ext uri="{BB962C8B-B14F-4D97-AF65-F5344CB8AC3E}">
        <p14:creationId xmlns:p14="http://schemas.microsoft.com/office/powerpoint/2010/main" val="3374458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81E"/>
        </a:solidFill>
        <a:effectLst/>
      </p:bgPr>
    </p:bg>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204714" y="289409"/>
            <a:ext cx="5502275" cy="911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7057"/>
              </a:lnSpc>
              <a:spcBef>
                <a:spcPts val="0"/>
              </a:spcBef>
              <a:defRPr/>
            </a:pPr>
            <a:r>
              <a:rPr lang="en-US" sz="6000" spc="472" dirty="0">
                <a:solidFill>
                  <a:srgbClr val="FFFFFF"/>
                </a:solidFill>
                <a:latin typeface="Libre Baskerville"/>
                <a:ea typeface="Libre Baskerville"/>
                <a:cs typeface="Libre Baskerville"/>
                <a:sym typeface="Libre Baskerville"/>
              </a:rPr>
              <a:t> Questions</a:t>
            </a:r>
            <a:r>
              <a:rPr lang="en-US" sz="6000" i="1" spc="472" dirty="0">
                <a:solidFill>
                  <a:srgbClr val="B0D35C"/>
                </a:solidFill>
                <a:latin typeface="Libre Baskerville Italics"/>
                <a:ea typeface="Libre Baskerville Italics"/>
                <a:cs typeface="Libre Baskerville Italics"/>
                <a:sym typeface="Libre Baskerville Italics"/>
              </a:rPr>
              <a:t>?</a:t>
            </a:r>
            <a:endParaRPr lang="en-US" sz="5882" i="1" spc="315" dirty="0">
              <a:solidFill>
                <a:srgbClr val="B0D35C"/>
              </a:solidFill>
              <a:latin typeface="Libre Baskerville Italics"/>
              <a:ea typeface="Libre Baskerville Italics"/>
              <a:cs typeface="Libre Baskerville Italics"/>
              <a:sym typeface="Libre Baskerville Italics"/>
            </a:endParaRPr>
          </a:p>
        </p:txBody>
      </p:sp>
      <p:sp>
        <p:nvSpPr>
          <p:cNvPr id="9" name="TextBox 9"/>
          <p:cNvSpPr txBox="1"/>
          <p:nvPr/>
        </p:nvSpPr>
        <p:spPr>
          <a:xfrm>
            <a:off x="1333320" y="2249797"/>
            <a:ext cx="4203850" cy="1531188"/>
          </a:xfrm>
          <a:prstGeom prst="rect">
            <a:avLst/>
          </a:prstGeom>
        </p:spPr>
        <p:txBody>
          <a:bodyPr wrap="square" lIns="0" tIns="0" rIns="0" bIns="0" rtlCol="0" anchor="t">
            <a:spAutoFit/>
          </a:bodyPr>
          <a:lstStyle/>
          <a:p>
            <a:pPr algn="ctr" defTabSz="609630"/>
            <a:r>
              <a:rPr lang="en-US" sz="2400" b="1" spc="360">
                <a:solidFill>
                  <a:srgbClr val="0078AE"/>
                </a:solidFill>
                <a:latin typeface="DM Sans Bold"/>
                <a:ea typeface="DM Sans Bold"/>
                <a:cs typeface="DM Sans Bold"/>
                <a:sym typeface="DM Sans Bold"/>
              </a:rPr>
              <a:t>Visit the </a:t>
            </a:r>
          </a:p>
          <a:p>
            <a:pPr algn="ctr" defTabSz="609630"/>
            <a:r>
              <a:rPr lang="en-US" sz="2400" b="1" u="sng" spc="360">
                <a:solidFill>
                  <a:srgbClr val="0078AE"/>
                </a:solidFill>
                <a:latin typeface="DM Sans Bold"/>
                <a:ea typeface="DM Sans Bold"/>
                <a:cs typeface="DM Sans Bold"/>
                <a:sym typeface="DM Sans Bold"/>
                <a:hlinkClick r:id="rId2" tooltip="https://www.uhcl.edu/provost/faculty-affairs/promotion-tenure"/>
              </a:rPr>
              <a:t>Faculty Affairs</a:t>
            </a:r>
            <a:r>
              <a:rPr lang="en-US" sz="2400" b="1" spc="360">
                <a:solidFill>
                  <a:srgbClr val="0078AE"/>
                </a:solidFill>
                <a:latin typeface="DM Sans Bold"/>
                <a:ea typeface="DM Sans Bold"/>
                <a:cs typeface="DM Sans Bold"/>
                <a:sym typeface="DM Sans Bold"/>
                <a:hlinkClick r:id="rId2" tooltip="https://www.uhcl.edu/provost/faculty-affairs/promotion-tenure"/>
              </a:rPr>
              <a:t> Webpage</a:t>
            </a:r>
            <a:endParaRPr lang="en-US" sz="2400" b="1" spc="360">
              <a:solidFill>
                <a:srgbClr val="0078AE"/>
              </a:solidFill>
              <a:latin typeface="DM Sans Bold"/>
              <a:ea typeface="DM Sans Bold"/>
              <a:cs typeface="DM Sans Bold"/>
              <a:sym typeface="DM Sans Bold"/>
            </a:endParaRPr>
          </a:p>
          <a:p>
            <a:pPr algn="ctr" defTabSz="609630">
              <a:lnSpc>
                <a:spcPts val="3255"/>
              </a:lnSpc>
            </a:pPr>
            <a:endParaRPr lang="en-US" sz="2866" spc="327">
              <a:solidFill>
                <a:srgbClr val="FFFFFF"/>
              </a:solidFill>
              <a:latin typeface="DM Sans"/>
              <a:ea typeface="DM Sans"/>
              <a:cs typeface="DM Sans"/>
              <a:sym typeface="DM Sans"/>
            </a:endParaRPr>
          </a:p>
        </p:txBody>
      </p:sp>
      <p:sp>
        <p:nvSpPr>
          <p:cNvPr id="10" name="TextBox 10"/>
          <p:cNvSpPr txBox="1"/>
          <p:nvPr/>
        </p:nvSpPr>
        <p:spPr>
          <a:xfrm>
            <a:off x="1136342" y="3939496"/>
            <a:ext cx="4782572" cy="743793"/>
          </a:xfrm>
          <a:prstGeom prst="rect">
            <a:avLst/>
          </a:prstGeom>
        </p:spPr>
        <p:txBody>
          <a:bodyPr wrap="square" lIns="0" tIns="0" rIns="0" bIns="0" rtlCol="0" anchor="t">
            <a:spAutoFit/>
          </a:bodyPr>
          <a:lstStyle/>
          <a:p>
            <a:pPr algn="ctr" defTabSz="609630">
              <a:lnSpc>
                <a:spcPts val="2893"/>
              </a:lnSpc>
            </a:pPr>
            <a:r>
              <a:rPr lang="en-US" sz="2479" b="1" spc="309">
                <a:solidFill>
                  <a:srgbClr val="0078AE"/>
                </a:solidFill>
                <a:latin typeface="DM Sans Bold"/>
                <a:ea typeface="DM Sans Bold"/>
                <a:cs typeface="DM Sans Bold"/>
                <a:sym typeface="DM Sans Bold"/>
              </a:rPr>
              <a:t>Email:</a:t>
            </a:r>
          </a:p>
          <a:p>
            <a:pPr algn="ctr" defTabSz="609630">
              <a:lnSpc>
                <a:spcPts val="2893"/>
              </a:lnSpc>
            </a:pPr>
            <a:r>
              <a:rPr lang="en-US" sz="2479" b="1" spc="309">
                <a:solidFill>
                  <a:srgbClr val="0078AE"/>
                </a:solidFill>
                <a:latin typeface="DM Sans Bold"/>
                <a:ea typeface="DM Sans Bold"/>
                <a:cs typeface="DM Sans Bold"/>
                <a:sym typeface="DM Sans Bold"/>
                <a:hlinkClick r:id="rId3"/>
              </a:rPr>
              <a:t>FacultyAffairs@uhcl.edu</a:t>
            </a:r>
            <a:endParaRPr lang="en-US" sz="2479" b="1" spc="309">
              <a:solidFill>
                <a:srgbClr val="0078AE"/>
              </a:solidFill>
              <a:latin typeface="DM Sans Bold"/>
              <a:ea typeface="DM Sans Bold"/>
              <a:cs typeface="DM Sans Bold"/>
              <a:sym typeface="DM Sans Bold"/>
            </a:endParaRPr>
          </a:p>
        </p:txBody>
      </p:sp>
      <p:pic>
        <p:nvPicPr>
          <p:cNvPr id="15" name="Picture Placeholder 14">
            <a:extLst>
              <a:ext uri="{FF2B5EF4-FFF2-40B4-BE49-F238E27FC236}">
                <a16:creationId xmlns:a16="http://schemas.microsoft.com/office/drawing/2014/main" id="{7D5E0ACF-9009-33AB-CF46-7FD7B4046A1B}"/>
              </a:ext>
              <a:ext uri="{C183D7F6-B498-43B3-948B-1728B52AA6E4}">
                <adec:decorative xmlns:adec="http://schemas.microsoft.com/office/drawing/2017/decorative" val="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67" r="16667"/>
          <a:stretch>
            <a:fillRect/>
          </a:stretch>
        </p:blipFill>
        <p:spPr>
          <a:prstGeom prst="rect">
            <a:avLst/>
          </a:prstGeom>
          <a:solidFill>
            <a:prstClr val="black">
              <a:lumMod val="50000"/>
              <a:lumOff val="50000"/>
            </a:prstClr>
          </a:solidFill>
          <a:ln w="114300">
            <a:solidFill>
              <a:srgbClr val="ADE95B"/>
            </a:solidFill>
          </a:ln>
        </p:spPr>
      </p:pic>
      <p:sp>
        <p:nvSpPr>
          <p:cNvPr id="6" name="Freeform 6">
            <a:extLst>
              <a:ext uri="{C183D7F6-B498-43B3-948B-1728B52AA6E4}">
                <adec:decorative xmlns:adec="http://schemas.microsoft.com/office/drawing/2017/decorative" val="1"/>
              </a:ext>
            </a:extLst>
          </p:cNvPr>
          <p:cNvSpPr/>
          <p:nvPr/>
        </p:nvSpPr>
        <p:spPr>
          <a:xfrm>
            <a:off x="528221" y="2374096"/>
            <a:ext cx="1216241" cy="911225"/>
          </a:xfrm>
          <a:custGeom>
            <a:avLst/>
            <a:gdLst/>
            <a:ahLst/>
            <a:cxnLst/>
            <a:rect l="l" t="t" r="r" b="b"/>
            <a:pathLst>
              <a:path w="2531204" h="2391987">
                <a:moveTo>
                  <a:pt x="0" y="0"/>
                </a:moveTo>
                <a:lnTo>
                  <a:pt x="2531204" y="0"/>
                </a:lnTo>
                <a:lnTo>
                  <a:pt x="2531204" y="2391987"/>
                </a:lnTo>
                <a:lnTo>
                  <a:pt x="0" y="2391987"/>
                </a:lnTo>
                <a:lnTo>
                  <a:pt x="0" y="0"/>
                </a:lnTo>
                <a:close/>
              </a:path>
            </a:pathLst>
          </a:custGeom>
          <a:blipFill>
            <a:blip>
              <a:extLst>
                <a:ext uri="{96DAC541-7B7A-43D3-8B79-37D633B846F1}">
                  <asvg:svgBlip xmlns:asvg="http://schemas.microsoft.com/office/drawing/2016/SVG/main" r:embed="rId5"/>
                </a:ext>
              </a:extLst>
            </a:blip>
            <a:stretch>
              <a:fillRect t="-125" b="-125"/>
            </a:stretch>
          </a:blipFill>
        </p:spPr>
        <p:txBody>
          <a:bodyPr/>
          <a:lstStyle/>
          <a:p>
            <a:pPr defTabSz="609630"/>
            <a:endParaRPr lang="en-US" sz="1200">
              <a:solidFill>
                <a:prstClr val="black"/>
              </a:solidFill>
              <a:latin typeface="Calibri"/>
            </a:endParaRPr>
          </a:p>
        </p:txBody>
      </p:sp>
      <p:sp>
        <p:nvSpPr>
          <p:cNvPr id="7" name="Freeform 7">
            <a:extLst>
              <a:ext uri="{C183D7F6-B498-43B3-948B-1728B52AA6E4}">
                <adec:decorative xmlns:adec="http://schemas.microsoft.com/office/drawing/2017/decorative" val="1"/>
              </a:ext>
            </a:extLst>
          </p:cNvPr>
          <p:cNvSpPr/>
          <p:nvPr/>
        </p:nvSpPr>
        <p:spPr>
          <a:xfrm>
            <a:off x="14895" y="3840620"/>
            <a:ext cx="1121447" cy="1121997"/>
          </a:xfrm>
          <a:custGeom>
            <a:avLst/>
            <a:gdLst/>
            <a:ahLst/>
            <a:cxnLst/>
            <a:rect l="l" t="t" r="r" b="b"/>
            <a:pathLst>
              <a:path w="2686382" h="2686382">
                <a:moveTo>
                  <a:pt x="0" y="0"/>
                </a:moveTo>
                <a:lnTo>
                  <a:pt x="2686382" y="0"/>
                </a:lnTo>
                <a:lnTo>
                  <a:pt x="2686382" y="2686382"/>
                </a:lnTo>
                <a:lnTo>
                  <a:pt x="0" y="268638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489106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671F85-3565-A396-BA9F-F50CA3C081D7}"/>
              </a:ext>
            </a:extLst>
          </p:cNvPr>
          <p:cNvSpPr>
            <a:spLocks noGrp="1"/>
          </p:cNvSpPr>
          <p:nvPr>
            <p:ph type="title" idx="4294967295"/>
          </p:nvPr>
        </p:nvSpPr>
        <p:spPr>
          <a:xfrm>
            <a:off x="2303463" y="120650"/>
            <a:ext cx="758190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272" normalizeH="0" baseline="0" noProof="0" dirty="0">
                <a:ln>
                  <a:noFill/>
                </a:ln>
                <a:solidFill>
                  <a:schemeClr val="bg1"/>
                </a:solidFill>
                <a:effectLst/>
                <a:uLnTx/>
                <a:uFillTx/>
                <a:latin typeface="DM Sans Bold"/>
                <a:ea typeface="DM Sans Bold"/>
                <a:cs typeface="DM Sans Bold"/>
                <a:sym typeface="DM Sans Bold"/>
              </a:rPr>
              <a:t>Key  </a:t>
            </a:r>
            <a:r>
              <a:rPr kumimoji="0" lang="en-US" sz="4000" b="1" i="1" u="none" strike="noStrike" kern="1200" cap="none" spc="545" normalizeH="0" baseline="0" noProof="0" dirty="0">
                <a:ln>
                  <a:noFill/>
                </a:ln>
                <a:solidFill>
                  <a:srgbClr val="B0D35C"/>
                </a:solidFill>
                <a:effectLst/>
                <a:uLnTx/>
                <a:uFillTx/>
                <a:latin typeface="Libre Baskerville"/>
                <a:ea typeface="Libre Baskerville Italics"/>
                <a:cs typeface="Libre Baskerville Italics"/>
                <a:sym typeface="Libre Baskerville Italics"/>
              </a:rPr>
              <a:t>Resources</a:t>
            </a:r>
            <a:endParaRPr kumimoji="0" lang="en-US" sz="4000" b="1" i="1" u="none" strike="noStrike" kern="1200" cap="none" spc="545" normalizeH="0" baseline="0" noProof="0" dirty="0">
              <a:ln>
                <a:noFill/>
              </a:ln>
              <a:solidFill>
                <a:srgbClr val="B0D35C"/>
              </a:solidFill>
              <a:effectLst/>
              <a:uLnTx/>
              <a:uFillTx/>
              <a:latin typeface="Libre Baskerville"/>
              <a:ea typeface="Libre Baskerville Italics"/>
              <a:cs typeface="Libre Baskerville Italics"/>
            </a:endParaRPr>
          </a:p>
        </p:txBody>
      </p:sp>
      <p:graphicFrame>
        <p:nvGraphicFramePr>
          <p:cNvPr id="19" name="Diagram 18" descr="Vertical Bullet list describing resources available to faculty for promotion and tenure.">
            <a:extLst>
              <a:ext uri="{FF2B5EF4-FFF2-40B4-BE49-F238E27FC236}">
                <a16:creationId xmlns:a16="http://schemas.microsoft.com/office/drawing/2014/main" id="{772C0BCA-EE25-4F34-6187-7E62AB8D09A8}"/>
              </a:ext>
            </a:extLst>
          </p:cNvPr>
          <p:cNvGraphicFramePr/>
          <p:nvPr>
            <p:extLst>
              <p:ext uri="{D42A27DB-BD31-4B8C-83A1-F6EECF244321}">
                <p14:modId xmlns:p14="http://schemas.microsoft.com/office/powerpoint/2010/main" val="1162245326"/>
              </p:ext>
            </p:extLst>
          </p:nvPr>
        </p:nvGraphicFramePr>
        <p:xfrm>
          <a:off x="91658" y="1035520"/>
          <a:ext cx="4748290" cy="3183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Table 15">
            <a:extLst>
              <a:ext uri="{FF2B5EF4-FFF2-40B4-BE49-F238E27FC236}">
                <a16:creationId xmlns:a16="http://schemas.microsoft.com/office/drawing/2014/main" id="{CA5B8AD1-0FBA-055C-5BAF-487DAC2C7665}"/>
              </a:ext>
            </a:extLst>
          </p:cNvPr>
          <p:cNvGraphicFramePr>
            <a:graphicFrameLocks noGrp="1"/>
          </p:cNvGraphicFramePr>
          <p:nvPr>
            <p:extLst>
              <p:ext uri="{D42A27DB-BD31-4B8C-83A1-F6EECF244321}">
                <p14:modId xmlns:p14="http://schemas.microsoft.com/office/powerpoint/2010/main" val="2378070839"/>
              </p:ext>
            </p:extLst>
          </p:nvPr>
        </p:nvGraphicFramePr>
        <p:xfrm>
          <a:off x="89647" y="4250764"/>
          <a:ext cx="5143464" cy="1827959"/>
        </p:xfrm>
        <a:graphic>
          <a:graphicData uri="http://schemas.openxmlformats.org/drawingml/2006/table">
            <a:tbl>
              <a:tblPr firstRow="1" bandRow="1">
                <a:tableStyleId>{5C22544A-7EE6-4342-B048-85BDC9FD1C3A}</a:tableStyleId>
              </a:tblPr>
              <a:tblGrid>
                <a:gridCol w="1714488">
                  <a:extLst>
                    <a:ext uri="{9D8B030D-6E8A-4147-A177-3AD203B41FA5}">
                      <a16:colId xmlns:a16="http://schemas.microsoft.com/office/drawing/2014/main" val="393050545"/>
                    </a:ext>
                  </a:extLst>
                </a:gridCol>
                <a:gridCol w="1714488">
                  <a:extLst>
                    <a:ext uri="{9D8B030D-6E8A-4147-A177-3AD203B41FA5}">
                      <a16:colId xmlns:a16="http://schemas.microsoft.com/office/drawing/2014/main" val="640328120"/>
                    </a:ext>
                  </a:extLst>
                </a:gridCol>
                <a:gridCol w="1714488">
                  <a:extLst>
                    <a:ext uri="{9D8B030D-6E8A-4147-A177-3AD203B41FA5}">
                      <a16:colId xmlns:a16="http://schemas.microsoft.com/office/drawing/2014/main" val="3531618968"/>
                    </a:ext>
                  </a:extLst>
                </a:gridCol>
              </a:tblGrid>
              <a:tr h="492755">
                <a:tc>
                  <a:txBody>
                    <a:bodyPr/>
                    <a:lstStyle/>
                    <a:p>
                      <a:pPr algn="l" fontAlgn="base">
                        <a:lnSpc>
                          <a:spcPts val="1425"/>
                        </a:lnSpc>
                        <a:buNone/>
                      </a:pPr>
                      <a:r>
                        <a:rPr lang="en-US" sz="1200" b="1" i="0">
                          <a:solidFill>
                            <a:srgbClr val="FFFFFF"/>
                          </a:solidFill>
                          <a:effectLst/>
                          <a:latin typeface="DM Sans" pitchFamily="2" charset="0"/>
                        </a:rPr>
                        <a:t>College</a:t>
                      </a:r>
                      <a:endParaRPr lang="en-US"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003" cap="flat" cmpd="sng" algn="ctr">
                      <a:solidFill>
                        <a:srgbClr val="FFFFFF"/>
                      </a:solidFill>
                      <a:prstDash val="solid"/>
                      <a:round/>
                      <a:headEnd type="none" w="med" len="med"/>
                      <a:tailEnd type="none" w="med" len="med"/>
                    </a:lnB>
                  </a:tcPr>
                </a:tc>
                <a:tc>
                  <a:txBody>
                    <a:bodyPr/>
                    <a:lstStyle/>
                    <a:p>
                      <a:pPr algn="l" fontAlgn="base">
                        <a:lnSpc>
                          <a:spcPts val="1425"/>
                        </a:lnSpc>
                        <a:buNone/>
                      </a:pPr>
                      <a:r>
                        <a:rPr lang="en-US" sz="1200" b="1" i="0">
                          <a:solidFill>
                            <a:srgbClr val="FFFFFF"/>
                          </a:solidFill>
                          <a:effectLst/>
                          <a:latin typeface="DM Sans" pitchFamily="2" charset="0"/>
                        </a:rPr>
                        <a:t>Support Administrator</a:t>
                      </a:r>
                      <a:endParaRPr lang="en-US"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003" cap="flat" cmpd="sng" algn="ctr">
                      <a:solidFill>
                        <a:srgbClr val="FFFFFF"/>
                      </a:solidFill>
                      <a:prstDash val="solid"/>
                      <a:round/>
                      <a:headEnd type="none" w="med" len="med"/>
                      <a:tailEnd type="none" w="med" len="med"/>
                    </a:lnB>
                  </a:tcPr>
                </a:tc>
                <a:tc>
                  <a:txBody>
                    <a:bodyPr/>
                    <a:lstStyle/>
                    <a:p>
                      <a:pPr algn="l" fontAlgn="base">
                        <a:lnSpc>
                          <a:spcPts val="1425"/>
                        </a:lnSpc>
                        <a:buNone/>
                      </a:pPr>
                      <a:r>
                        <a:rPr lang="en-US" sz="1200" b="1" i="0">
                          <a:solidFill>
                            <a:srgbClr val="FFFFFF"/>
                          </a:solidFill>
                          <a:effectLst/>
                          <a:latin typeface="DM Sans" pitchFamily="2" charset="0"/>
                        </a:rPr>
                        <a:t>Contact Info</a:t>
                      </a:r>
                      <a:endParaRPr lang="en-US" b="1" i="0">
                        <a:solidFill>
                          <a:srgbClr val="FFFFFF"/>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5003"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80316059"/>
                  </a:ext>
                </a:extLst>
              </a:tr>
              <a:tr h="286115">
                <a:tc>
                  <a:txBody>
                    <a:bodyPr/>
                    <a:lstStyle/>
                    <a:p>
                      <a:pPr algn="l" fontAlgn="base">
                        <a:lnSpc>
                          <a:spcPts val="1350"/>
                        </a:lnSpc>
                        <a:buNone/>
                      </a:pPr>
                      <a:r>
                        <a:rPr lang="en-US" sz="1100" b="0" i="0">
                          <a:solidFill>
                            <a:srgbClr val="000000"/>
                          </a:solidFill>
                          <a:effectLst/>
                          <a:latin typeface="Aptos" panose="020B0004020202020204" pitchFamily="34" charset="0"/>
                        </a:rPr>
                        <a:t>Business</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base">
                        <a:lnSpc>
                          <a:spcPts val="1350"/>
                        </a:lnSpc>
                        <a:buNone/>
                      </a:pPr>
                      <a:r>
                        <a:rPr lang="en-US" sz="1100" b="0" i="0">
                          <a:solidFill>
                            <a:srgbClr val="000000"/>
                          </a:solidFill>
                          <a:effectLst/>
                          <a:latin typeface="Aptos" panose="020B0004020202020204" pitchFamily="34" charset="0"/>
                        </a:rPr>
                        <a:t>Joan Bruno</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auto">
                        <a:lnSpc>
                          <a:spcPts val="1350"/>
                        </a:lnSpc>
                        <a:buNone/>
                      </a:pPr>
                      <a:r>
                        <a:rPr lang="en-US" sz="1100" b="0" i="0" u="sng" strike="noStrike">
                          <a:solidFill>
                            <a:schemeClr val="tx1"/>
                          </a:solidFill>
                          <a:effectLst/>
                          <a:latin typeface="Aptos"/>
                          <a:hlinkClick r:id="rId8">
                            <a:extLst>
                              <a:ext uri="{A12FA001-AC4F-418D-AE19-62706E023703}">
                                <ahyp:hlinkClr xmlns:ahyp="http://schemas.microsoft.com/office/drawing/2018/hyperlinkcolor" val="tx"/>
                              </a:ext>
                            </a:extLst>
                          </a:hlinkClick>
                        </a:rPr>
                        <a:t>Bruno@uhcl.edu</a:t>
                      </a:r>
                      <a:endParaRPr lang="en-US" sz="1100" b="0" i="0">
                        <a:solidFill>
                          <a:schemeClr val="tx1"/>
                        </a:solidFill>
                        <a:effectLst/>
                        <a:latin typeface="Aptos"/>
                        <a:hlinkClick r:id="rId8">
                          <a:extLst>
                            <a:ext uri="{A12FA001-AC4F-418D-AE19-62706E023703}">
                              <ahyp:hlinkClr xmlns:ahyp="http://schemas.microsoft.com/office/drawing/2018/hyperlinkcolor" val="tx"/>
                            </a:ext>
                          </a:extLst>
                        </a:hlinkClick>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500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959126093"/>
                  </a:ext>
                </a:extLst>
              </a:tr>
              <a:tr h="286115">
                <a:tc>
                  <a:txBody>
                    <a:bodyPr/>
                    <a:lstStyle/>
                    <a:p>
                      <a:pPr algn="l" fontAlgn="base">
                        <a:lnSpc>
                          <a:spcPts val="1350"/>
                        </a:lnSpc>
                        <a:buNone/>
                      </a:pPr>
                      <a:r>
                        <a:rPr lang="en-US" sz="1100" b="0" i="0">
                          <a:solidFill>
                            <a:srgbClr val="000000"/>
                          </a:solidFill>
                          <a:effectLst/>
                          <a:latin typeface="Aptos" panose="020B0004020202020204" pitchFamily="34" charset="0"/>
                        </a:rPr>
                        <a:t>Education</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base">
                        <a:lnSpc>
                          <a:spcPts val="1350"/>
                        </a:lnSpc>
                        <a:buNone/>
                      </a:pPr>
                      <a:r>
                        <a:rPr lang="en-US" sz="1100" b="0" i="0">
                          <a:solidFill>
                            <a:srgbClr val="000000"/>
                          </a:solidFill>
                          <a:effectLst/>
                          <a:latin typeface="Aptos" panose="020B0004020202020204" pitchFamily="34" charset="0"/>
                        </a:rPr>
                        <a:t>Dr. Jana Willis</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auto">
                        <a:lnSpc>
                          <a:spcPts val="1350"/>
                        </a:lnSpc>
                        <a:buNone/>
                      </a:pPr>
                      <a:r>
                        <a:rPr lang="en-US" sz="1100" b="0" i="0" u="sng" strike="noStrike">
                          <a:solidFill>
                            <a:schemeClr val="tx1"/>
                          </a:solidFill>
                          <a:effectLst/>
                          <a:latin typeface="Aptos"/>
                          <a:hlinkClick r:id="rId9">
                            <a:extLst>
                              <a:ext uri="{A12FA001-AC4F-418D-AE19-62706E023703}">
                                <ahyp:hlinkClr xmlns:ahyp="http://schemas.microsoft.com/office/drawing/2018/hyperlinkcolor" val="tx"/>
                              </a:ext>
                            </a:extLst>
                          </a:hlinkClick>
                        </a:rPr>
                        <a:t>Willis@uhcl.edu</a:t>
                      </a:r>
                      <a:endParaRPr lang="en-US" sz="1100" b="0" i="0">
                        <a:solidFill>
                          <a:schemeClr val="tx1"/>
                        </a:solidFill>
                        <a:effectLst/>
                        <a:latin typeface="Aptos"/>
                        <a:hlinkClick r:id="rId9">
                          <a:extLst>
                            <a:ext uri="{A12FA001-AC4F-418D-AE19-62706E023703}">
                              <ahyp:hlinkClr xmlns:ahyp="http://schemas.microsoft.com/office/drawing/2018/hyperlinkcolor" val="tx"/>
                            </a:ext>
                          </a:extLst>
                        </a:hlinkClick>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46886931"/>
                  </a:ext>
                </a:extLst>
              </a:tr>
              <a:tr h="476859">
                <a:tc>
                  <a:txBody>
                    <a:bodyPr/>
                    <a:lstStyle/>
                    <a:p>
                      <a:pPr algn="l" fontAlgn="base">
                        <a:lnSpc>
                          <a:spcPts val="1350"/>
                        </a:lnSpc>
                        <a:buNone/>
                      </a:pPr>
                      <a:r>
                        <a:rPr lang="en-US" sz="1100" b="0" i="0">
                          <a:solidFill>
                            <a:srgbClr val="000000"/>
                          </a:solidFill>
                          <a:effectLst/>
                          <a:latin typeface="Aptos" panose="020B0004020202020204" pitchFamily="34" charset="0"/>
                        </a:rPr>
                        <a:t>Human Sciences and Humanities</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base">
                        <a:lnSpc>
                          <a:spcPts val="1350"/>
                        </a:lnSpc>
                        <a:buNone/>
                      </a:pPr>
                      <a:r>
                        <a:rPr lang="en-US" sz="1100" b="0" i="0">
                          <a:solidFill>
                            <a:srgbClr val="000000"/>
                          </a:solidFill>
                          <a:effectLst/>
                          <a:latin typeface="Aptos" panose="020B0004020202020204" pitchFamily="34" charset="0"/>
                        </a:rPr>
                        <a:t>Robin Alms</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auto">
                        <a:lnSpc>
                          <a:spcPts val="1350"/>
                        </a:lnSpc>
                        <a:buNone/>
                      </a:pPr>
                      <a:r>
                        <a:rPr lang="en-US" sz="1100" b="0" i="0" u="sng" strike="noStrike" dirty="0">
                          <a:solidFill>
                            <a:schemeClr val="tx1"/>
                          </a:solidFill>
                          <a:effectLst/>
                          <a:latin typeface="Aptos"/>
                          <a:hlinkClick r:id="rId10">
                            <a:extLst>
                              <a:ext uri="{A12FA001-AC4F-418D-AE19-62706E023703}">
                                <ahyp:hlinkClr xmlns:ahyp="http://schemas.microsoft.com/office/drawing/2018/hyperlinkcolor" val="tx"/>
                              </a:ext>
                            </a:extLst>
                          </a:hlinkClick>
                        </a:rPr>
                        <a:t>AlmsWinfrey@uhcl.edu</a:t>
                      </a:r>
                      <a:endParaRPr lang="en-US" sz="1100" b="0" i="0" dirty="0">
                        <a:solidFill>
                          <a:schemeClr val="tx1"/>
                        </a:solidFill>
                        <a:effectLst/>
                        <a:latin typeface="Aptos"/>
                        <a:hlinkClick r:id="rId10">
                          <a:extLst>
                            <a:ext uri="{A12FA001-AC4F-418D-AE19-62706E023703}">
                              <ahyp:hlinkClr xmlns:ahyp="http://schemas.microsoft.com/office/drawing/2018/hyperlinkcolor" val="tx"/>
                            </a:ext>
                          </a:extLst>
                        </a:hlinkClick>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39511366"/>
                  </a:ext>
                </a:extLst>
              </a:tr>
              <a:tr h="286115">
                <a:tc>
                  <a:txBody>
                    <a:bodyPr/>
                    <a:lstStyle/>
                    <a:p>
                      <a:pPr algn="l" fontAlgn="base">
                        <a:lnSpc>
                          <a:spcPts val="1350"/>
                        </a:lnSpc>
                        <a:buNone/>
                      </a:pPr>
                      <a:r>
                        <a:rPr lang="en-US" sz="1100" b="0" i="0">
                          <a:solidFill>
                            <a:srgbClr val="000000"/>
                          </a:solidFill>
                          <a:effectLst/>
                          <a:latin typeface="Aptos" panose="020B0004020202020204" pitchFamily="34" charset="0"/>
                        </a:rPr>
                        <a:t>Science and Engineering</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base">
                        <a:lnSpc>
                          <a:spcPts val="1350"/>
                        </a:lnSpc>
                        <a:buNone/>
                      </a:pPr>
                      <a:r>
                        <a:rPr lang="en-US" sz="1100" b="0" i="0">
                          <a:solidFill>
                            <a:srgbClr val="000000"/>
                          </a:solidFill>
                          <a:effectLst/>
                          <a:latin typeface="Aptos" panose="020B0004020202020204" pitchFamily="34" charset="0"/>
                        </a:rPr>
                        <a:t>Dr. David Garrison</a:t>
                      </a:r>
                      <a:endParaRPr lang="en-US" b="0" i="0">
                        <a:solidFill>
                          <a:srgbClr val="000000"/>
                        </a:solidFill>
                        <a:effectLs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algn="l" fontAlgn="auto">
                        <a:lnSpc>
                          <a:spcPts val="1350"/>
                        </a:lnSpc>
                        <a:buNone/>
                      </a:pPr>
                      <a:r>
                        <a:rPr lang="en-US" sz="1100" b="0" i="0" u="sng" strike="noStrike" dirty="0">
                          <a:solidFill>
                            <a:schemeClr val="tx1"/>
                          </a:solidFill>
                          <a:effectLst/>
                          <a:latin typeface="Aptos"/>
                          <a:hlinkClick r:id="rId11">
                            <a:extLst>
                              <a:ext uri="{A12FA001-AC4F-418D-AE19-62706E023703}">
                                <ahyp:hlinkClr xmlns:ahyp="http://schemas.microsoft.com/office/drawing/2018/hyperlinkcolor" val="tx"/>
                              </a:ext>
                            </a:extLst>
                          </a:hlinkClick>
                        </a:rPr>
                        <a:t>Garrison@uhcl.edu</a:t>
                      </a:r>
                      <a:endParaRPr lang="en-US" sz="1100" b="0" i="0" dirty="0">
                        <a:solidFill>
                          <a:schemeClr val="tx1"/>
                        </a:solidFill>
                        <a:effectLst/>
                        <a:latin typeface="Aptos"/>
                        <a:hlinkClick r:id="rId11">
                          <a:extLst>
                            <a:ext uri="{A12FA001-AC4F-418D-AE19-62706E023703}">
                              <ahyp:hlinkClr xmlns:ahyp="http://schemas.microsoft.com/office/drawing/2018/hyperlinkcolor" val="tx"/>
                            </a:ext>
                          </a:extLst>
                        </a:hlinkClick>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725295415"/>
                  </a:ext>
                </a:extLst>
              </a:tr>
            </a:tbl>
          </a:graphicData>
        </a:graphic>
      </p:graphicFrame>
      <p:pic>
        <p:nvPicPr>
          <p:cNvPr id="18" name="Picture 17" descr="Webpage illustrating the resources on the Promotion and Tenure Webpage for Faculty Affairs.">
            <a:extLst>
              <a:ext uri="{FF2B5EF4-FFF2-40B4-BE49-F238E27FC236}">
                <a16:creationId xmlns:a16="http://schemas.microsoft.com/office/drawing/2014/main" id="{46A5C2FF-C7AF-5AA4-EF8E-D9E2B482B9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791" y="1035745"/>
            <a:ext cx="6780551" cy="5457337"/>
          </a:xfrm>
          <a:prstGeom prst="rect">
            <a:avLst/>
          </a:prstGeom>
        </p:spPr>
      </p:pic>
    </p:spTree>
    <p:extLst>
      <p:ext uri="{BB962C8B-B14F-4D97-AF65-F5344CB8AC3E}">
        <p14:creationId xmlns:p14="http://schemas.microsoft.com/office/powerpoint/2010/main" val="2061774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5A0357-77A4-A5B0-47F7-B06B1840F7EF}"/>
              </a:ext>
            </a:extLst>
          </p:cNvPr>
          <p:cNvSpPr>
            <a:spLocks noGrp="1"/>
          </p:cNvSpPr>
          <p:nvPr>
            <p:ph type="title" idx="4294967295"/>
          </p:nvPr>
        </p:nvSpPr>
        <p:spPr>
          <a:xfrm>
            <a:off x="1663607" y="235697"/>
            <a:ext cx="8869276"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363" normalizeH="0" baseline="0" noProof="0" dirty="0">
                <a:ln>
                  <a:noFill/>
                </a:ln>
                <a:solidFill>
                  <a:srgbClr val="FFFFFF"/>
                </a:solidFill>
                <a:effectLst/>
                <a:uLnTx/>
                <a:uFillTx/>
                <a:latin typeface="DM Sans" pitchFamily="2" charset="0"/>
                <a:ea typeface="DM Sans Bold"/>
                <a:cs typeface="DM Sans Bold"/>
                <a:sym typeface="DM Sans Bold"/>
              </a:rPr>
              <a:t>Third Year Review </a:t>
            </a:r>
            <a:r>
              <a:rPr kumimoji="0" lang="en-US" sz="4000" b="0" i="1" u="none" strike="noStrike" kern="1200" cap="none" spc="545" normalizeH="0" baseline="0" noProof="0" dirty="0">
                <a:ln>
                  <a:noFill/>
                </a:ln>
                <a:solidFill>
                  <a:srgbClr val="B0D35C"/>
                </a:solidFill>
                <a:effectLst/>
                <a:uLnTx/>
                <a:uFillTx/>
                <a:latin typeface="Libre Baskerville" panose="02000000000000000000" pitchFamily="2" charset="0"/>
                <a:ea typeface="Libre Baskerville Italics"/>
                <a:cs typeface="Libre Baskerville Italics"/>
                <a:sym typeface="Libre Baskerville Italics"/>
              </a:rPr>
              <a:t>Timeline</a:t>
            </a:r>
            <a:endParaRPr kumimoji="0" lang="en-US" sz="3600" b="0" i="1" u="none" strike="noStrike" kern="1200" cap="none" spc="0" normalizeH="0" baseline="0" noProof="0" dirty="0">
              <a:ln>
                <a:noFill/>
              </a:ln>
              <a:solidFill>
                <a:schemeClr val="bg1"/>
              </a:solidFill>
              <a:effectLst/>
              <a:uLnTx/>
              <a:uFillTx/>
              <a:latin typeface="Libre Baskerville" panose="02000000000000000000" pitchFamily="2" charset="0"/>
              <a:ea typeface="+mn-ea"/>
              <a:cs typeface="+mn-cs"/>
            </a:endParaRPr>
          </a:p>
        </p:txBody>
      </p:sp>
      <p:graphicFrame>
        <p:nvGraphicFramePr>
          <p:cNvPr id="8" name="Table 0">
            <a:extLst>
              <a:ext uri="{FF2B5EF4-FFF2-40B4-BE49-F238E27FC236}">
                <a16:creationId xmlns:a16="http://schemas.microsoft.com/office/drawing/2014/main" id="{39124C9D-E1FE-58BC-E909-11011D3ED005}"/>
              </a:ext>
            </a:extLst>
          </p:cNvPr>
          <p:cNvGraphicFramePr>
            <a:graphicFrameLocks noGrp="1"/>
          </p:cNvGraphicFramePr>
          <p:nvPr>
            <p:extLst>
              <p:ext uri="{D42A27DB-BD31-4B8C-83A1-F6EECF244321}">
                <p14:modId xmlns:p14="http://schemas.microsoft.com/office/powerpoint/2010/main" val="3048465252"/>
              </p:ext>
            </p:extLst>
          </p:nvPr>
        </p:nvGraphicFramePr>
        <p:xfrm>
          <a:off x="1098176" y="971176"/>
          <a:ext cx="10009429" cy="4777767"/>
        </p:xfrm>
        <a:graphic>
          <a:graphicData uri="http://schemas.openxmlformats.org/drawingml/2006/table">
            <a:tbl>
              <a:tblPr firstRow="1">
                <a:tableStyleId>{775DCB02-9BB8-47FD-8907-85C794F793BA}</a:tableStyleId>
              </a:tblPr>
              <a:tblGrid>
                <a:gridCol w="2679897">
                  <a:extLst>
                    <a:ext uri="{9D8B030D-6E8A-4147-A177-3AD203B41FA5}">
                      <a16:colId xmlns:a16="http://schemas.microsoft.com/office/drawing/2014/main" val="20000"/>
                    </a:ext>
                  </a:extLst>
                </a:gridCol>
                <a:gridCol w="7329532">
                  <a:extLst>
                    <a:ext uri="{9D8B030D-6E8A-4147-A177-3AD203B41FA5}">
                      <a16:colId xmlns:a16="http://schemas.microsoft.com/office/drawing/2014/main" val="20001"/>
                    </a:ext>
                  </a:extLst>
                </a:gridCol>
              </a:tblGrid>
              <a:tr h="413583">
                <a:tc>
                  <a:txBody>
                    <a:bodyPr/>
                    <a:lstStyle/>
                    <a:p>
                      <a:pPr marL="0" indent="0" algn="ctr">
                        <a:buNone/>
                      </a:pPr>
                      <a:r>
                        <a:rPr lang="en-US" sz="2000" b="1">
                          <a:solidFill>
                            <a:schemeClr val="tx1"/>
                          </a:solidFill>
                          <a:latin typeface="Aptos Display"/>
                        </a:rPr>
                        <a:t>Date</a:t>
                      </a:r>
                    </a:p>
                  </a:txBody>
                  <a:tcPr anchor="ctr"/>
                </a:tc>
                <a:tc>
                  <a:txBody>
                    <a:bodyPr/>
                    <a:lstStyle/>
                    <a:p>
                      <a:pPr marL="0" indent="0" algn="ctr">
                        <a:buNone/>
                      </a:pPr>
                      <a:r>
                        <a:rPr lang="en-US" sz="2000" b="1">
                          <a:solidFill>
                            <a:schemeClr val="tx1"/>
                          </a:solidFill>
                          <a:latin typeface="Aptos Display"/>
                        </a:rPr>
                        <a:t>Action Required</a:t>
                      </a:r>
                    </a:p>
                  </a:txBody>
                  <a:tcPr anchor="ctr"/>
                </a:tc>
                <a:extLst>
                  <a:ext uri="{0D108BD9-81ED-4DB2-BD59-A6C34878D82A}">
                    <a16:rowId xmlns:a16="http://schemas.microsoft.com/office/drawing/2014/main" val="10000"/>
                  </a:ext>
                </a:extLst>
              </a:tr>
              <a:tr h="1072344">
                <a:tc>
                  <a:txBody>
                    <a:bodyPr/>
                    <a:lstStyle/>
                    <a:p>
                      <a:pPr>
                        <a:buNone/>
                      </a:pPr>
                      <a:r>
                        <a:rPr lang="en-US" b="1" i="0">
                          <a:solidFill>
                            <a:srgbClr val="00381E"/>
                          </a:solidFill>
                          <a:effectLst/>
                          <a:latin typeface="Aptos"/>
                        </a:rPr>
                        <a:t>January 1 - January 31</a:t>
                      </a:r>
                      <a:endParaRPr lang="en-US" b="1" i="0" dirty="0">
                        <a:solidFill>
                          <a:srgbClr val="00381E"/>
                        </a:solidFill>
                        <a:effectLst/>
                        <a:latin typeface="Aptos"/>
                      </a:endParaRPr>
                    </a:p>
                  </a:txBody>
                  <a:tcPr anchor="ctr"/>
                </a:tc>
                <a:tc>
                  <a:txBody>
                    <a:bodyPr/>
                    <a:lstStyle/>
                    <a:p>
                      <a:pPr>
                        <a:buNone/>
                      </a:pPr>
                      <a:r>
                        <a:rPr lang="en-US" b="1" i="0">
                          <a:solidFill>
                            <a:srgbClr val="00381E"/>
                          </a:solidFill>
                          <a:effectLst/>
                          <a:latin typeface="Aptos"/>
                        </a:rPr>
                        <a:t>Candidates receive access to the TYR workflow and uploads required deliverables.</a:t>
                      </a:r>
                    </a:p>
                  </a:txBody>
                  <a:tcPr anchor="ctr"/>
                </a:tc>
                <a:extLst>
                  <a:ext uri="{0D108BD9-81ED-4DB2-BD59-A6C34878D82A}">
                    <a16:rowId xmlns:a16="http://schemas.microsoft.com/office/drawing/2014/main" val="10001"/>
                  </a:ext>
                </a:extLst>
              </a:tr>
              <a:tr h="1072344">
                <a:tc>
                  <a:txBody>
                    <a:bodyPr/>
                    <a:lstStyle/>
                    <a:p>
                      <a:pPr>
                        <a:buNone/>
                      </a:pPr>
                      <a:r>
                        <a:rPr lang="en-US" b="1" i="0">
                          <a:solidFill>
                            <a:srgbClr val="00381E"/>
                          </a:solidFill>
                          <a:effectLst/>
                          <a:latin typeface="Aptos"/>
                        </a:rPr>
                        <a:t>February 1 - March 15</a:t>
                      </a:r>
                      <a:endParaRPr lang="en-US" b="1" i="0" dirty="0">
                        <a:solidFill>
                          <a:srgbClr val="00381E"/>
                        </a:solidFill>
                        <a:effectLst/>
                        <a:latin typeface="Aptos"/>
                      </a:endParaRPr>
                    </a:p>
                  </a:txBody>
                  <a:tcPr anchor="ctr"/>
                </a:tc>
                <a:tc>
                  <a:txBody>
                    <a:bodyPr/>
                    <a:lstStyle/>
                    <a:p>
                      <a:pPr>
                        <a:buNone/>
                      </a:pPr>
                      <a:r>
                        <a:rPr lang="en-US" b="1" i="0">
                          <a:solidFill>
                            <a:srgbClr val="00381E"/>
                          </a:solidFill>
                          <a:effectLst/>
                          <a:latin typeface="Aptos"/>
                        </a:rPr>
                        <a:t>TYR committee completes their review, uploads their recommendation letter into workflow, records the committee’s overall recommendation for teaching, scholarship and service and forwards (submits) the candidate’s TYR file to the department chair.</a:t>
                      </a:r>
                    </a:p>
                  </a:txBody>
                  <a:tcPr anchor="ctr"/>
                </a:tc>
                <a:extLst>
                  <a:ext uri="{0D108BD9-81ED-4DB2-BD59-A6C34878D82A}">
                    <a16:rowId xmlns:a16="http://schemas.microsoft.com/office/drawing/2014/main" val="10002"/>
                  </a:ext>
                </a:extLst>
              </a:tr>
              <a:tr h="1072344">
                <a:tc>
                  <a:txBody>
                    <a:bodyPr/>
                    <a:lstStyle/>
                    <a:p>
                      <a:pPr>
                        <a:buNone/>
                      </a:pPr>
                      <a:r>
                        <a:rPr lang="en-US" b="1" i="0">
                          <a:solidFill>
                            <a:srgbClr val="00381E"/>
                          </a:solidFill>
                          <a:effectLst/>
                          <a:latin typeface="Aptos"/>
                        </a:rPr>
                        <a:t>March 16 - April 15</a:t>
                      </a:r>
                    </a:p>
                  </a:txBody>
                  <a:tcPr anchor="ctr"/>
                </a:tc>
                <a:tc>
                  <a:txBody>
                    <a:bodyPr/>
                    <a:lstStyle/>
                    <a:p>
                      <a:pPr>
                        <a:buNone/>
                      </a:pPr>
                      <a:r>
                        <a:rPr lang="en-US" b="1" i="0">
                          <a:solidFill>
                            <a:srgbClr val="00381E"/>
                          </a:solidFill>
                          <a:effectLst/>
                          <a:latin typeface="Aptos"/>
                        </a:rPr>
                        <a:t>Department chair completes their review, uploads the recommendation letter into workflow, records a recommendation for teaching, scholarship and service and forwards (submits) the TYR file to the Dean.</a:t>
                      </a:r>
                    </a:p>
                  </a:txBody>
                  <a:tcPr anchor="ctr"/>
                </a:tc>
                <a:extLst>
                  <a:ext uri="{0D108BD9-81ED-4DB2-BD59-A6C34878D82A}">
                    <a16:rowId xmlns:a16="http://schemas.microsoft.com/office/drawing/2014/main" val="10003"/>
                  </a:ext>
                </a:extLst>
              </a:tr>
              <a:tr h="824880">
                <a:tc>
                  <a:txBody>
                    <a:bodyPr/>
                    <a:lstStyle/>
                    <a:p>
                      <a:pPr>
                        <a:buNone/>
                      </a:pPr>
                      <a:r>
                        <a:rPr lang="en-US" b="1" i="0">
                          <a:solidFill>
                            <a:srgbClr val="00381E"/>
                          </a:solidFill>
                          <a:effectLst/>
                          <a:latin typeface="Aptos"/>
                        </a:rPr>
                        <a:t>April 16 - May 31</a:t>
                      </a:r>
                    </a:p>
                  </a:txBody>
                  <a:tcPr anchor="ctr"/>
                </a:tc>
                <a:tc>
                  <a:txBody>
                    <a:bodyPr/>
                    <a:lstStyle/>
                    <a:p>
                      <a:pPr>
                        <a:buNone/>
                      </a:pPr>
                      <a:r>
                        <a:rPr lang="en-US" b="1" i="0">
                          <a:solidFill>
                            <a:srgbClr val="00381E"/>
                          </a:solidFill>
                          <a:effectLst/>
                          <a:latin typeface="Aptos"/>
                        </a:rPr>
                        <a:t>Dean completes their review, uploads the recommendation letter into workflow, records a recommendation for teaching, scholarship and service and finalizes the review.</a:t>
                      </a:r>
                    </a:p>
                  </a:txBody>
                  <a:tcPr anchor="ctr"/>
                </a:tc>
                <a:extLst>
                  <a:ext uri="{0D108BD9-81ED-4DB2-BD59-A6C34878D82A}">
                    <a16:rowId xmlns:a16="http://schemas.microsoft.com/office/drawing/2014/main" val="10004"/>
                  </a:ext>
                </a:extLst>
              </a:tr>
            </a:tbl>
          </a:graphicData>
        </a:graphic>
      </p:graphicFrame>
      <p:graphicFrame>
        <p:nvGraphicFramePr>
          <p:cNvPr id="4" name="Diagram 3" descr="Vertical buller diagram disclaiming that timeline dates are subject to change.">
            <a:extLst>
              <a:ext uri="{FF2B5EF4-FFF2-40B4-BE49-F238E27FC236}">
                <a16:creationId xmlns:a16="http://schemas.microsoft.com/office/drawing/2014/main" id="{CE66B9BB-C6F2-3F38-1326-D4A75A20BFCA}"/>
              </a:ext>
            </a:extLst>
          </p:cNvPr>
          <p:cNvGraphicFramePr/>
          <p:nvPr>
            <p:extLst>
              <p:ext uri="{D42A27DB-BD31-4B8C-83A1-F6EECF244321}">
                <p14:modId xmlns:p14="http://schemas.microsoft.com/office/powerpoint/2010/main" val="662619214"/>
              </p:ext>
            </p:extLst>
          </p:nvPr>
        </p:nvGraphicFramePr>
        <p:xfrm>
          <a:off x="3184461" y="5770304"/>
          <a:ext cx="5832416" cy="466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26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19C8A1-9406-6C16-8054-15340DF59BB8}"/>
              </a:ext>
            </a:extLst>
          </p:cNvPr>
          <p:cNvSpPr>
            <a:spLocks noGrp="1"/>
          </p:cNvSpPr>
          <p:nvPr>
            <p:ph type="title" idx="4294967295"/>
          </p:nvPr>
        </p:nvSpPr>
        <p:spPr>
          <a:xfrm>
            <a:off x="2305050" y="382588"/>
            <a:ext cx="8470042"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DM Sans" pitchFamily="2" charset="0"/>
                <a:ea typeface="+mn-ea"/>
                <a:cs typeface="+mn-cs"/>
              </a:rPr>
              <a:t>Faculty Step 1- Required Uploads</a:t>
            </a:r>
          </a:p>
        </p:txBody>
      </p:sp>
      <p:graphicFrame>
        <p:nvGraphicFramePr>
          <p:cNvPr id="9" name="Diagram 8" descr="Block diagram detailing the required uploads for step 1 and examples showing file naming.">
            <a:extLst>
              <a:ext uri="{FF2B5EF4-FFF2-40B4-BE49-F238E27FC236}">
                <a16:creationId xmlns:a16="http://schemas.microsoft.com/office/drawing/2014/main" id="{59101588-C5AD-164D-7E3E-7713C57A74AF}"/>
              </a:ext>
            </a:extLst>
          </p:cNvPr>
          <p:cNvGraphicFramePr/>
          <p:nvPr>
            <p:extLst>
              <p:ext uri="{D42A27DB-BD31-4B8C-83A1-F6EECF244321}">
                <p14:modId xmlns:p14="http://schemas.microsoft.com/office/powerpoint/2010/main" val="1352312205"/>
              </p:ext>
            </p:extLst>
          </p:nvPr>
        </p:nvGraphicFramePr>
        <p:xfrm>
          <a:off x="256105" y="1475430"/>
          <a:ext cx="11677337" cy="4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183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8C6809-991D-4153-7DDA-F9BCD72C5C24}"/>
              </a:ext>
            </a:extLst>
          </p:cNvPr>
          <p:cNvSpPr>
            <a:spLocks noGrp="1"/>
          </p:cNvSpPr>
          <p:nvPr>
            <p:ph type="title" idx="4294967295"/>
          </p:nvPr>
        </p:nvSpPr>
        <p:spPr>
          <a:xfrm>
            <a:off x="1688757" y="59415"/>
            <a:ext cx="10503243"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300" b="1" i="0" u="none" strike="noStrike" kern="1200" cap="none" spc="0" normalizeH="0" baseline="0" noProof="0" dirty="0">
                <a:ln>
                  <a:noFill/>
                </a:ln>
                <a:solidFill>
                  <a:schemeClr val="bg1"/>
                </a:solidFill>
                <a:effectLst/>
                <a:uLnTx/>
                <a:uFillTx/>
                <a:latin typeface="DM Sans"/>
                <a:ea typeface="+mn-ea"/>
                <a:cs typeface="+mn-cs"/>
              </a:rPr>
              <a:t>Naming</a:t>
            </a:r>
            <a:r>
              <a:rPr kumimoji="0" lang="en-US" sz="8800" b="1" i="0" u="none" strike="noStrike" kern="1200" cap="none" spc="0" normalizeH="0" baseline="0" noProof="0" dirty="0">
                <a:ln>
                  <a:noFill/>
                </a:ln>
                <a:solidFill>
                  <a:schemeClr val="bg1"/>
                </a:solidFill>
                <a:effectLst/>
                <a:uLnTx/>
                <a:uFillTx/>
                <a:latin typeface="DM Sans"/>
                <a:ea typeface="+mn-ea"/>
                <a:cs typeface="+mn-cs"/>
              </a:rPr>
              <a:t> </a:t>
            </a:r>
            <a:r>
              <a:rPr kumimoji="0" lang="en-US" sz="7300" b="0" i="1" u="none" strike="noStrike" kern="1200" cap="none" spc="0" normalizeH="0" baseline="0" noProof="0" dirty="0">
                <a:ln>
                  <a:noFill/>
                </a:ln>
                <a:solidFill>
                  <a:srgbClr val="62CAE3"/>
                </a:solidFill>
                <a:effectLst/>
                <a:uLnTx/>
                <a:uFillTx/>
                <a:latin typeface="Libre Baskerville"/>
                <a:ea typeface="+mn-ea"/>
                <a:cs typeface="+mn-cs"/>
              </a:rPr>
              <a:t>Convention</a:t>
            </a:r>
            <a:endParaRPr kumimoji="0" lang="en-US" sz="4800" b="1" i="0" u="none" strike="noStrike" kern="1200" cap="none" spc="0" normalizeH="0" baseline="0" noProof="0" dirty="0">
              <a:ln>
                <a:noFill/>
              </a:ln>
              <a:solidFill>
                <a:srgbClr val="62CAE3"/>
              </a:solidFill>
              <a:effectLst/>
              <a:uLnTx/>
              <a:uFillTx/>
              <a:latin typeface="Libre Baskerville"/>
              <a:ea typeface="+mn-ea"/>
              <a:cs typeface="+mn-cs"/>
            </a:endParaRPr>
          </a:p>
        </p:txBody>
      </p:sp>
      <p:graphicFrame>
        <p:nvGraphicFramePr>
          <p:cNvPr id="8" name="Diagram 7" descr="Chevron list (arrow diagram) detailing parameters around uploading files and formatting. ">
            <a:extLst>
              <a:ext uri="{FF2B5EF4-FFF2-40B4-BE49-F238E27FC236}">
                <a16:creationId xmlns:a16="http://schemas.microsoft.com/office/drawing/2014/main" id="{367ADC8E-82AF-E317-F9CF-3A21B3B9C0C5}"/>
              </a:ext>
            </a:extLst>
          </p:cNvPr>
          <p:cNvGraphicFramePr/>
          <p:nvPr>
            <p:extLst>
              <p:ext uri="{D42A27DB-BD31-4B8C-83A1-F6EECF244321}">
                <p14:modId xmlns:p14="http://schemas.microsoft.com/office/powerpoint/2010/main" val="1864316250"/>
              </p:ext>
            </p:extLst>
          </p:nvPr>
        </p:nvGraphicFramePr>
        <p:xfrm>
          <a:off x="-216028" y="1172058"/>
          <a:ext cx="3209545" cy="4893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Table 8">
            <a:extLst>
              <a:ext uri="{FF2B5EF4-FFF2-40B4-BE49-F238E27FC236}">
                <a16:creationId xmlns:a16="http://schemas.microsoft.com/office/drawing/2014/main" id="{E8A33867-EB1C-0F2E-A338-9AA4979F02BD}"/>
              </a:ext>
            </a:extLst>
          </p:cNvPr>
          <p:cNvGraphicFramePr>
            <a:graphicFrameLocks noGrp="1"/>
          </p:cNvGraphicFramePr>
          <p:nvPr>
            <p:extLst>
              <p:ext uri="{D42A27DB-BD31-4B8C-83A1-F6EECF244321}">
                <p14:modId xmlns:p14="http://schemas.microsoft.com/office/powerpoint/2010/main" val="1220808845"/>
              </p:ext>
            </p:extLst>
          </p:nvPr>
        </p:nvGraphicFramePr>
        <p:xfrm>
          <a:off x="2775857" y="1156607"/>
          <a:ext cx="9080158" cy="4919903"/>
        </p:xfrm>
        <a:graphic>
          <a:graphicData uri="http://schemas.openxmlformats.org/drawingml/2006/table">
            <a:tbl>
              <a:tblPr firstRow="1" bandRow="1">
                <a:tableStyleId>{35758FB7-9AC5-4552-8A53-C91805E547FA}</a:tableStyleId>
              </a:tblPr>
              <a:tblGrid>
                <a:gridCol w="4359319">
                  <a:extLst>
                    <a:ext uri="{9D8B030D-6E8A-4147-A177-3AD203B41FA5}">
                      <a16:colId xmlns:a16="http://schemas.microsoft.com/office/drawing/2014/main" val="876635803"/>
                    </a:ext>
                  </a:extLst>
                </a:gridCol>
                <a:gridCol w="4720839">
                  <a:extLst>
                    <a:ext uri="{9D8B030D-6E8A-4147-A177-3AD203B41FA5}">
                      <a16:colId xmlns:a16="http://schemas.microsoft.com/office/drawing/2014/main" val="1111536867"/>
                    </a:ext>
                  </a:extLst>
                </a:gridCol>
              </a:tblGrid>
              <a:tr h="300661">
                <a:tc>
                  <a:txBody>
                    <a:bodyPr/>
                    <a:lstStyle/>
                    <a:p>
                      <a:r>
                        <a:rPr lang="en-US" sz="1200">
                          <a:solidFill>
                            <a:schemeClr val="tx1"/>
                          </a:solidFill>
                          <a:latin typeface="DM Sans Bold"/>
                        </a:rPr>
                        <a:t>Step 1. Faculty</a:t>
                      </a:r>
                    </a:p>
                  </a:txBody>
                  <a:tcPr/>
                </a:tc>
                <a:tc>
                  <a:txBody>
                    <a:bodyPr/>
                    <a:lstStyle/>
                    <a:p>
                      <a:r>
                        <a:rPr lang="en-US" sz="1200">
                          <a:solidFill>
                            <a:schemeClr val="tx1"/>
                          </a:solidFill>
                          <a:latin typeface="DM Sans Bold"/>
                        </a:rPr>
                        <a:t>Example Faculty: Cisneros</a:t>
                      </a:r>
                    </a:p>
                  </a:txBody>
                  <a:tcPr/>
                </a:tc>
                <a:extLst>
                  <a:ext uri="{0D108BD9-81ED-4DB2-BD59-A6C34878D82A}">
                    <a16:rowId xmlns:a16="http://schemas.microsoft.com/office/drawing/2014/main" val="3018136948"/>
                  </a:ext>
                </a:extLst>
              </a:tr>
              <a:tr h="300661">
                <a:tc>
                  <a:txBody>
                    <a:bodyPr/>
                    <a:lstStyle/>
                    <a:p>
                      <a:r>
                        <a:rPr lang="en-US" sz="1200" b="1" kern="1200">
                          <a:solidFill>
                            <a:schemeClr val="dk1"/>
                          </a:solidFill>
                          <a:effectLst/>
                          <a:latin typeface="DM Sans SemiBold" pitchFamily="2" charset="0"/>
                        </a:rPr>
                        <a:t>1.*Candidate Review Statement</a:t>
                      </a:r>
                      <a:endParaRPr lang="en-US" sz="1200">
                        <a:latin typeface="DM Sans SemiBold" pitchFamily="2" charset="0"/>
                      </a:endParaRPr>
                    </a:p>
                  </a:txBody>
                  <a:tcPr/>
                </a:tc>
                <a:tc>
                  <a:txBody>
                    <a:bodyPr/>
                    <a:lstStyle/>
                    <a:p>
                      <a:r>
                        <a:rPr lang="en-US" sz="1200" b="0" kern="1200">
                          <a:solidFill>
                            <a:schemeClr val="dk1"/>
                          </a:solidFill>
                          <a:effectLst/>
                          <a:latin typeface="DM Sans SemiBold" pitchFamily="2" charset="0"/>
                        </a:rPr>
                        <a:t>1_1_Cisneros Review Statement.pdf</a:t>
                      </a:r>
                      <a:endParaRPr lang="en-US" sz="1200">
                        <a:latin typeface="DM Sans SemiBold" pitchFamily="2" charset="0"/>
                      </a:endParaRPr>
                    </a:p>
                  </a:txBody>
                  <a:tcPr/>
                </a:tc>
                <a:extLst>
                  <a:ext uri="{0D108BD9-81ED-4DB2-BD59-A6C34878D82A}">
                    <a16:rowId xmlns:a16="http://schemas.microsoft.com/office/drawing/2014/main" val="666848934"/>
                  </a:ext>
                </a:extLst>
              </a:tr>
              <a:tr h="300661">
                <a:tc>
                  <a:txBody>
                    <a:bodyPr/>
                    <a:lstStyle/>
                    <a:p>
                      <a:r>
                        <a:rPr lang="en-US" sz="1200" b="1" kern="1200">
                          <a:solidFill>
                            <a:schemeClr val="dk1"/>
                          </a:solidFill>
                          <a:effectLst/>
                          <a:latin typeface="DM Sans SemiBold" pitchFamily="2" charset="0"/>
                        </a:rPr>
                        <a:t>2.*Applicable Third Year Review Criteria</a:t>
                      </a:r>
                      <a:endParaRPr lang="en-US" sz="1200">
                        <a:latin typeface="DM Sans SemiBold" pitchFamily="2" charset="0"/>
                      </a:endParaRPr>
                    </a:p>
                  </a:txBody>
                  <a:tcPr/>
                </a:tc>
                <a:tc>
                  <a:txBody>
                    <a:bodyPr/>
                    <a:lstStyle/>
                    <a:p>
                      <a:r>
                        <a:rPr lang="en-US" sz="1200">
                          <a:latin typeface="DM Sans SemiBold" pitchFamily="2" charset="0"/>
                        </a:rPr>
                        <a:t>1_2_Cisneros P&amp;T Criteria.pdf</a:t>
                      </a:r>
                    </a:p>
                  </a:txBody>
                  <a:tcPr/>
                </a:tc>
                <a:extLst>
                  <a:ext uri="{0D108BD9-81ED-4DB2-BD59-A6C34878D82A}">
                    <a16:rowId xmlns:a16="http://schemas.microsoft.com/office/drawing/2014/main" val="1066720685"/>
                  </a:ext>
                </a:extLst>
              </a:tr>
              <a:tr h="505656">
                <a:tc>
                  <a:txBody>
                    <a:bodyPr/>
                    <a:lstStyle/>
                    <a:p>
                      <a:r>
                        <a:rPr lang="en-US" sz="1200">
                          <a:latin typeface="DM Sans SemiBold" pitchFamily="2" charset="0"/>
                        </a:rPr>
                        <a:t>3. Written Notifications of probationary period extensions(if applicable)</a:t>
                      </a:r>
                    </a:p>
                  </a:txBody>
                  <a:tcPr/>
                </a:tc>
                <a:tc>
                  <a:txBody>
                    <a:bodyPr/>
                    <a:lstStyle/>
                    <a:p>
                      <a:r>
                        <a:rPr lang="en-US" sz="1200">
                          <a:latin typeface="DM Sans SemiBold" pitchFamily="2" charset="0"/>
                        </a:rPr>
                        <a:t>1_3_Cisneros Probation Extensions.pdf</a:t>
                      </a:r>
                    </a:p>
                  </a:txBody>
                  <a:tcPr/>
                </a:tc>
                <a:extLst>
                  <a:ext uri="{0D108BD9-81ED-4DB2-BD59-A6C34878D82A}">
                    <a16:rowId xmlns:a16="http://schemas.microsoft.com/office/drawing/2014/main" val="1020217877"/>
                  </a:ext>
                </a:extLst>
              </a:tr>
              <a:tr h="505656">
                <a:tc>
                  <a:txBody>
                    <a:bodyPr/>
                    <a:lstStyle/>
                    <a:p>
                      <a:r>
                        <a:rPr lang="en-US" sz="1200">
                          <a:latin typeface="DM Sans SemiBold" pitchFamily="2" charset="0"/>
                        </a:rPr>
                        <a:t>4.*Annual Evaluations from the Department Chair foreach year during the evaluative period</a:t>
                      </a:r>
                    </a:p>
                  </a:txBody>
                  <a:tcPr/>
                </a:tc>
                <a:tc>
                  <a:txBody>
                    <a:bodyPr/>
                    <a:lstStyle/>
                    <a:p>
                      <a:r>
                        <a:rPr lang="en-US" sz="1200">
                          <a:latin typeface="DM Sans SemiBold" pitchFamily="2" charset="0"/>
                        </a:rPr>
                        <a:t>1_4a_Cisneros Annual Evaluation 2024.pdf</a:t>
                      </a:r>
                    </a:p>
                    <a:p>
                      <a:r>
                        <a:rPr lang="en-US" sz="1200">
                          <a:latin typeface="DM Sans SemiBold" pitchFamily="2" charset="0"/>
                        </a:rPr>
                        <a:t>1_4b_ Cisneros Annual Evaluation 2025.pdf </a:t>
                      </a:r>
                    </a:p>
                  </a:txBody>
                  <a:tcPr/>
                </a:tc>
                <a:extLst>
                  <a:ext uri="{0D108BD9-81ED-4DB2-BD59-A6C34878D82A}">
                    <a16:rowId xmlns:a16="http://schemas.microsoft.com/office/drawing/2014/main" val="2497360127"/>
                  </a:ext>
                </a:extLst>
              </a:tr>
              <a:tr h="464658">
                <a:tc>
                  <a:txBody>
                    <a:bodyPr/>
                    <a:lstStyle/>
                    <a:p>
                      <a:r>
                        <a:rPr lang="en-US" sz="1200">
                          <a:latin typeface="DM Sans SemiBold" pitchFamily="2" charset="0"/>
                        </a:rPr>
                        <a:t>5. </a:t>
                      </a:r>
                      <a:r>
                        <a:rPr lang="en-US" sz="1200" b="1" kern="1200">
                          <a:solidFill>
                            <a:schemeClr val="dk1"/>
                          </a:solidFill>
                          <a:effectLst/>
                          <a:latin typeface="DM Sans SemiBold" pitchFamily="2" charset="0"/>
                        </a:rPr>
                        <a:t>.*A current curriculum vitae</a:t>
                      </a:r>
                      <a:endParaRPr lang="en-US" sz="1200">
                        <a:latin typeface="DM Sans SemiBold" pitchFamily="2" charset="0"/>
                      </a:endParaRPr>
                    </a:p>
                  </a:txBody>
                  <a:tcPr/>
                </a:tc>
                <a:tc>
                  <a:txBody>
                    <a:bodyPr/>
                    <a:lstStyle/>
                    <a:p>
                      <a:r>
                        <a:rPr lang="en-US" sz="1200">
                          <a:latin typeface="DM Sans SemiBold" pitchFamily="2" charset="0"/>
                        </a:rPr>
                        <a:t>1_5_Cisneros CV.pdf</a:t>
                      </a:r>
                    </a:p>
                  </a:txBody>
                  <a:tcPr/>
                </a:tc>
                <a:extLst>
                  <a:ext uri="{0D108BD9-81ED-4DB2-BD59-A6C34878D82A}">
                    <a16:rowId xmlns:a16="http://schemas.microsoft.com/office/drawing/2014/main" val="148675398"/>
                  </a:ext>
                </a:extLst>
              </a:tr>
              <a:tr h="423658">
                <a:tc>
                  <a:txBody>
                    <a:bodyPr/>
                    <a:lstStyle/>
                    <a:p>
                      <a:r>
                        <a:rPr lang="en-US" sz="1200" b="1" kern="1200">
                          <a:solidFill>
                            <a:schemeClr val="dk1"/>
                          </a:solidFill>
                          <a:effectLst/>
                          <a:latin typeface="DM Sans SemiBold" pitchFamily="2" charset="0"/>
                        </a:rPr>
                        <a:t>6.*Candidate’s TYR Narrative</a:t>
                      </a:r>
                      <a:endParaRPr lang="en-US" sz="1200">
                        <a:latin typeface="DM Sans SemiBold" pitchFamily="2" charset="0"/>
                      </a:endParaRPr>
                    </a:p>
                  </a:txBody>
                  <a:tcPr/>
                </a:tc>
                <a:tc>
                  <a:txBody>
                    <a:bodyPr/>
                    <a:lstStyle/>
                    <a:p>
                      <a:r>
                        <a:rPr lang="en-US" sz="1200">
                          <a:latin typeface="DM Sans SemiBold" pitchFamily="2" charset="0"/>
                        </a:rPr>
                        <a:t>1_6_Cisneros TYR Narrative.pdf</a:t>
                      </a:r>
                    </a:p>
                  </a:txBody>
                  <a:tcPr/>
                </a:tc>
                <a:extLst>
                  <a:ext uri="{0D108BD9-81ED-4DB2-BD59-A6C34878D82A}">
                    <a16:rowId xmlns:a16="http://schemas.microsoft.com/office/drawing/2014/main" val="2195861112"/>
                  </a:ext>
                </a:extLst>
              </a:tr>
              <a:tr h="300661">
                <a:tc>
                  <a:txBody>
                    <a:bodyPr/>
                    <a:lstStyle/>
                    <a:p>
                      <a:r>
                        <a:rPr lang="en-US" sz="1200" b="1" kern="1200">
                          <a:solidFill>
                            <a:schemeClr val="dk1"/>
                          </a:solidFill>
                          <a:effectLst/>
                          <a:latin typeface="DM Sans SemiBold" pitchFamily="2" charset="0"/>
                        </a:rPr>
                        <a:t>7.</a:t>
                      </a:r>
                      <a:r>
                        <a:rPr lang="en-US" sz="1200" b="0" kern="1200">
                          <a:solidFill>
                            <a:schemeClr val="dk1"/>
                          </a:solidFill>
                          <a:effectLst/>
                          <a:latin typeface="DM Sans SemiBold" pitchFamily="2" charset="0"/>
                        </a:rPr>
                        <a:t> Appendix Material Table of Contents</a:t>
                      </a:r>
                      <a:endParaRPr lang="en-US" sz="1200">
                        <a:latin typeface="DM Sans SemiBold" pitchFamily="2" charset="0"/>
                      </a:endParaRPr>
                    </a:p>
                  </a:txBody>
                  <a:tcPr/>
                </a:tc>
                <a:tc>
                  <a:txBody>
                    <a:bodyPr/>
                    <a:lstStyle/>
                    <a:p>
                      <a:r>
                        <a:rPr lang="en-US" sz="1200">
                          <a:latin typeface="DM Sans SemiBold" pitchFamily="2" charset="0"/>
                        </a:rPr>
                        <a:t>1_7_Cisneros Appendix TOC.pdf </a:t>
                      </a:r>
                    </a:p>
                  </a:txBody>
                  <a:tcPr/>
                </a:tc>
                <a:extLst>
                  <a:ext uri="{0D108BD9-81ED-4DB2-BD59-A6C34878D82A}">
                    <a16:rowId xmlns:a16="http://schemas.microsoft.com/office/drawing/2014/main" val="1908125403"/>
                  </a:ext>
                </a:extLst>
              </a:tr>
              <a:tr h="710653">
                <a:tc>
                  <a:txBody>
                    <a:bodyPr/>
                    <a:lstStyle/>
                    <a:p>
                      <a:r>
                        <a:rPr lang="en-US" sz="1200" b="0" kern="1200">
                          <a:solidFill>
                            <a:schemeClr val="dk1"/>
                          </a:solidFill>
                          <a:effectLst/>
                          <a:latin typeface="DM Sans SemiBold" pitchFamily="2" charset="0"/>
                        </a:rPr>
                        <a:t>8. Appendix Material</a:t>
                      </a:r>
                      <a:endParaRPr lang="en-US" sz="1200">
                        <a:latin typeface="DM Sans SemiBold"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DM Sans SemiBold" pitchFamily="2" charset="0"/>
                        </a:rPr>
                        <a:t>1_8a_ Appendix Faculty Fellowship.pdf; 1_8b_ Appendix Researcher Award.pdf</a:t>
                      </a:r>
                    </a:p>
                    <a:p>
                      <a:endParaRPr lang="en-US" sz="1200">
                        <a:latin typeface="DM Sans SemiBold" pitchFamily="2" charset="0"/>
                      </a:endParaRPr>
                    </a:p>
                  </a:txBody>
                  <a:tcPr/>
                </a:tc>
                <a:extLst>
                  <a:ext uri="{0D108BD9-81ED-4DB2-BD59-A6C34878D82A}">
                    <a16:rowId xmlns:a16="http://schemas.microsoft.com/office/drawing/2014/main" val="3980987677"/>
                  </a:ext>
                </a:extLst>
              </a:tr>
              <a:tr h="1106978">
                <a:tc>
                  <a:txBody>
                    <a:bodyPr/>
                    <a:lstStyle/>
                    <a:p>
                      <a:r>
                        <a:rPr lang="en-US" sz="1200">
                          <a:latin typeface="DM Sans SemiBold" pitchFamily="2" charset="0"/>
                        </a:rPr>
                        <a:t>8a. Appendix Material A: General</a:t>
                      </a:r>
                    </a:p>
                    <a:p>
                      <a:r>
                        <a:rPr lang="en-US" sz="1200">
                          <a:latin typeface="DM Sans SemiBold" pitchFamily="2" charset="0"/>
                        </a:rPr>
                        <a:t>8b. Appendix Material B: Teaching</a:t>
                      </a:r>
                    </a:p>
                    <a:p>
                      <a:r>
                        <a:rPr lang="en-US" sz="1200">
                          <a:latin typeface="DM Sans SemiBold" pitchFamily="2" charset="0"/>
                        </a:rPr>
                        <a:t>8c. Appendix Material C: Research</a:t>
                      </a:r>
                    </a:p>
                    <a:p>
                      <a:r>
                        <a:rPr lang="en-US" sz="1200">
                          <a:latin typeface="DM Sans SemiBold" pitchFamily="2" charset="0"/>
                        </a:rPr>
                        <a:t>8d. Appendix Material D: Service</a:t>
                      </a:r>
                    </a:p>
                    <a:p>
                      <a:endParaRPr lang="en-US" sz="1200">
                        <a:latin typeface="DM Sans SemiBold" pitchFamily="2" charset="0"/>
                      </a:endParaRPr>
                    </a:p>
                  </a:txBody>
                  <a:tcPr/>
                </a:tc>
                <a:tc>
                  <a:txBody>
                    <a:bodyPr/>
                    <a:lstStyle/>
                    <a:p>
                      <a:r>
                        <a:rPr lang="en-US" sz="1200">
                          <a:latin typeface="DM Sans SemiBold" pitchFamily="2" charset="0"/>
                        </a:rPr>
                        <a:t>1_8ageneral01_Cisneros Table of Annual Reviews.pdf</a:t>
                      </a:r>
                    </a:p>
                    <a:p>
                      <a:r>
                        <a:rPr lang="en-US" sz="1200">
                          <a:latin typeface="DM Sans SemiBold" pitchFamily="2" charset="0"/>
                        </a:rPr>
                        <a:t>1_8bteaching01_Cisneros List of Courses by Semester.pdf</a:t>
                      </a:r>
                    </a:p>
                    <a:p>
                      <a:r>
                        <a:rPr lang="en-US" sz="1200">
                          <a:latin typeface="DM Sans SemiBold" pitchFamily="2" charset="0"/>
                        </a:rPr>
                        <a:t>1_8cresearch01_Cisneros Summary of Journal Info.pdf</a:t>
                      </a:r>
                    </a:p>
                    <a:p>
                      <a:r>
                        <a:rPr lang="en-US" sz="1200">
                          <a:latin typeface="DM Sans SemiBold" pitchFamily="2" charset="0"/>
                        </a:rPr>
                        <a:t>1_8dservice01_Cisneros Table of Professional Service.pdf</a:t>
                      </a:r>
                    </a:p>
                    <a:p>
                      <a:endParaRPr lang="en-US" sz="1200">
                        <a:latin typeface="DM Sans SemiBold" pitchFamily="2" charset="0"/>
                      </a:endParaRPr>
                    </a:p>
                  </a:txBody>
                  <a:tcPr/>
                </a:tc>
                <a:extLst>
                  <a:ext uri="{0D108BD9-81ED-4DB2-BD59-A6C34878D82A}">
                    <a16:rowId xmlns:a16="http://schemas.microsoft.com/office/drawing/2014/main" val="3888818939"/>
                  </a:ext>
                </a:extLst>
              </a:tr>
            </a:tbl>
          </a:graphicData>
        </a:graphic>
      </p:graphicFrame>
    </p:spTree>
    <p:extLst>
      <p:ext uri="{BB962C8B-B14F-4D97-AF65-F5344CB8AC3E}">
        <p14:creationId xmlns:p14="http://schemas.microsoft.com/office/powerpoint/2010/main" val="61982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85FBF4-AAC2-A418-BBB0-E7841AFF2063}"/>
              </a:ext>
            </a:extLst>
          </p:cNvPr>
          <p:cNvSpPr>
            <a:spLocks noGrp="1"/>
          </p:cNvSpPr>
          <p:nvPr>
            <p:ph type="title" idx="4294967295"/>
          </p:nvPr>
        </p:nvSpPr>
        <p:spPr>
          <a:xfrm>
            <a:off x="1992313" y="185738"/>
            <a:ext cx="9813925"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500" b="1" i="0" u="none" strike="noStrike" kern="1200" cap="none" spc="0" normalizeH="0" baseline="0" noProof="0" dirty="0">
                <a:ln>
                  <a:noFill/>
                </a:ln>
                <a:solidFill>
                  <a:srgbClr val="FFFFFF"/>
                </a:solidFill>
                <a:effectLst/>
                <a:uLnTx/>
                <a:uFillTx/>
                <a:latin typeface="DM Sans"/>
                <a:ea typeface="+mn-ea"/>
                <a:cs typeface="+mn-cs"/>
              </a:rPr>
              <a:t>Faculty  </a:t>
            </a:r>
            <a:r>
              <a:rPr kumimoji="0" lang="en-US" sz="6500" b="0" i="1" u="none" strike="noStrike" kern="1200" cap="none" spc="0" normalizeH="0" baseline="0" noProof="0" dirty="0">
                <a:ln>
                  <a:noFill/>
                </a:ln>
                <a:solidFill>
                  <a:srgbClr val="B0D35C"/>
                </a:solidFill>
                <a:effectLst/>
                <a:uLnTx/>
                <a:uFillTx/>
                <a:latin typeface="Libre Baskerville"/>
                <a:ea typeface="+mn-ea"/>
                <a:cs typeface="+mn-cs"/>
              </a:rPr>
              <a:t>Application</a:t>
            </a:r>
            <a:endParaRPr kumimoji="0" lang="en-US" sz="4800" b="1" i="1" u="none" strike="noStrike" kern="1200" cap="none" spc="0" normalizeH="0" baseline="0" noProof="0" dirty="0">
              <a:ln>
                <a:noFill/>
              </a:ln>
              <a:solidFill>
                <a:schemeClr val="bg1"/>
              </a:solidFill>
              <a:effectLst/>
              <a:uLnTx/>
              <a:uFillTx/>
              <a:latin typeface="Libre Baskerville"/>
              <a:ea typeface="+mn-ea"/>
              <a:cs typeface="+mn-cs"/>
            </a:endParaRPr>
          </a:p>
        </p:txBody>
      </p:sp>
      <p:graphicFrame>
        <p:nvGraphicFramePr>
          <p:cNvPr id="4" name="Diagram 3" descr="Block List diagram, illustrating the screen in which required documents are uploaded.">
            <a:extLst>
              <a:ext uri="{FF2B5EF4-FFF2-40B4-BE49-F238E27FC236}">
                <a16:creationId xmlns:a16="http://schemas.microsoft.com/office/drawing/2014/main" id="{46488A67-6513-DACB-C8AC-6466135A805E}"/>
              </a:ext>
            </a:extLst>
          </p:cNvPr>
          <p:cNvGraphicFramePr/>
          <p:nvPr>
            <p:extLst>
              <p:ext uri="{D42A27DB-BD31-4B8C-83A1-F6EECF244321}">
                <p14:modId xmlns:p14="http://schemas.microsoft.com/office/powerpoint/2010/main" val="1809680716"/>
              </p:ext>
            </p:extLst>
          </p:nvPr>
        </p:nvGraphicFramePr>
        <p:xfrm>
          <a:off x="-2" y="1941739"/>
          <a:ext cx="2511881" cy="297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5" name="Picture 324" descr="A screenshot of a computer screen that illustrates file upload fields,">
            <a:extLst>
              <a:ext uri="{FF2B5EF4-FFF2-40B4-BE49-F238E27FC236}">
                <a16:creationId xmlns:a16="http://schemas.microsoft.com/office/drawing/2014/main" id="{BED693AC-57EF-E646-AC2F-93E407685B2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10517" y="1349827"/>
            <a:ext cx="9369879" cy="4905357"/>
          </a:xfrm>
          <a:prstGeom prst="rect">
            <a:avLst/>
          </a:prstGeom>
        </p:spPr>
      </p:pic>
    </p:spTree>
    <p:extLst>
      <p:ext uri="{BB962C8B-B14F-4D97-AF65-F5344CB8AC3E}">
        <p14:creationId xmlns:p14="http://schemas.microsoft.com/office/powerpoint/2010/main" val="3666887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90989-24F9-503E-6241-9714A5B8D85A}"/>
              </a:ext>
            </a:extLst>
          </p:cNvPr>
          <p:cNvSpPr>
            <a:spLocks noGrp="1"/>
          </p:cNvSpPr>
          <p:nvPr>
            <p:ph type="title" idx="4294967295"/>
          </p:nvPr>
        </p:nvSpPr>
        <p:spPr>
          <a:xfrm>
            <a:off x="1388076" y="314325"/>
            <a:ext cx="9415848"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bg1"/>
                </a:solidFill>
                <a:effectLst/>
                <a:uLnTx/>
                <a:uFillTx/>
                <a:latin typeface="DM Sans"/>
                <a:ea typeface="+mn-ea"/>
                <a:cs typeface="+mn-cs"/>
              </a:rPr>
              <a:t>Recommendation for </a:t>
            </a:r>
            <a:r>
              <a:rPr kumimoji="0" lang="en-US" sz="4800" b="1" i="1" u="none" strike="noStrike" kern="1200" cap="none" spc="0" normalizeH="0" baseline="0" noProof="0" dirty="0">
                <a:ln>
                  <a:noFill/>
                </a:ln>
                <a:solidFill>
                  <a:srgbClr val="0078AE"/>
                </a:solidFill>
                <a:effectLst/>
                <a:uLnTx/>
                <a:uFillTx/>
                <a:latin typeface="Libre Baskerville"/>
                <a:ea typeface="+mn-ea"/>
                <a:cs typeface="+mn-cs"/>
              </a:rPr>
              <a:t>Narrative</a:t>
            </a:r>
          </a:p>
        </p:txBody>
      </p:sp>
      <p:graphicFrame>
        <p:nvGraphicFramePr>
          <p:cNvPr id="8" name="Diagram 7" descr="Vertical bullet list providing the recommendations for the Third Year Review Narrative.">
            <a:extLst>
              <a:ext uri="{FF2B5EF4-FFF2-40B4-BE49-F238E27FC236}">
                <a16:creationId xmlns:a16="http://schemas.microsoft.com/office/drawing/2014/main" id="{CF33D750-2A86-8167-B7A2-9B9F5791D02C}"/>
              </a:ext>
            </a:extLst>
          </p:cNvPr>
          <p:cNvGraphicFramePr/>
          <p:nvPr>
            <p:extLst>
              <p:ext uri="{D42A27DB-BD31-4B8C-83A1-F6EECF244321}">
                <p14:modId xmlns:p14="http://schemas.microsoft.com/office/powerpoint/2010/main" val="4113245318"/>
              </p:ext>
            </p:extLst>
          </p:nvPr>
        </p:nvGraphicFramePr>
        <p:xfrm>
          <a:off x="1823535" y="1183263"/>
          <a:ext cx="8959948" cy="4492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9634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D71FFB-D0FD-B472-A6F4-742CE0ABC52C}"/>
              </a:ext>
            </a:extLst>
          </p:cNvPr>
          <p:cNvSpPr>
            <a:spLocks noGrp="1"/>
          </p:cNvSpPr>
          <p:nvPr>
            <p:ph type="title" idx="4294967295"/>
          </p:nvPr>
        </p:nvSpPr>
        <p:spPr>
          <a:xfrm>
            <a:off x="2257425" y="2266950"/>
            <a:ext cx="7581900" cy="733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DM Sans" pitchFamily="2" charset="0"/>
                <a:ea typeface="+mn-ea"/>
                <a:cs typeface="+mn-cs"/>
              </a:rPr>
              <a:t>Workflow </a:t>
            </a:r>
            <a:r>
              <a:rPr kumimoji="0" lang="en-US" sz="5400" b="1" i="1" u="none" strike="noStrike" kern="1200" cap="none" spc="0" normalizeH="0" baseline="0" noProof="0" dirty="0">
                <a:ln>
                  <a:noFill/>
                </a:ln>
                <a:solidFill>
                  <a:schemeClr val="accent4"/>
                </a:solidFill>
                <a:effectLst/>
                <a:uLnTx/>
                <a:uFillTx/>
                <a:latin typeface="Libre Baskerville" panose="02000000000000000000" pitchFamily="2" charset="0"/>
                <a:ea typeface="+mn-ea"/>
                <a:cs typeface="+mn-cs"/>
              </a:rPr>
              <a:t>Steps</a:t>
            </a:r>
          </a:p>
        </p:txBody>
      </p:sp>
      <p:sp>
        <p:nvSpPr>
          <p:cNvPr id="5" name="Text Placeholder 4">
            <a:extLst>
              <a:ext uri="{FF2B5EF4-FFF2-40B4-BE49-F238E27FC236}">
                <a16:creationId xmlns:a16="http://schemas.microsoft.com/office/drawing/2014/main" id="{DF3B4B85-8D16-14CF-19B5-B422E79E77DA}"/>
              </a:ext>
            </a:extLst>
          </p:cNvPr>
          <p:cNvSpPr>
            <a:spLocks noGrp="1"/>
          </p:cNvSpPr>
          <p:nvPr>
            <p:ph type="body" sz="quarter" idx="14"/>
          </p:nvPr>
        </p:nvSpPr>
        <p:spPr>
          <a:xfrm>
            <a:off x="2914890" y="3429000"/>
            <a:ext cx="6359978" cy="619125"/>
          </a:xfrm>
        </p:spPr>
        <p:txBody>
          <a:bodyPr vert="horz" lIns="91440" tIns="45720" rIns="91440" bIns="45720" rtlCol="0" anchor="t">
            <a:noAutofit/>
          </a:bodyPr>
          <a:lstStyle/>
          <a:p>
            <a:pPr>
              <a:lnSpc>
                <a:spcPct val="170000"/>
              </a:lnSpc>
            </a:pPr>
            <a:r>
              <a:rPr lang="en-US" b="1">
                <a:latin typeface="Aptos"/>
              </a:rPr>
              <a:t>Each step must be completed before the workflow process advances.  </a:t>
            </a:r>
          </a:p>
        </p:txBody>
      </p:sp>
    </p:spTree>
    <p:extLst>
      <p:ext uri="{BB962C8B-B14F-4D97-AF65-F5344CB8AC3E}">
        <p14:creationId xmlns:p14="http://schemas.microsoft.com/office/powerpoint/2010/main" val="20868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Bending process diagram illustrating the workflow steps for Third Year Review.">
            <a:extLst>
              <a:ext uri="{FF2B5EF4-FFF2-40B4-BE49-F238E27FC236}">
                <a16:creationId xmlns:a16="http://schemas.microsoft.com/office/drawing/2014/main" id="{059BC235-3401-7FC3-9B58-29B630D5A556}"/>
              </a:ext>
            </a:extLst>
          </p:cNvPr>
          <p:cNvGraphicFramePr/>
          <p:nvPr>
            <p:extLst>
              <p:ext uri="{D42A27DB-BD31-4B8C-83A1-F6EECF244321}">
                <p14:modId xmlns:p14="http://schemas.microsoft.com/office/powerpoint/2010/main" val="3549676213"/>
              </p:ext>
            </p:extLst>
          </p:nvPr>
        </p:nvGraphicFramePr>
        <p:xfrm>
          <a:off x="662828" y="850709"/>
          <a:ext cx="10868025" cy="5312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8E6E9AEE-57C4-045C-BFFE-C13403FAE488}"/>
              </a:ext>
            </a:extLst>
          </p:cNvPr>
          <p:cNvSpPr>
            <a:spLocks noGrp="1"/>
          </p:cNvSpPr>
          <p:nvPr>
            <p:ph type="title" idx="4294967295"/>
          </p:nvPr>
        </p:nvSpPr>
        <p:spPr>
          <a:xfrm>
            <a:off x="4005452" y="191143"/>
            <a:ext cx="4188012" cy="1325563"/>
          </a:xfrm>
        </p:spPr>
        <p:txBody>
          <a:bodyPr/>
          <a:lstStyle/>
          <a:p>
            <a:pPr algn="ctr"/>
            <a:r>
              <a:rPr lang="en-US" dirty="0">
                <a:solidFill>
                  <a:schemeClr val="bg1"/>
                </a:solidFill>
                <a:latin typeface="DM Sans 24pt ExtraBold" pitchFamily="2" charset="0"/>
              </a:rPr>
              <a:t>Workflow</a:t>
            </a:r>
            <a:r>
              <a:rPr lang="en-US" dirty="0">
                <a:latin typeface="DM Sans 24pt ExtraBold" pitchFamily="2" charset="0"/>
              </a:rPr>
              <a:t> </a:t>
            </a:r>
            <a:r>
              <a:rPr lang="en-US" i="1" dirty="0">
                <a:solidFill>
                  <a:schemeClr val="accent4"/>
                </a:solidFill>
                <a:latin typeface="Libre Baskerville" panose="02000000000000000000" pitchFamily="2" charset="0"/>
              </a:rPr>
              <a:t>Steps</a:t>
            </a:r>
            <a:endParaRPr lang="en-US" dirty="0"/>
          </a:p>
        </p:txBody>
      </p:sp>
    </p:spTree>
    <p:extLst>
      <p:ext uri="{BB962C8B-B14F-4D97-AF65-F5344CB8AC3E}">
        <p14:creationId xmlns:p14="http://schemas.microsoft.com/office/powerpoint/2010/main" val="2338695014"/>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3767"/>
      </a:dk2>
      <a:lt2>
        <a:srgbClr val="FFF6DC"/>
      </a:lt2>
      <a:accent1>
        <a:srgbClr val="0078AE"/>
      </a:accent1>
      <a:accent2>
        <a:srgbClr val="00B259"/>
      </a:accent2>
      <a:accent3>
        <a:srgbClr val="00381E"/>
      </a:accent3>
      <a:accent4>
        <a:srgbClr val="ADE95B"/>
      </a:accent4>
      <a:accent5>
        <a:srgbClr val="62C9E2"/>
      </a:accent5>
      <a:accent6>
        <a:srgbClr val="4EA72E"/>
      </a:accent6>
      <a:hlink>
        <a:srgbClr val="0078AE"/>
      </a:hlink>
      <a:folHlink>
        <a:srgbClr val="00376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1274a92-754e-4a55-ae26-aefa20e06ec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E88FD8B5CF5C44B6F0228FBE149F4C" ma:contentTypeVersion="10" ma:contentTypeDescription="Create a new document." ma:contentTypeScope="" ma:versionID="44ee23fc3072789eb52562c81b4490ac">
  <xsd:schema xmlns:xsd="http://www.w3.org/2001/XMLSchema" xmlns:xs="http://www.w3.org/2001/XMLSchema" xmlns:p="http://schemas.microsoft.com/office/2006/metadata/properties" xmlns:ns2="11274a92-754e-4a55-ae26-aefa20e06ec7" targetNamespace="http://schemas.microsoft.com/office/2006/metadata/properties" ma:root="true" ma:fieldsID="611030257b228dc23434b7ddf9e51526" ns2:_="">
    <xsd:import namespace="11274a92-754e-4a55-ae26-aefa20e06e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274a92-754e-4a55-ae26-aefa20e06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522c90a-6969-42e9-ab91-a635e143dab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971274-87E5-43D4-A0BF-3B5A95E3333C}">
  <ds:schemaRefs>
    <ds:schemaRef ds:uri="http://schemas.openxmlformats.org/package/2006/metadata/core-properties"/>
    <ds:schemaRef ds:uri="http://purl.org/dc/dcmitype/"/>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4a0a8996-c80c-4f9e-a50f-f63d4d1ad33f"/>
    <ds:schemaRef ds:uri="http://www.w3.org/XML/1998/namespace"/>
  </ds:schemaRefs>
</ds:datastoreItem>
</file>

<file path=customXml/itemProps2.xml><?xml version="1.0" encoding="utf-8"?>
<ds:datastoreItem xmlns:ds="http://schemas.openxmlformats.org/officeDocument/2006/customXml" ds:itemID="{6166A25E-A098-41B2-B8FB-369AD357DFE8}"/>
</file>

<file path=customXml/itemProps3.xml><?xml version="1.0" encoding="utf-8"?>
<ds:datastoreItem xmlns:ds="http://schemas.openxmlformats.org/officeDocument/2006/customXml" ds:itemID="{A6DE4396-D68C-47E4-A9BD-BEAFB8FEF7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866</Words>
  <Application>Microsoft Office PowerPoint</Application>
  <PresentationFormat>Widescreen</PresentationFormat>
  <Paragraphs>128</Paragraphs>
  <Slides>11</Slides>
  <Notes>2</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Third Year  Review</vt:lpstr>
      <vt:lpstr>Key  Resources</vt:lpstr>
      <vt:lpstr>Third Year Review Timeline</vt:lpstr>
      <vt:lpstr>Faculty Step 1- Required Uploads</vt:lpstr>
      <vt:lpstr>Naming Convention</vt:lpstr>
      <vt:lpstr>Faculty  Application</vt:lpstr>
      <vt:lpstr>Recommendation for Narrative</vt:lpstr>
      <vt:lpstr>Workflow Steps</vt:lpstr>
      <vt:lpstr>Workflow Steps</vt:lpstr>
      <vt:lpstr>Your Inbox</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Hart, Katie Michelle</dc:creator>
  <cp:lastModifiedBy>Johnson, Tiffany Ja Lia</cp:lastModifiedBy>
  <cp:revision>37</cp:revision>
  <dcterms:created xsi:type="dcterms:W3CDTF">2024-10-24T14:40:57Z</dcterms:created>
  <dcterms:modified xsi:type="dcterms:W3CDTF">2026-04-23T14:09:49Z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0x010100B8E88FD8B5CF5C44B6F0228FBE149F4C</vt:lpwstr>
  </property>
  <property fmtid="{D5CDD505-2E9C-101B-9397-08002B2CF9AE}" pid="3" name="MediaServiceImageTags">
    <vt:lpwstr/>
  </property>
</Properties>
</file>