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1_CC22883.xml" ContentType="application/vnd.ms-powerpoint.comments+xml"/>
  <Override PartName="/ppt/notesSlides/notesSlide1.xml" ContentType="application/vnd.openxmlformats-officedocument.presentationml.notesSlide+xml"/>
  <Override PartName="/ppt/comments/modernComment_102_7AE42CC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15_AA4390B4.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58" r:id="rId6"/>
    <p:sldId id="268" r:id="rId7"/>
    <p:sldId id="261" r:id="rId8"/>
    <p:sldId id="262" r:id="rId9"/>
    <p:sldId id="279" r:id="rId10"/>
    <p:sldId id="274" r:id="rId11"/>
    <p:sldId id="260" r:id="rId12"/>
    <p:sldId id="259" r:id="rId13"/>
    <p:sldId id="269" r:id="rId14"/>
    <p:sldId id="270" r:id="rId15"/>
    <p:sldId id="273" r:id="rId16"/>
    <p:sldId id="277" r:id="rId17"/>
    <p:sldId id="27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Resources" id="{D127F8DA-E0A4-4D27-9FAA-B5C220FFE9A1}">
          <p14:sldIdLst>
            <p14:sldId id="257"/>
            <p14:sldId id="258"/>
          </p14:sldIdLst>
        </p14:section>
        <p14:section name="Timeline" id="{3D0EAA51-0742-4B5D-B2CA-4AA8D8476EC3}">
          <p14:sldIdLst>
            <p14:sldId id="268"/>
            <p14:sldId id="261"/>
          </p14:sldIdLst>
        </p14:section>
        <p14:section name="Faculty Submission" id="{37E677F3-18C7-4BE4-8017-DB1E47D1EE75}">
          <p14:sldIdLst>
            <p14:sldId id="262"/>
            <p14:sldId id="279"/>
            <p14:sldId id="274"/>
          </p14:sldIdLst>
        </p14:section>
        <p14:section name="Writing the Narrative" id="{F2CADF4A-5FDF-4B6A-82FE-7FB783247DBA}">
          <p14:sldIdLst>
            <p14:sldId id="260"/>
          </p14:sldIdLst>
        </p14:section>
        <p14:section name="Criteria (Old vs New)" id="{F743500C-13DC-4922-AA8C-70F6832FD0AC}">
          <p14:sldIdLst>
            <p14:sldId id="259"/>
          </p14:sldIdLst>
        </p14:section>
        <p14:section name="System Navigation" id="{384B74EB-00C9-43F6-9DC4-BB83157A07F0}">
          <p14:sldIdLst>
            <p14:sldId id="269"/>
            <p14:sldId id="270"/>
          </p14:sldIdLst>
        </p14:section>
        <p14:section name="Accessing Submissions" id="{25E78AE6-1086-4717-A70B-F46BA9A94439}">
          <p14:sldIdLst>
            <p14:sldId id="273"/>
          </p14:sldIdLst>
        </p14:section>
        <p14:section name="Workflow Steps" id="{1D167C1B-A835-47DA-A95F-7C1D9E57702A}">
          <p14:sldIdLst>
            <p14:sldId id="277"/>
            <p14:sldId id="272"/>
            <p14:sldId id="2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041DC6-1F26-6253-2071-1952010FBD65}" name="Johnson, Tiffany Ja Lia" initials="" userId="S::johnsonti@uhcl.edu::e9d62435-c7bb-4d30-b187-cf50b048b35c" providerId="AD"/>
  <p188:author id="{65108BEA-50BA-FF40-0F7F-070E970DEAA3}" name="Bonilla, DeAngel Fitzgerald" initials="DB" userId="S::bonilla@uhcl.edu::40b4a519-4f69-4ab6-98a6-7ab237cf55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E95B"/>
    <a:srgbClr val="62CAE3"/>
    <a:srgbClr val="00381E"/>
    <a:srgbClr val="003767"/>
    <a:srgbClr val="0078AE"/>
    <a:srgbClr val="00B2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44527-B7EA-43AF-8E3C-85795E9FE315}" v="1" dt="2026-04-22T13:59:50.196"/>
    <p1510:client id="{5E9A1181-04DD-432C-9B26-9066A6102A35}" v="210" dt="2026-04-22T19:29:51.384"/>
    <p1510:client id="{C3EB68DC-0F7D-6EC4-1033-267B88FBAE12}" v="19" dt="2026-04-22T15:49:06.149"/>
    <p1510:client id="{E920C7B8-998A-5B84-5A80-F6009915ACB1}" v="1" dt="2026-04-22T14:00:53.515"/>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80" d="100"/>
          <a:sy n="80" d="100"/>
        </p:scale>
        <p:origin x="96" y="4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illa, DeAngel Fitzgerald" userId="40b4a519-4f69-4ab6-98a6-7ab237cf55d8" providerId="ADAL" clId="{5AD22DD7-F9D6-43A4-A1D9-B4A82EB8DFAE}"/>
    <pc:docChg chg="modSld">
      <pc:chgData name="Bonilla, DeAngel Fitzgerald" userId="40b4a519-4f69-4ab6-98a6-7ab237cf55d8" providerId="ADAL" clId="{5AD22DD7-F9D6-43A4-A1D9-B4A82EB8DFAE}" dt="2026-04-21T18:23:49.483" v="17" actId="1076"/>
      <pc:docMkLst>
        <pc:docMk/>
      </pc:docMkLst>
      <pc:sldChg chg="addSp modSp mod">
        <pc:chgData name="Bonilla, DeAngel Fitzgerald" userId="40b4a519-4f69-4ab6-98a6-7ab237cf55d8" providerId="ADAL" clId="{5AD22DD7-F9D6-43A4-A1D9-B4A82EB8DFAE}" dt="2026-04-21T18:23:49.483" v="17" actId="1076"/>
        <pc:sldMkLst>
          <pc:docMk/>
          <pc:sldMk cId="2061774030" sldId="258"/>
        </pc:sldMkLst>
        <pc:graphicFrameChg chg="add mod modGraphic">
          <ac:chgData name="Bonilla, DeAngel Fitzgerald" userId="40b4a519-4f69-4ab6-98a6-7ab237cf55d8" providerId="ADAL" clId="{5AD22DD7-F9D6-43A4-A1D9-B4A82EB8DFAE}" dt="2026-04-21T18:23:49.483" v="17" actId="1076"/>
          <ac:graphicFrameMkLst>
            <pc:docMk/>
            <pc:sldMk cId="2061774030" sldId="258"/>
            <ac:graphicFrameMk id="3" creationId="{D1B28A4C-EEA5-7814-A673-3E51DA40B712}"/>
          </ac:graphicFrameMkLst>
        </pc:graphicFrameChg>
        <pc:graphicFrameChg chg="mod">
          <ac:chgData name="Bonilla, DeAngel Fitzgerald" userId="40b4a519-4f69-4ab6-98a6-7ab237cf55d8" providerId="ADAL" clId="{5AD22DD7-F9D6-43A4-A1D9-B4A82EB8DFAE}" dt="2026-04-21T18:23:42.037" v="16" actId="1076"/>
          <ac:graphicFrameMkLst>
            <pc:docMk/>
            <pc:sldMk cId="2061774030" sldId="258"/>
            <ac:graphicFrameMk id="19" creationId="{772C0BCA-EE25-4F34-6187-7E62AB8D09A8}"/>
          </ac:graphicFrameMkLst>
        </pc:graphicFrameChg>
      </pc:sldChg>
    </pc:docChg>
  </pc:docChgLst>
  <pc:docChgLst>
    <pc:chgData name="Johnson, Tiffany Ja Lia" userId="S::johnsonti@uhcl.edu::e9d62435-c7bb-4d30-b187-cf50b048b35c" providerId="AD" clId="Web-{C3EB68DC-0F7D-6EC4-1033-267B88FBAE12}"/>
    <pc:docChg chg="modSld modSection">
      <pc:chgData name="Johnson, Tiffany Ja Lia" userId="S::johnsonti@uhcl.edu::e9d62435-c7bb-4d30-b187-cf50b048b35c" providerId="AD" clId="Web-{C3EB68DC-0F7D-6EC4-1033-267B88FBAE12}" dt="2026-04-22T15:49:06.149" v="18"/>
      <pc:docMkLst>
        <pc:docMk/>
      </pc:docMkLst>
      <pc:sldChg chg="addSp delSp modSp">
        <pc:chgData name="Johnson, Tiffany Ja Lia" userId="S::johnsonti@uhcl.edu::e9d62435-c7bb-4d30-b187-cf50b048b35c" providerId="AD" clId="Web-{C3EB68DC-0F7D-6EC4-1033-267B88FBAE12}" dt="2026-04-22T15:49:06.149" v="18"/>
        <pc:sldMkLst>
          <pc:docMk/>
          <pc:sldMk cId="214050947" sldId="257"/>
        </pc:sldMkLst>
        <pc:spChg chg="add del mod">
          <ac:chgData name="Johnson, Tiffany Ja Lia" userId="S::johnsonti@uhcl.edu::e9d62435-c7bb-4d30-b187-cf50b048b35c" providerId="AD" clId="Web-{C3EB68DC-0F7D-6EC4-1033-267B88FBAE12}" dt="2026-04-22T15:49:06.149" v="18"/>
          <ac:spMkLst>
            <pc:docMk/>
            <pc:sldMk cId="214050947" sldId="257"/>
            <ac:spMk id="7" creationId="{C3DFDFB2-225E-B742-EC5E-3AD891DE70B8}"/>
          </ac:spMkLst>
        </pc:spChg>
        <pc:picChg chg="mod">
          <ac:chgData name="Johnson, Tiffany Ja Lia" userId="S::johnsonti@uhcl.edu::e9d62435-c7bb-4d30-b187-cf50b048b35c" providerId="AD" clId="Web-{C3EB68DC-0F7D-6EC4-1033-267B88FBAE12}" dt="2026-04-22T15:48:00.555" v="16"/>
          <ac:picMkLst>
            <pc:docMk/>
            <pc:sldMk cId="214050947" sldId="257"/>
            <ac:picMk id="6" creationId="{548A94D7-AD5B-EAB7-79A2-D75A250E819C}"/>
          </ac:picMkLst>
        </pc:picChg>
      </pc:sldChg>
    </pc:docChg>
  </pc:docChgLst>
  <pc:docChgLst>
    <pc:chgData name="Johnson, Tiffany Ja Lia" userId="S::johnsonti@uhcl.edu::e9d62435-c7bb-4d30-b187-cf50b048b35c" providerId="AD" clId="Web-{AA03AD84-1076-B0F9-5886-581FC740D041}"/>
    <pc:docChg chg="modSld">
      <pc:chgData name="Johnson, Tiffany Ja Lia" userId="S::johnsonti@uhcl.edu::e9d62435-c7bb-4d30-b187-cf50b048b35c" providerId="AD" clId="Web-{AA03AD84-1076-B0F9-5886-581FC740D041}" dt="2026-04-21T18:28:29.586" v="147" actId="20577"/>
      <pc:docMkLst>
        <pc:docMk/>
      </pc:docMkLst>
      <pc:sldChg chg="modSp">
        <pc:chgData name="Johnson, Tiffany Ja Lia" userId="S::johnsonti@uhcl.edu::e9d62435-c7bb-4d30-b187-cf50b048b35c" providerId="AD" clId="Web-{AA03AD84-1076-B0F9-5886-581FC740D041}" dt="2026-04-21T18:28:29.586" v="147" actId="20577"/>
        <pc:sldMkLst>
          <pc:docMk/>
          <pc:sldMk cId="2856554676" sldId="277"/>
        </pc:sldMkLst>
        <pc:graphicFrameChg chg="modGraphic">
          <ac:chgData name="Johnson, Tiffany Ja Lia" userId="S::johnsonti@uhcl.edu::e9d62435-c7bb-4d30-b187-cf50b048b35c" providerId="AD" clId="Web-{AA03AD84-1076-B0F9-5886-581FC740D041}" dt="2026-04-21T18:28:29.586" v="147" actId="20577"/>
          <ac:graphicFrameMkLst>
            <pc:docMk/>
            <pc:sldMk cId="2856554676" sldId="277"/>
            <ac:graphicFrameMk id="13" creationId="{07C8ACB3-D681-B3F4-DB10-0E7A2078C914}"/>
          </ac:graphicFrameMkLst>
        </pc:graphicFrameChg>
      </pc:sldChg>
    </pc:docChg>
  </pc:docChgLst>
  <pc:docChgLst>
    <pc:chgData name="Johnson, Tiffany Ja Lia" userId="e9d62435-c7bb-4d30-b187-cf50b048b35c" providerId="ADAL" clId="{FF9ABFA7-F253-4C90-9626-294603979ACC}"/>
    <pc:docChg chg="undo custSel modSld">
      <pc:chgData name="Johnson, Tiffany Ja Lia" userId="e9d62435-c7bb-4d30-b187-cf50b048b35c" providerId="ADAL" clId="{FF9ABFA7-F253-4C90-9626-294603979ACC}" dt="2026-04-22T20:34:22.967" v="209" actId="404"/>
      <pc:docMkLst>
        <pc:docMk/>
      </pc:docMkLst>
      <pc:sldChg chg="modSp mod">
        <pc:chgData name="Johnson, Tiffany Ja Lia" userId="e9d62435-c7bb-4d30-b187-cf50b048b35c" providerId="ADAL" clId="{FF9ABFA7-F253-4C90-9626-294603979ACC}" dt="2026-04-22T16:33:19.994" v="147" actId="13244"/>
        <pc:sldMkLst>
          <pc:docMk/>
          <pc:sldMk cId="214050947" sldId="257"/>
        </pc:sldMkLst>
        <pc:spChg chg="mod">
          <ac:chgData name="Johnson, Tiffany Ja Lia" userId="e9d62435-c7bb-4d30-b187-cf50b048b35c" providerId="ADAL" clId="{FF9ABFA7-F253-4C90-9626-294603979ACC}" dt="2026-04-22T16:31:20.306" v="97" actId="33553"/>
          <ac:spMkLst>
            <pc:docMk/>
            <pc:sldMk cId="214050947" sldId="257"/>
            <ac:spMk id="2" creationId="{711D6787-B4EF-9973-CE75-0206ADE315AB}"/>
          </ac:spMkLst>
        </pc:spChg>
        <pc:spChg chg="mod">
          <ac:chgData name="Johnson, Tiffany Ja Lia" userId="e9d62435-c7bb-4d30-b187-cf50b048b35c" providerId="ADAL" clId="{FF9ABFA7-F253-4C90-9626-294603979ACC}" dt="2026-04-22T16:33:19.994" v="147" actId="13244"/>
          <ac:spMkLst>
            <pc:docMk/>
            <pc:sldMk cId="214050947" sldId="257"/>
            <ac:spMk id="4" creationId="{330EE041-FAAE-3A4E-E8B4-7B5F9C37F327}"/>
          </ac:spMkLst>
        </pc:spChg>
      </pc:sldChg>
      <pc:sldChg chg="modSp mod">
        <pc:chgData name="Johnson, Tiffany Ja Lia" userId="e9d62435-c7bb-4d30-b187-cf50b048b35c" providerId="ADAL" clId="{FF9ABFA7-F253-4C90-9626-294603979ACC}" dt="2026-04-22T18:28:36.034" v="191"/>
        <pc:sldMkLst>
          <pc:docMk/>
          <pc:sldMk cId="2061774030" sldId="258"/>
        </pc:sldMkLst>
        <pc:spChg chg="mod">
          <ac:chgData name="Johnson, Tiffany Ja Lia" userId="e9d62435-c7bb-4d30-b187-cf50b048b35c" providerId="ADAL" clId="{FF9ABFA7-F253-4C90-9626-294603979ACC}" dt="2026-04-22T16:31:25.432" v="98" actId="33553"/>
          <ac:spMkLst>
            <pc:docMk/>
            <pc:sldMk cId="2061774030" sldId="258"/>
            <ac:spMk id="2" creationId="{6B671F85-3565-A396-BA9F-F50CA3C081D7}"/>
          </ac:spMkLst>
        </pc:spChg>
        <pc:graphicFrameChg chg="modGraphic">
          <ac:chgData name="Johnson, Tiffany Ja Lia" userId="e9d62435-c7bb-4d30-b187-cf50b048b35c" providerId="ADAL" clId="{FF9ABFA7-F253-4C90-9626-294603979ACC}" dt="2026-04-22T16:20:10.943" v="18" actId="207"/>
          <ac:graphicFrameMkLst>
            <pc:docMk/>
            <pc:sldMk cId="2061774030" sldId="258"/>
            <ac:graphicFrameMk id="3" creationId="{D1B28A4C-EEA5-7814-A673-3E51DA40B712}"/>
          </ac:graphicFrameMkLst>
        </pc:graphicFrameChg>
        <pc:graphicFrameChg chg="mod">
          <ac:chgData name="Johnson, Tiffany Ja Lia" userId="e9d62435-c7bb-4d30-b187-cf50b048b35c" providerId="ADAL" clId="{FF9ABFA7-F253-4C90-9626-294603979ACC}" dt="2026-04-22T16:26:40.907" v="72" actId="962"/>
          <ac:graphicFrameMkLst>
            <pc:docMk/>
            <pc:sldMk cId="2061774030" sldId="258"/>
            <ac:graphicFrameMk id="19" creationId="{772C0BCA-EE25-4F34-6187-7E62AB8D09A8}"/>
          </ac:graphicFrameMkLst>
        </pc:graphicFrameChg>
        <pc:picChg chg="mod">
          <ac:chgData name="Johnson, Tiffany Ja Lia" userId="e9d62435-c7bb-4d30-b187-cf50b048b35c" providerId="ADAL" clId="{FF9ABFA7-F253-4C90-9626-294603979ACC}" dt="2026-04-22T18:28:36.034" v="191"/>
          <ac:picMkLst>
            <pc:docMk/>
            <pc:sldMk cId="2061774030" sldId="258"/>
            <ac:picMk id="18" creationId="{46A5C2FF-C7AF-5AA4-EF8E-D9E2B482B9CB}"/>
          </ac:picMkLst>
        </pc:picChg>
      </pc:sldChg>
      <pc:sldChg chg="modSp mod">
        <pc:chgData name="Johnson, Tiffany Ja Lia" userId="e9d62435-c7bb-4d30-b187-cf50b048b35c" providerId="ADAL" clId="{FF9ABFA7-F253-4C90-9626-294603979ACC}" dt="2026-04-22T18:24:04.993" v="177" actId="962"/>
        <pc:sldMkLst>
          <pc:docMk/>
          <pc:sldMk cId="1185478235" sldId="259"/>
        </pc:sldMkLst>
        <pc:spChg chg="mod">
          <ac:chgData name="Johnson, Tiffany Ja Lia" userId="e9d62435-c7bb-4d30-b187-cf50b048b35c" providerId="ADAL" clId="{FF9ABFA7-F253-4C90-9626-294603979ACC}" dt="2026-04-22T16:32:31.827" v="137" actId="14100"/>
          <ac:spMkLst>
            <pc:docMk/>
            <pc:sldMk cId="1185478235" sldId="259"/>
            <ac:spMk id="6" creationId="{5E5350B6-30D4-549A-9573-B90658167326}"/>
          </ac:spMkLst>
        </pc:spChg>
        <pc:graphicFrameChg chg="mod modGraphic">
          <ac:chgData name="Johnson, Tiffany Ja Lia" userId="e9d62435-c7bb-4d30-b187-cf50b048b35c" providerId="ADAL" clId="{FF9ABFA7-F253-4C90-9626-294603979ACC}" dt="2026-04-22T18:23:38.017" v="175" actId="962"/>
          <ac:graphicFrameMkLst>
            <pc:docMk/>
            <pc:sldMk cId="1185478235" sldId="259"/>
            <ac:graphicFrameMk id="9" creationId="{93307D2F-CE15-7670-771E-54C815B8C323}"/>
          </ac:graphicFrameMkLst>
        </pc:graphicFrameChg>
        <pc:graphicFrameChg chg="mod modGraphic">
          <ac:chgData name="Johnson, Tiffany Ja Lia" userId="e9d62435-c7bb-4d30-b187-cf50b048b35c" providerId="ADAL" clId="{FF9ABFA7-F253-4C90-9626-294603979ACC}" dt="2026-04-22T18:24:04.993" v="177" actId="962"/>
          <ac:graphicFrameMkLst>
            <pc:docMk/>
            <pc:sldMk cId="1185478235" sldId="259"/>
            <ac:graphicFrameMk id="10" creationId="{1B1C42DC-0B81-21B7-B935-DE49A57CEBA0}"/>
          </ac:graphicFrameMkLst>
        </pc:graphicFrameChg>
      </pc:sldChg>
      <pc:sldChg chg="modSp mod">
        <pc:chgData name="Johnson, Tiffany Ja Lia" userId="e9d62435-c7bb-4d30-b187-cf50b048b35c" providerId="ADAL" clId="{FF9ABFA7-F253-4C90-9626-294603979ACC}" dt="2026-04-22T18:23:00.573" v="173" actId="962"/>
        <pc:sldMkLst>
          <pc:docMk/>
          <pc:sldMk cId="1919634432" sldId="260"/>
        </pc:sldMkLst>
        <pc:spChg chg="mod">
          <ac:chgData name="Johnson, Tiffany Ja Lia" userId="e9d62435-c7bb-4d30-b187-cf50b048b35c" providerId="ADAL" clId="{FF9ABFA7-F253-4C90-9626-294603979ACC}" dt="2026-04-22T16:32:25.260" v="134" actId="1076"/>
          <ac:spMkLst>
            <pc:docMk/>
            <pc:sldMk cId="1919634432" sldId="260"/>
            <ac:spMk id="2" creationId="{2A190989-24F9-503E-6241-9714A5B8D85A}"/>
          </ac:spMkLst>
        </pc:spChg>
        <pc:graphicFrameChg chg="mod">
          <ac:chgData name="Johnson, Tiffany Ja Lia" userId="e9d62435-c7bb-4d30-b187-cf50b048b35c" providerId="ADAL" clId="{FF9ABFA7-F253-4C90-9626-294603979ACC}" dt="2026-04-22T18:23:00.573" v="173" actId="962"/>
          <ac:graphicFrameMkLst>
            <pc:docMk/>
            <pc:sldMk cId="1919634432" sldId="260"/>
            <ac:graphicFrameMk id="8" creationId="{CF33D750-2A86-8167-B7A2-9B9F5791D02C}"/>
          </ac:graphicFrameMkLst>
        </pc:graphicFrameChg>
      </pc:sldChg>
      <pc:sldChg chg="modSp mod">
        <pc:chgData name="Johnson, Tiffany Ja Lia" userId="e9d62435-c7bb-4d30-b187-cf50b048b35c" providerId="ADAL" clId="{FF9ABFA7-F253-4C90-9626-294603979ACC}" dt="2026-04-22T16:31:48.825" v="118" actId="20577"/>
        <pc:sldMkLst>
          <pc:docMk/>
          <pc:sldMk cId="1214264093" sldId="261"/>
        </pc:sldMkLst>
        <pc:spChg chg="mod">
          <ac:chgData name="Johnson, Tiffany Ja Lia" userId="e9d62435-c7bb-4d30-b187-cf50b048b35c" providerId="ADAL" clId="{FF9ABFA7-F253-4C90-9626-294603979ACC}" dt="2026-04-22T16:31:48.825" v="118" actId="20577"/>
          <ac:spMkLst>
            <pc:docMk/>
            <pc:sldMk cId="1214264093" sldId="261"/>
            <ac:spMk id="2" creationId="{035A0357-77A4-A5B0-47F7-B06B1840F7EF}"/>
          </ac:spMkLst>
        </pc:spChg>
        <pc:graphicFrameChg chg="modGraphic">
          <ac:chgData name="Johnson, Tiffany Ja Lia" userId="e9d62435-c7bb-4d30-b187-cf50b048b35c" providerId="ADAL" clId="{FF9ABFA7-F253-4C90-9626-294603979ACC}" dt="2026-04-22T16:31:11.016" v="96" actId="13238"/>
          <ac:graphicFrameMkLst>
            <pc:docMk/>
            <pc:sldMk cId="1214264093" sldId="261"/>
            <ac:graphicFrameMk id="8" creationId="{39124C9D-E1FE-58BC-E909-11011D3ED005}"/>
          </ac:graphicFrameMkLst>
        </pc:graphicFrameChg>
      </pc:sldChg>
      <pc:sldChg chg="modSp mod">
        <pc:chgData name="Johnson, Tiffany Ja Lia" userId="e9d62435-c7bb-4d30-b187-cf50b048b35c" providerId="ADAL" clId="{FF9ABFA7-F253-4C90-9626-294603979ACC}" dt="2026-04-22T19:29:51.384" v="203" actId="120"/>
        <pc:sldMkLst>
          <pc:docMk/>
          <pc:sldMk cId="1567183760" sldId="262"/>
        </pc:sldMkLst>
        <pc:spChg chg="mod">
          <ac:chgData name="Johnson, Tiffany Ja Lia" userId="e9d62435-c7bb-4d30-b187-cf50b048b35c" providerId="ADAL" clId="{FF9ABFA7-F253-4C90-9626-294603979ACC}" dt="2026-04-22T16:31:57.478" v="122" actId="1076"/>
          <ac:spMkLst>
            <pc:docMk/>
            <pc:sldMk cId="1567183760" sldId="262"/>
            <ac:spMk id="2" creationId="{7A19C8A1-9406-6C16-8054-15340DF59BB8}"/>
          </ac:spMkLst>
        </pc:spChg>
        <pc:graphicFrameChg chg="mod">
          <ac:chgData name="Johnson, Tiffany Ja Lia" userId="e9d62435-c7bb-4d30-b187-cf50b048b35c" providerId="ADAL" clId="{FF9ABFA7-F253-4C90-9626-294603979ACC}" dt="2026-04-22T19:29:51.384" v="203" actId="120"/>
          <ac:graphicFrameMkLst>
            <pc:docMk/>
            <pc:sldMk cId="1567183760" sldId="262"/>
            <ac:graphicFrameMk id="9" creationId="{59101588-C5AD-164D-7E3E-7713C57A74AF}"/>
          </ac:graphicFrameMkLst>
        </pc:graphicFrameChg>
      </pc:sldChg>
      <pc:sldChg chg="modSp mod">
        <pc:chgData name="Johnson, Tiffany Ja Lia" userId="e9d62435-c7bb-4d30-b187-cf50b048b35c" providerId="ADAL" clId="{FF9ABFA7-F253-4C90-9626-294603979ACC}" dt="2026-04-22T16:33:56.401" v="150" actId="1076"/>
        <pc:sldMkLst>
          <pc:docMk/>
          <pc:sldMk cId="2635536808" sldId="268"/>
        </pc:sldMkLst>
        <pc:spChg chg="mod">
          <ac:chgData name="Johnson, Tiffany Ja Lia" userId="e9d62435-c7bb-4d30-b187-cf50b048b35c" providerId="ADAL" clId="{FF9ABFA7-F253-4C90-9626-294603979ACC}" dt="2026-04-22T16:33:56.401" v="150" actId="1076"/>
          <ac:spMkLst>
            <pc:docMk/>
            <pc:sldMk cId="2635536808" sldId="268"/>
            <ac:spMk id="2" creationId="{1283E607-DA27-0422-2083-18DB4AD26BAD}"/>
          </ac:spMkLst>
        </pc:spChg>
        <pc:graphicFrameChg chg="modGraphic">
          <ac:chgData name="Johnson, Tiffany Ja Lia" userId="e9d62435-c7bb-4d30-b187-cf50b048b35c" providerId="ADAL" clId="{FF9ABFA7-F253-4C90-9626-294603979ACC}" dt="2026-04-22T16:31:09.790" v="95" actId="13238"/>
          <ac:graphicFrameMkLst>
            <pc:docMk/>
            <pc:sldMk cId="2635536808" sldId="268"/>
            <ac:graphicFrameMk id="3" creationId="{134E6770-E5DC-C789-C46C-54FB2D5060BF}"/>
          </ac:graphicFrameMkLst>
        </pc:graphicFrameChg>
      </pc:sldChg>
      <pc:sldChg chg="modSp mod">
        <pc:chgData name="Johnson, Tiffany Ja Lia" userId="e9d62435-c7bb-4d30-b187-cf50b048b35c" providerId="ADAL" clId="{FF9ABFA7-F253-4C90-9626-294603979ACC}" dt="2026-04-22T16:32:40.199" v="138" actId="33553"/>
        <pc:sldMkLst>
          <pc:docMk/>
          <pc:sldMk cId="604540778" sldId="269"/>
        </pc:sldMkLst>
        <pc:spChg chg="mod">
          <ac:chgData name="Johnson, Tiffany Ja Lia" userId="e9d62435-c7bb-4d30-b187-cf50b048b35c" providerId="ADAL" clId="{FF9ABFA7-F253-4C90-9626-294603979ACC}" dt="2026-04-22T16:32:40.199" v="138" actId="33553"/>
          <ac:spMkLst>
            <pc:docMk/>
            <pc:sldMk cId="604540778" sldId="269"/>
            <ac:spMk id="2" creationId="{6E02632C-7775-6690-9224-0EE47310A137}"/>
          </ac:spMkLst>
        </pc:spChg>
      </pc:sldChg>
      <pc:sldChg chg="modSp mod">
        <pc:chgData name="Johnson, Tiffany Ja Lia" userId="e9d62435-c7bb-4d30-b187-cf50b048b35c" providerId="ADAL" clId="{FF9ABFA7-F253-4C90-9626-294603979ACC}" dt="2026-04-22T18:24:29.519" v="179" actId="962"/>
        <pc:sldMkLst>
          <pc:docMk/>
          <pc:sldMk cId="3530624004" sldId="270"/>
        </pc:sldMkLst>
        <pc:spChg chg="mod">
          <ac:chgData name="Johnson, Tiffany Ja Lia" userId="e9d62435-c7bb-4d30-b187-cf50b048b35c" providerId="ADAL" clId="{FF9ABFA7-F253-4C90-9626-294603979ACC}" dt="2026-04-22T16:32:43.903" v="139" actId="33553"/>
          <ac:spMkLst>
            <pc:docMk/>
            <pc:sldMk cId="3530624004" sldId="270"/>
            <ac:spMk id="2" creationId="{B26F3569-7324-8BF0-1988-4031D554F140}"/>
          </ac:spMkLst>
        </pc:spChg>
        <pc:picChg chg="mod">
          <ac:chgData name="Johnson, Tiffany Ja Lia" userId="e9d62435-c7bb-4d30-b187-cf50b048b35c" providerId="ADAL" clId="{FF9ABFA7-F253-4C90-9626-294603979ACC}" dt="2026-04-22T18:24:29.519" v="179" actId="962"/>
          <ac:picMkLst>
            <pc:docMk/>
            <pc:sldMk cId="3530624004" sldId="270"/>
            <ac:picMk id="8" creationId="{07AEC2E9-087B-E124-A3E6-B94684DB6104}"/>
          </ac:picMkLst>
        </pc:picChg>
      </pc:sldChg>
      <pc:sldChg chg="modSp mod">
        <pc:chgData name="Johnson, Tiffany Ja Lia" userId="e9d62435-c7bb-4d30-b187-cf50b048b35c" providerId="ADAL" clId="{FF9ABFA7-F253-4C90-9626-294603979ACC}" dt="2026-04-22T18:27:56.326" v="187" actId="962"/>
        <pc:sldMkLst>
          <pc:docMk/>
          <pc:sldMk cId="2296700979" sldId="272"/>
        </pc:sldMkLst>
        <pc:spChg chg="mod">
          <ac:chgData name="Johnson, Tiffany Ja Lia" userId="e9d62435-c7bb-4d30-b187-cf50b048b35c" providerId="ADAL" clId="{FF9ABFA7-F253-4C90-9626-294603979ACC}" dt="2026-04-22T16:33:02.415" v="146" actId="33553"/>
          <ac:spMkLst>
            <pc:docMk/>
            <pc:sldMk cId="2296700979" sldId="272"/>
            <ac:spMk id="2" creationId="{77219666-FC0C-2DE1-9D6D-31D11375032A}"/>
          </ac:spMkLst>
        </pc:spChg>
        <pc:graphicFrameChg chg="mod">
          <ac:chgData name="Johnson, Tiffany Ja Lia" userId="e9d62435-c7bb-4d30-b187-cf50b048b35c" providerId="ADAL" clId="{FF9ABFA7-F253-4C90-9626-294603979ACC}" dt="2026-04-22T18:27:56.326" v="187" actId="962"/>
          <ac:graphicFrameMkLst>
            <pc:docMk/>
            <pc:sldMk cId="2296700979" sldId="272"/>
            <ac:graphicFrameMk id="3" creationId="{4395C2CD-6B2B-9451-6380-46F81C7692FC}"/>
          </ac:graphicFrameMkLst>
        </pc:graphicFrameChg>
      </pc:sldChg>
      <pc:sldChg chg="modSp mod">
        <pc:chgData name="Johnson, Tiffany Ja Lia" userId="e9d62435-c7bb-4d30-b187-cf50b048b35c" providerId="ADAL" clId="{FF9ABFA7-F253-4C90-9626-294603979ACC}" dt="2026-04-22T20:34:22.967" v="209" actId="404"/>
        <pc:sldMkLst>
          <pc:docMk/>
          <pc:sldMk cId="3374458907" sldId="273"/>
        </pc:sldMkLst>
        <pc:spChg chg="mod">
          <ac:chgData name="Johnson, Tiffany Ja Lia" userId="e9d62435-c7bb-4d30-b187-cf50b048b35c" providerId="ADAL" clId="{FF9ABFA7-F253-4C90-9626-294603979ACC}" dt="2026-04-22T20:34:22.967" v="209" actId="404"/>
          <ac:spMkLst>
            <pc:docMk/>
            <pc:sldMk cId="3374458907" sldId="273"/>
            <ac:spMk id="2" creationId="{69A66024-4C4A-EEB9-E797-8DAA5B0E2203}"/>
          </ac:spMkLst>
        </pc:spChg>
        <pc:spChg chg="mod">
          <ac:chgData name="Johnson, Tiffany Ja Lia" userId="e9d62435-c7bb-4d30-b187-cf50b048b35c" providerId="ADAL" clId="{FF9ABFA7-F253-4C90-9626-294603979ACC}" dt="2026-04-22T16:25:40.188" v="67" actId="962"/>
          <ac:spMkLst>
            <pc:docMk/>
            <pc:sldMk cId="3374458907" sldId="273"/>
            <ac:spMk id="8" creationId="{5EA5BDBA-DB6A-A318-E2E3-B01065D4801E}"/>
          </ac:spMkLst>
        </pc:spChg>
        <pc:spChg chg="mod">
          <ac:chgData name="Johnson, Tiffany Ja Lia" userId="e9d62435-c7bb-4d30-b187-cf50b048b35c" providerId="ADAL" clId="{FF9ABFA7-F253-4C90-9626-294603979ACC}" dt="2026-04-22T16:25:40.188" v="68" actId="962"/>
          <ac:spMkLst>
            <pc:docMk/>
            <pc:sldMk cId="3374458907" sldId="273"/>
            <ac:spMk id="10" creationId="{98959E0C-C312-F48F-4708-81F950E80704}"/>
          </ac:spMkLst>
        </pc:spChg>
        <pc:graphicFrameChg chg="mod">
          <ac:chgData name="Johnson, Tiffany Ja Lia" userId="e9d62435-c7bb-4d30-b187-cf50b048b35c" providerId="ADAL" clId="{FF9ABFA7-F253-4C90-9626-294603979ACC}" dt="2026-04-22T18:25:29.640" v="181" actId="962"/>
          <ac:graphicFrameMkLst>
            <pc:docMk/>
            <pc:sldMk cId="3374458907" sldId="273"/>
            <ac:graphicFrameMk id="6" creationId="{EE19246F-8120-4B5B-701B-62223431E965}"/>
          </ac:graphicFrameMkLst>
        </pc:graphicFrameChg>
        <pc:picChg chg="mod">
          <ac:chgData name="Johnson, Tiffany Ja Lia" userId="e9d62435-c7bb-4d30-b187-cf50b048b35c" providerId="ADAL" clId="{FF9ABFA7-F253-4C90-9626-294603979ACC}" dt="2026-04-22T18:26:12.398" v="183" actId="962"/>
          <ac:picMkLst>
            <pc:docMk/>
            <pc:sldMk cId="3374458907" sldId="273"/>
            <ac:picMk id="7" creationId="{015F6737-8DEC-5FBF-E04F-62C7D94247E3}"/>
          </ac:picMkLst>
        </pc:picChg>
      </pc:sldChg>
      <pc:sldChg chg="modSp mod">
        <pc:chgData name="Johnson, Tiffany Ja Lia" userId="e9d62435-c7bb-4d30-b187-cf50b048b35c" providerId="ADAL" clId="{FF9ABFA7-F253-4C90-9626-294603979ACC}" dt="2026-04-22T18:22:20.255" v="171" actId="962"/>
        <pc:sldMkLst>
          <pc:docMk/>
          <pc:sldMk cId="3666887900" sldId="274"/>
        </pc:sldMkLst>
        <pc:spChg chg="mod">
          <ac:chgData name="Johnson, Tiffany Ja Lia" userId="e9d62435-c7bb-4d30-b187-cf50b048b35c" providerId="ADAL" clId="{FF9ABFA7-F253-4C90-9626-294603979ACC}" dt="2026-04-22T16:34:06.337" v="152" actId="20577"/>
          <ac:spMkLst>
            <pc:docMk/>
            <pc:sldMk cId="3666887900" sldId="274"/>
            <ac:spMk id="2" creationId="{7685FBF4-AAC2-A418-BBB0-E7841AFF2063}"/>
          </ac:spMkLst>
        </pc:spChg>
        <pc:graphicFrameChg chg="mod modGraphic">
          <ac:chgData name="Johnson, Tiffany Ja Lia" userId="e9d62435-c7bb-4d30-b187-cf50b048b35c" providerId="ADAL" clId="{FF9ABFA7-F253-4C90-9626-294603979ACC}" dt="2026-04-22T18:21:47.304" v="169" actId="962"/>
          <ac:graphicFrameMkLst>
            <pc:docMk/>
            <pc:sldMk cId="3666887900" sldId="274"/>
            <ac:graphicFrameMk id="4" creationId="{46488A67-6513-DACB-C8AC-6466135A805E}"/>
          </ac:graphicFrameMkLst>
        </pc:graphicFrameChg>
        <pc:picChg chg="mod">
          <ac:chgData name="Johnson, Tiffany Ja Lia" userId="e9d62435-c7bb-4d30-b187-cf50b048b35c" providerId="ADAL" clId="{FF9ABFA7-F253-4C90-9626-294603979ACC}" dt="2026-04-22T18:22:20.255" v="171" actId="962"/>
          <ac:picMkLst>
            <pc:docMk/>
            <pc:sldMk cId="3666887900" sldId="274"/>
            <ac:picMk id="325" creationId="{BED693AC-57EF-E646-AC2F-93E407685B28}"/>
          </ac:picMkLst>
        </pc:picChg>
      </pc:sldChg>
      <pc:sldChg chg="modSp mod">
        <pc:chgData name="Johnson, Tiffany Ja Lia" userId="e9d62435-c7bb-4d30-b187-cf50b048b35c" providerId="ADAL" clId="{FF9ABFA7-F253-4C90-9626-294603979ACC}" dt="2026-04-22T18:27:04.905" v="185" actId="962"/>
        <pc:sldMkLst>
          <pc:docMk/>
          <pc:sldMk cId="2856554676" sldId="277"/>
        </pc:sldMkLst>
        <pc:spChg chg="mod">
          <ac:chgData name="Johnson, Tiffany Ja Lia" userId="e9d62435-c7bb-4d30-b187-cf50b048b35c" providerId="ADAL" clId="{FF9ABFA7-F253-4C90-9626-294603979ACC}" dt="2026-04-22T16:32:59.589" v="145" actId="27636"/>
          <ac:spMkLst>
            <pc:docMk/>
            <pc:sldMk cId="2856554676" sldId="277"/>
            <ac:spMk id="6" creationId="{F8D71FFB-D0FD-B472-A6F4-742CE0ABC52C}"/>
          </ac:spMkLst>
        </pc:spChg>
        <pc:graphicFrameChg chg="mod modGraphic">
          <ac:chgData name="Johnson, Tiffany Ja Lia" userId="e9d62435-c7bb-4d30-b187-cf50b048b35c" providerId="ADAL" clId="{FF9ABFA7-F253-4C90-9626-294603979ACC}" dt="2026-04-22T18:27:04.905" v="185" actId="962"/>
          <ac:graphicFrameMkLst>
            <pc:docMk/>
            <pc:sldMk cId="2856554676" sldId="277"/>
            <ac:graphicFrameMk id="3180" creationId="{AF0C3884-A186-F579-5C1B-916816F692F9}"/>
          </ac:graphicFrameMkLst>
        </pc:graphicFrameChg>
      </pc:sldChg>
      <pc:sldChg chg="modSp mod">
        <pc:chgData name="Johnson, Tiffany Ja Lia" userId="e9d62435-c7bb-4d30-b187-cf50b048b35c" providerId="ADAL" clId="{FF9ABFA7-F253-4C90-9626-294603979ACC}" dt="2026-04-22T18:31:31.015" v="202" actId="13244"/>
        <pc:sldMkLst>
          <pc:docMk/>
          <pc:sldMk cId="0" sldId="278"/>
        </pc:sldMkLst>
        <pc:spChg chg="mod">
          <ac:chgData name="Johnson, Tiffany Ja Lia" userId="e9d62435-c7bb-4d30-b187-cf50b048b35c" providerId="ADAL" clId="{FF9ABFA7-F253-4C90-9626-294603979ACC}" dt="2026-04-22T16:25:40.188" v="69" actId="962"/>
          <ac:spMkLst>
            <pc:docMk/>
            <pc:sldMk cId="0" sldId="278"/>
            <ac:spMk id="6" creationId="{00000000-0000-0000-0000-000000000000}"/>
          </ac:spMkLst>
        </pc:spChg>
        <pc:spChg chg="mod">
          <ac:chgData name="Johnson, Tiffany Ja Lia" userId="e9d62435-c7bb-4d30-b187-cf50b048b35c" providerId="ADAL" clId="{FF9ABFA7-F253-4C90-9626-294603979ACC}" dt="2026-04-22T16:25:40.198" v="70" actId="962"/>
          <ac:spMkLst>
            <pc:docMk/>
            <pc:sldMk cId="0" sldId="278"/>
            <ac:spMk id="7" creationId="{00000000-0000-0000-0000-000000000000}"/>
          </ac:spMkLst>
        </pc:spChg>
        <pc:spChg chg="mod">
          <ac:chgData name="Johnson, Tiffany Ja Lia" userId="e9d62435-c7bb-4d30-b187-cf50b048b35c" providerId="ADAL" clId="{FF9ABFA7-F253-4C90-9626-294603979ACC}" dt="2026-04-22T18:31:18.655" v="200" actId="13244"/>
          <ac:spMkLst>
            <pc:docMk/>
            <pc:sldMk cId="0" sldId="278"/>
            <ac:spMk id="8" creationId="{00000000-0000-0000-0000-000000000000}"/>
          </ac:spMkLst>
        </pc:spChg>
        <pc:spChg chg="mod">
          <ac:chgData name="Johnson, Tiffany Ja Lia" userId="e9d62435-c7bb-4d30-b187-cf50b048b35c" providerId="ADAL" clId="{FF9ABFA7-F253-4C90-9626-294603979ACC}" dt="2026-04-22T18:31:29.077" v="201" actId="13244"/>
          <ac:spMkLst>
            <pc:docMk/>
            <pc:sldMk cId="0" sldId="278"/>
            <ac:spMk id="9" creationId="{00000000-0000-0000-0000-000000000000}"/>
          </ac:spMkLst>
        </pc:spChg>
        <pc:spChg chg="mod">
          <ac:chgData name="Johnson, Tiffany Ja Lia" userId="e9d62435-c7bb-4d30-b187-cf50b048b35c" providerId="ADAL" clId="{FF9ABFA7-F253-4C90-9626-294603979ACC}" dt="2026-04-22T18:31:31.015" v="202" actId="13244"/>
          <ac:spMkLst>
            <pc:docMk/>
            <pc:sldMk cId="0" sldId="278"/>
            <ac:spMk id="10" creationId="{00000000-0000-0000-0000-000000000000}"/>
          </ac:spMkLst>
        </pc:spChg>
        <pc:picChg chg="mod">
          <ac:chgData name="Johnson, Tiffany Ja Lia" userId="e9d62435-c7bb-4d30-b187-cf50b048b35c" providerId="ADAL" clId="{FF9ABFA7-F253-4C90-9626-294603979ACC}" dt="2026-04-22T18:20:09.280" v="157" actId="962"/>
          <ac:picMkLst>
            <pc:docMk/>
            <pc:sldMk cId="0" sldId="278"/>
            <ac:picMk id="15" creationId="{7D5E0ACF-9009-33AB-CF46-7FD7B4046A1B}"/>
          </ac:picMkLst>
        </pc:picChg>
      </pc:sldChg>
      <pc:sldChg chg="modSp mod">
        <pc:chgData name="Johnson, Tiffany Ja Lia" userId="e9d62435-c7bb-4d30-b187-cf50b048b35c" providerId="ADAL" clId="{FF9ABFA7-F253-4C90-9626-294603979ACC}" dt="2026-04-22T18:29:54.393" v="199"/>
        <pc:sldMkLst>
          <pc:docMk/>
          <pc:sldMk cId="2149454710" sldId="279"/>
        </pc:sldMkLst>
        <pc:spChg chg="mod">
          <ac:chgData name="Johnson, Tiffany Ja Lia" userId="e9d62435-c7bb-4d30-b187-cf50b048b35c" providerId="ADAL" clId="{FF9ABFA7-F253-4C90-9626-294603979ACC}" dt="2026-04-22T16:34:13.300" v="154" actId="20577"/>
          <ac:spMkLst>
            <pc:docMk/>
            <pc:sldMk cId="2149454710" sldId="279"/>
            <ac:spMk id="2" creationId="{CF8C6809-991D-4153-7DDA-F9BCD72C5C24}"/>
          </ac:spMkLst>
        </pc:spChg>
        <pc:graphicFrameChg chg="mod modGraphic">
          <ac:chgData name="Johnson, Tiffany Ja Lia" userId="e9d62435-c7bb-4d30-b187-cf50b048b35c" providerId="ADAL" clId="{FF9ABFA7-F253-4C90-9626-294603979ACC}" dt="2026-04-22T18:29:49.361" v="196" actId="13244"/>
          <ac:graphicFrameMkLst>
            <pc:docMk/>
            <pc:sldMk cId="2149454710" sldId="279"/>
            <ac:graphicFrameMk id="3" creationId="{6FD82365-F4E6-A1C6-F0DF-0122204514FC}"/>
          </ac:graphicFrameMkLst>
        </pc:graphicFrameChg>
        <pc:graphicFrameChg chg="mod">
          <ac:chgData name="Johnson, Tiffany Ja Lia" userId="e9d62435-c7bb-4d30-b187-cf50b048b35c" providerId="ADAL" clId="{FF9ABFA7-F253-4C90-9626-294603979ACC}" dt="2026-04-22T18:29:54.393" v="199"/>
          <ac:graphicFrameMkLst>
            <pc:docMk/>
            <pc:sldMk cId="2149454710" sldId="279"/>
            <ac:graphicFrameMk id="8" creationId="{367ADC8E-82AF-E317-F9CF-3A21B3B9C0C5}"/>
          </ac:graphicFrameMkLst>
        </pc:graphicFrameChg>
        <pc:graphicFrameChg chg="modGraphic">
          <ac:chgData name="Johnson, Tiffany Ja Lia" userId="e9d62435-c7bb-4d30-b187-cf50b048b35c" providerId="ADAL" clId="{FF9ABFA7-F253-4C90-9626-294603979ACC}" dt="2026-04-22T16:18:21.929" v="6" actId="207"/>
          <ac:graphicFrameMkLst>
            <pc:docMk/>
            <pc:sldMk cId="2149454710" sldId="279"/>
            <ac:graphicFrameMk id="9" creationId="{B0284677-65D5-9B48-E677-2DA02C63324A}"/>
          </ac:graphicFrameMkLst>
        </pc:graphicFrameChg>
      </pc:sldChg>
    </pc:docChg>
  </pc:docChgLst>
  <pc:docChgLst>
    <pc:chgData name="Johnson, Tiffany Ja Lia" userId="S::johnsonti@uhcl.edu::e9d62435-c7bb-4d30-b187-cf50b048b35c" providerId="AD" clId="Web-{EB286247-A8EC-1FEE-6EFA-0C03E79FEEE8}"/>
    <pc:docChg chg="modSld">
      <pc:chgData name="Johnson, Tiffany Ja Lia" userId="S::johnsonti@uhcl.edu::e9d62435-c7bb-4d30-b187-cf50b048b35c" providerId="AD" clId="Web-{EB286247-A8EC-1FEE-6EFA-0C03E79FEEE8}" dt="2026-04-21T19:58:19.896" v="418" actId="20577"/>
      <pc:docMkLst>
        <pc:docMk/>
      </pc:docMkLst>
      <pc:sldChg chg="modSp">
        <pc:chgData name="Johnson, Tiffany Ja Lia" userId="S::johnsonti@uhcl.edu::e9d62435-c7bb-4d30-b187-cf50b048b35c" providerId="AD" clId="Web-{EB286247-A8EC-1FEE-6EFA-0C03E79FEEE8}" dt="2026-04-21T19:58:19.896" v="418" actId="20577"/>
        <pc:sldMkLst>
          <pc:docMk/>
          <pc:sldMk cId="2061774030" sldId="258"/>
        </pc:sldMkLst>
        <pc:spChg chg="mod">
          <ac:chgData name="Johnson, Tiffany Ja Lia" userId="S::johnsonti@uhcl.edu::e9d62435-c7bb-4d30-b187-cf50b048b35c" providerId="AD" clId="Web-{EB286247-A8EC-1FEE-6EFA-0C03E79FEEE8}" dt="2026-04-21T19:58:19.896" v="418" actId="20577"/>
          <ac:spMkLst>
            <pc:docMk/>
            <pc:sldMk cId="2061774030" sldId="258"/>
            <ac:spMk id="2" creationId="{6B671F85-3565-A396-BA9F-F50CA3C081D7}"/>
          </ac:spMkLst>
        </pc:spChg>
      </pc:sldChg>
      <pc:sldChg chg="addSp delSp modSp">
        <pc:chgData name="Johnson, Tiffany Ja Lia" userId="S::johnsonti@uhcl.edu::e9d62435-c7bb-4d30-b187-cf50b048b35c" providerId="AD" clId="Web-{EB286247-A8EC-1FEE-6EFA-0C03E79FEEE8}" dt="2026-04-21T19:53:09.379" v="416" actId="20577"/>
        <pc:sldMkLst>
          <pc:docMk/>
          <pc:sldMk cId="2856554676" sldId="277"/>
        </pc:sldMkLst>
        <pc:spChg chg="mod">
          <ac:chgData name="Johnson, Tiffany Ja Lia" userId="S::johnsonti@uhcl.edu::e9d62435-c7bb-4d30-b187-cf50b048b35c" providerId="AD" clId="Web-{EB286247-A8EC-1FEE-6EFA-0C03E79FEEE8}" dt="2026-04-21T18:47:29.558" v="183" actId="1076"/>
          <ac:spMkLst>
            <pc:docMk/>
            <pc:sldMk cId="2856554676" sldId="277"/>
            <ac:spMk id="6" creationId="{F8D71FFB-D0FD-B472-A6F4-742CE0ABC52C}"/>
          </ac:spMkLst>
        </pc:spChg>
        <pc:spChg chg="add del">
          <ac:chgData name="Johnson, Tiffany Ja Lia" userId="S::johnsonti@uhcl.edu::e9d62435-c7bb-4d30-b187-cf50b048b35c" providerId="AD" clId="Web-{EB286247-A8EC-1FEE-6EFA-0C03E79FEEE8}" dt="2026-04-21T18:40:09.808" v="121"/>
          <ac:spMkLst>
            <pc:docMk/>
            <pc:sldMk cId="2856554676" sldId="277"/>
            <ac:spMk id="3178" creationId="{DCF65FB4-ACCA-AFD3-08E1-D9A37CB48702}"/>
          </ac:spMkLst>
        </pc:spChg>
        <pc:spChg chg="add del mod">
          <ac:chgData name="Johnson, Tiffany Ja Lia" userId="S::johnsonti@uhcl.edu::e9d62435-c7bb-4d30-b187-cf50b048b35c" providerId="AD" clId="Web-{EB286247-A8EC-1FEE-6EFA-0C03E79FEEE8}" dt="2026-04-21T18:45:52.464" v="170"/>
          <ac:spMkLst>
            <pc:docMk/>
            <pc:sldMk cId="2856554676" sldId="277"/>
            <ac:spMk id="3179" creationId="{A0BBD5B0-BBA4-38BB-23F0-B65BEE96DC1F}"/>
          </ac:spMkLst>
        </pc:spChg>
        <pc:graphicFrameChg chg="del modGraphic">
          <ac:chgData name="Johnson, Tiffany Ja Lia" userId="S::johnsonti@uhcl.edu::e9d62435-c7bb-4d30-b187-cf50b048b35c" providerId="AD" clId="Web-{EB286247-A8EC-1FEE-6EFA-0C03E79FEEE8}" dt="2026-04-21T18:39:53.558" v="119"/>
          <ac:graphicFrameMkLst>
            <pc:docMk/>
            <pc:sldMk cId="2856554676" sldId="277"/>
            <ac:graphicFrameMk id="13" creationId="{07C8ACB3-D681-B3F4-DB10-0E7A2078C914}"/>
          </ac:graphicFrameMkLst>
        </pc:graphicFrameChg>
        <pc:graphicFrameChg chg="add mod modGraphic">
          <ac:chgData name="Johnson, Tiffany Ja Lia" userId="S::johnsonti@uhcl.edu::e9d62435-c7bb-4d30-b187-cf50b048b35c" providerId="AD" clId="Web-{EB286247-A8EC-1FEE-6EFA-0C03E79FEEE8}" dt="2026-04-21T19:53:09.379" v="416" actId="20577"/>
          <ac:graphicFrameMkLst>
            <pc:docMk/>
            <pc:sldMk cId="2856554676" sldId="277"/>
            <ac:graphicFrameMk id="3180" creationId="{AF0C3884-A186-F579-5C1B-916816F692F9}"/>
          </ac:graphicFrameMkLst>
        </pc:graphicFrameChg>
      </pc:sldChg>
    </pc:docChg>
  </pc:docChgLst>
  <pc:docChgLst>
    <pc:chgData name="Bonilla, DeAngel Fitzgerald" userId="S::bonilla@uhcl.edu::40b4a519-4f69-4ab6-98a6-7ab237cf55d8" providerId="AD" clId="Web-{E920C7B8-998A-5B84-5A80-F6009915ACB1}"/>
    <pc:docChg chg="modSld">
      <pc:chgData name="Bonilla, DeAngel Fitzgerald" userId="S::bonilla@uhcl.edu::40b4a519-4f69-4ab6-98a6-7ab237cf55d8" providerId="AD" clId="Web-{E920C7B8-998A-5B84-5A80-F6009915ACB1}" dt="2026-04-22T14:00:53.515" v="0"/>
      <pc:docMkLst>
        <pc:docMk/>
      </pc:docMkLst>
      <pc:sldChg chg="delSp">
        <pc:chgData name="Bonilla, DeAngel Fitzgerald" userId="S::bonilla@uhcl.edu::40b4a519-4f69-4ab6-98a6-7ab237cf55d8" providerId="AD" clId="Web-{E920C7B8-998A-5B84-5A80-F6009915ACB1}" dt="2026-04-22T14:00:53.515" v="0"/>
        <pc:sldMkLst>
          <pc:docMk/>
          <pc:sldMk cId="1214264093" sldId="261"/>
        </pc:sldMkLst>
        <pc:spChg chg="del">
          <ac:chgData name="Bonilla, DeAngel Fitzgerald" userId="S::bonilla@uhcl.edu::40b4a519-4f69-4ab6-98a6-7ab237cf55d8" providerId="AD" clId="Web-{E920C7B8-998A-5B84-5A80-F6009915ACB1}" dt="2026-04-22T14:00:53.515" v="0"/>
          <ac:spMkLst>
            <pc:docMk/>
            <pc:sldMk cId="1214264093" sldId="261"/>
            <ac:spMk id="4" creationId="{D624362E-9FA7-CAF8-E1A6-18B0CD71BCE4}"/>
          </ac:spMkLst>
        </pc:spChg>
      </pc:sldChg>
    </pc:docChg>
  </pc:docChgLst>
</pc:chgInfo>
</file>

<file path=ppt/comments/modernComment_101_CC22883.xml><?xml version="1.0" encoding="utf-8"?>
<p188:cmLst xmlns:a="http://schemas.openxmlformats.org/drawingml/2006/main" xmlns:r="http://schemas.openxmlformats.org/officeDocument/2006/relationships" xmlns:p188="http://schemas.microsoft.com/office/powerpoint/2018/8/main">
  <p188:cm id="{D1C30188-5F7C-4493-9DF1-4E8671070216}" authorId="{65108BEA-50BA-FF40-0F7F-070E970DEAA3}" status="resolved" created="2026-04-21T15:39:09.735" complete="100000">
    <pc:sldMkLst xmlns:pc="http://schemas.microsoft.com/office/powerpoint/2013/main/command">
      <pc:docMk/>
      <pc:sldMk cId="214050947" sldId="257"/>
    </pc:sldMkLst>
    <p188:txBody>
      <a:bodyPr/>
      <a:lstStyle/>
      <a:p>
        <a:r>
          <a:rPr lang="en-US"/>
          <a:t>[@Johnson, Tiffany Ja Lia] Please review/adjust the accessibility tags based on the changes that I made.</a:t>
        </a:r>
      </a:p>
    </p188:txBody>
    <p188:extLst>
      <p:ext xmlns:p="http://schemas.openxmlformats.org/presentationml/2006/main" uri="{57CB4572-C831-44C2-8A1C-0ADB6CCDFE69}">
        <p223:reactions xmlns:p223="http://schemas.microsoft.com/office/powerpoint/2022/03/main">
          <p223:rxn type="👍">
            <p223:instance time="2026-04-21T15:46:27.603" authorId="{99041DC6-1F26-6253-2071-1952010FBD65}"/>
          </p223:rxn>
        </p223:reactions>
      </p:ext>
    </p188:extLst>
  </p188:cm>
</p188:cmLst>
</file>

<file path=ppt/comments/modernComment_102_7AE42CCE.xml><?xml version="1.0" encoding="utf-8"?>
<p188:cmLst xmlns:a="http://schemas.openxmlformats.org/drawingml/2006/main" xmlns:r="http://schemas.openxmlformats.org/officeDocument/2006/relationships" xmlns:p188="http://schemas.microsoft.com/office/powerpoint/2018/8/main">
  <p188:cm id="{B7CBC187-832D-4B74-8415-708770E28EA6}" authorId="{65108BEA-50BA-FF40-0F7F-070E970DEAA3}" status="resolved" created="2026-04-21T18:24:33.531" startDate="2026-04-21T18:24:33.531" dueDate="2026-04-21T18:24:33.531" assignedTo="{99041DC6-1F26-6253-2071-1952010FBD65}" complete="100000" title="@Johnson, Tiffany Ja Lia I have edited the college contact info">
    <pc:sldMkLst xmlns:pc="http://schemas.microsoft.com/office/powerpoint/2013/main/command">
      <pc:docMk/>
      <pc:sldMk cId="2061774030" sldId="258"/>
    </pc:sldMkLst>
    <p188:txBody>
      <a:bodyPr/>
      <a:lstStyle/>
      <a:p>
        <a:r>
          <a:rPr lang="en-US"/>
          <a:t>[@Johnson, Tiffany Ja Lia] I have edited the college contact info</a:t>
        </a:r>
      </a:p>
    </p188:txBody>
    <p188:extLst>
      <p:ext xmlns:p="http://schemas.openxmlformats.org/presentationml/2006/main" uri="{5BB2D875-25FF-4072-B9AC-8F64D62656EB}">
        <p228:taskDetails xmlns:p228="http://schemas.microsoft.com/office/powerpoint/2022/08/main">
          <p228:history>
            <p228:event time="2026-04-21T18:24:33.531" id="{61A13CED-EBDA-4619-B748-017D0EC54306}">
              <p228:atrbtn authorId="{65108BEA-50BA-FF40-0F7F-070E970DEAA3}"/>
              <p228:anchr>
                <p228:comment id="{B7CBC187-832D-4B74-8415-708770E28EA6}"/>
              </p228:anchr>
              <p228:add/>
            </p228:event>
            <p228:event time="2026-04-21T18:24:33.531" id="{926DECC5-4FFB-4F2C-A928-16440E2E0D97}">
              <p228:atrbtn authorId="{65108BEA-50BA-FF40-0F7F-070E970DEAA3}"/>
              <p228:anchr>
                <p228:comment id="{B7CBC187-832D-4B74-8415-708770E28EA6}"/>
              </p228:anchr>
              <p228:asgn authorId="{99041DC6-1F26-6253-2071-1952010FBD65}"/>
            </p228:event>
            <p228:event time="2026-04-21T18:24:33.531" id="{EB9CB656-CC79-4254-B6BF-49924F991882}">
              <p228:atrbtn authorId="{65108BEA-50BA-FF40-0F7F-070E970DEAA3}"/>
              <p228:anchr>
                <p228:comment id="{B7CBC187-832D-4B74-8415-708770E28EA6}"/>
              </p228:anchr>
              <p228:title val="@Johnson, Tiffany Ja Lia I have edited the college contact info"/>
            </p228:event>
            <p228:event time="2026-04-21T18:24:33.531" id="{70815A3A-F232-417D-9D4C-D390635CFA51}">
              <p228:atrbtn authorId="{65108BEA-50BA-FF40-0F7F-070E970DEAA3}"/>
              <p228:anchr>
                <p228:comment id="{B7CBC187-832D-4B74-8415-708770E28EA6}"/>
              </p228:anchr>
              <p228:date stDt="2026-04-21T18:24:33.531" endDt="2026-04-21T18:24:33.531"/>
            </p228:event>
            <p228:event time="2026-04-21T19:54:27.707" id="{69ABA11D-54AD-4E7E-9368-A7D732356B63}">
              <p228:atrbtn authorId="{99041DC6-1F26-6253-2071-1952010FBD65}"/>
              <p228:anchr>
                <p228:comment id="{00000000-0000-0000-0000-000000000000}"/>
              </p228:anchr>
              <p228:pcntCmplt val="100000"/>
            </p228:event>
          </p228:history>
        </p228:taskDetails>
      </p:ext>
    </p188:extLst>
  </p188:cm>
</p188:cmLst>
</file>

<file path=ppt/comments/modernComment_115_AA4390B4.xml><?xml version="1.0" encoding="utf-8"?>
<p188:cmLst xmlns:a="http://schemas.openxmlformats.org/drawingml/2006/main" xmlns:r="http://schemas.openxmlformats.org/officeDocument/2006/relationships" xmlns:p188="http://schemas.microsoft.com/office/powerpoint/2018/8/main">
  <p188:cm id="{457D967D-C495-4908-B00B-57C96B054FEA}" authorId="{65108BEA-50BA-FF40-0F7F-070E970DEAA3}" status="resolved" created="2026-04-21T15:37:05.677" complete="100000">
    <pc:sldMkLst xmlns:pc="http://schemas.microsoft.com/office/powerpoint/2013/main/command">
      <pc:docMk/>
      <pc:sldMk cId="2856554676" sldId="277"/>
    </pc:sldMkLst>
    <p188:txBody>
      <a:bodyPr/>
      <a:lstStyle/>
      <a:p>
        <a:r>
          <a:rPr lang="en-US"/>
          <a:t>[@Johnson, Tiffany Ja Lia] I have adjusted the formatting on the P&amp;T presentation for next academic year. Please mirror this formatting for the third year review presentation. There is not need to adjust the presentation for this academic year.</a:t>
        </a:r>
      </a:p>
    </p188:txBody>
    <p188:extLst>
      <p:ext xmlns:p="http://schemas.openxmlformats.org/presentationml/2006/main" uri="{57CB4572-C831-44C2-8A1C-0ADB6CCDFE69}">
        <p223:reactions xmlns:p223="http://schemas.microsoft.com/office/powerpoint/2022/03/main">
          <p223:rxn type="👍">
            <p223:instance time="2026-04-21T19:54:01.176" authorId="{99041DC6-1F26-6253-2071-1952010FBD65}"/>
          </p223:rxn>
        </p223:reactions>
      </p:ext>
    </p188:extLst>
  </p188:cm>
  <p188:cm id="{B592C18A-2641-4EC8-8B40-9E8E3E2F50E7}" authorId="{65108BEA-50BA-FF40-0F7F-070E970DEAA3}" status="resolved" created="2026-04-21T15:38:20.584" startDate="2026-04-21T15:38:20.584" dueDate="2026-04-21T15:38:20.584" assignedTo="{99041DC6-1F26-6253-2071-1952010FBD65}" complete="100000" title="@Johnson, Tiffany Ja Lia Please adjust the steps on slide 13 to match the workflow schedule on slide 11.">
    <pc:sldMkLst xmlns:pc="http://schemas.microsoft.com/office/powerpoint/2013/main/command">
      <pc:docMk/>
      <pc:sldMk cId="2856554676" sldId="277"/>
    </pc:sldMkLst>
    <p188:replyLst>
      <p188:reply id="{869BA290-F829-453B-96CA-80150822D513}" authorId="{65108BEA-50BA-FF40-0F7F-070E970DEAA3}" created="2026-04-22T13:59:50.196">
        <p188:txBody>
          <a:bodyPr/>
          <a:lstStyle/>
          <a:p>
            <a:r>
              <a:rPr lang="en-US"/>
              <a:t>Perfect!</a:t>
            </a:r>
          </a:p>
        </p188:txBody>
      </p188:reply>
    </p188:replyLst>
    <p188:txBody>
      <a:bodyPr/>
      <a:lstStyle/>
      <a:p>
        <a:r>
          <a:rPr lang="en-US"/>
          <a:t>[@Johnson, Tiffany Ja Lia] Please adjust the steps on slide 13 to match the workflow schedule on slide 11.</a:t>
        </a:r>
      </a:p>
    </p188:txBody>
    <p188:extLst>
      <p:ext xmlns:p="http://schemas.openxmlformats.org/presentationml/2006/main" uri="{5BB2D875-25FF-4072-B9AC-8F64D62656EB}">
        <p228:taskDetails xmlns:p228="http://schemas.microsoft.com/office/powerpoint/2022/08/main">
          <p228:history>
            <p228:event time="2026-04-21T15:38:20.584" id="{A4E286B7-44A7-4461-A148-30177DD0B322}">
              <p228:atrbtn authorId="{65108BEA-50BA-FF40-0F7F-070E970DEAA3}"/>
              <p228:anchr>
                <p228:comment id="{B592C18A-2641-4EC8-8B40-9E8E3E2F50E7}"/>
              </p228:anchr>
              <p228:add/>
            </p228:event>
            <p228:event time="2026-04-21T15:38:20.584" id="{BD071C52-5312-4750-A342-12738BE7A9DB}">
              <p228:atrbtn authorId="{65108BEA-50BA-FF40-0F7F-070E970DEAA3}"/>
              <p228:anchr>
                <p228:comment id="{B592C18A-2641-4EC8-8B40-9E8E3E2F50E7}"/>
              </p228:anchr>
              <p228:asgn authorId="{99041DC6-1F26-6253-2071-1952010FBD65}"/>
            </p228:event>
            <p228:event time="2026-04-21T15:38:20.584" id="{F29363B4-6486-405A-AFA4-33531BF14F6B}">
              <p228:atrbtn authorId="{65108BEA-50BA-FF40-0F7F-070E970DEAA3}"/>
              <p228:anchr>
                <p228:comment id="{B592C18A-2641-4EC8-8B40-9E8E3E2F50E7}"/>
              </p228:anchr>
              <p228:title val="@Johnson, Tiffany Ja Lia Please adjust the steps on slide 13 to match the workflow schedule on slide 11."/>
            </p228:event>
            <p228:event time="2026-04-21T15:38:20.584" id="{F92D4AEF-127D-4D86-B685-A3EE4958CE64}">
              <p228:atrbtn authorId="{65108BEA-50BA-FF40-0F7F-070E970DEAA3}"/>
              <p228:anchr>
                <p228:comment id="{B592C18A-2641-4EC8-8B40-9E8E3E2F50E7}"/>
              </p228:anchr>
              <p228:date stDt="2026-04-21T15:38:20.584" endDt="2026-04-21T15:38:20.584"/>
            </p228:event>
            <p228:event time="2026-04-21T19:54:03.785" id="{FE9A8889-358B-4524-8500-1F824D2B378D}">
              <p228:atrbtn authorId="{99041DC6-1F26-6253-2071-1952010FBD65}"/>
              <p228:anchr>
                <p228:comment id="{00000000-0000-0000-0000-000000000000}"/>
              </p228:anchr>
              <p228:pcntCmplt val="100000"/>
            </p228:event>
          </p228:history>
        </p228:taskDetails>
      </p:ext>
    </p188:extLst>
  </p188:cm>
</p188:cmLst>
</file>

<file path=ppt/diagrams/_rels/data1.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638F7-F51C-4941-B65B-C333AA12FE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8FA02B-B01F-472A-9337-B3AD0B50616D}">
      <dgm:prSet/>
      <dgm:spPr/>
      <dgm:t>
        <a:bodyPr/>
        <a:lstStyle/>
        <a:p>
          <a:r>
            <a:rPr lang="en-US" b="1" i="0" baseline="0"/>
            <a:t>Access: </a:t>
          </a:r>
          <a:endParaRPr lang="en-US"/>
        </a:p>
      </dgm:t>
    </dgm:pt>
    <dgm:pt modelId="{CF6122F5-6A0D-4B03-8C7E-827B3861670F}" type="parTrans" cxnId="{7FECD3E5-317E-46E4-BCC2-1C6797BE5FCF}">
      <dgm:prSet/>
      <dgm:spPr/>
      <dgm:t>
        <a:bodyPr/>
        <a:lstStyle/>
        <a:p>
          <a:endParaRPr lang="en-US"/>
        </a:p>
      </dgm:t>
    </dgm:pt>
    <dgm:pt modelId="{0F8921C9-560A-44C3-912C-1BA5927BC88D}" type="sibTrans" cxnId="{7FECD3E5-317E-46E4-BCC2-1C6797BE5FCF}">
      <dgm:prSet/>
      <dgm:spPr/>
      <dgm:t>
        <a:bodyPr/>
        <a:lstStyle/>
        <a:p>
          <a:endParaRPr lang="en-US"/>
        </a:p>
      </dgm:t>
    </dgm:pt>
    <dgm:pt modelId="{9760E379-B328-486D-B811-F9011A58C7BB}">
      <dgm:prSet/>
      <dgm:spPr/>
      <dgm:t>
        <a:bodyPr/>
        <a:lstStyle/>
        <a:p>
          <a:pPr>
            <a:lnSpc>
              <a:spcPct val="100000"/>
            </a:lnSpc>
            <a:spcAft>
              <a:spcPts val="0"/>
            </a:spcAft>
          </a:pPr>
          <a:r>
            <a:rPr lang="en-US" b="0" i="0" baseline="0">
              <a:solidFill>
                <a:schemeClr val="bg1"/>
              </a:solidFill>
            </a:rPr>
            <a:t>P&amp;T Policy </a:t>
          </a:r>
          <a:endParaRPr lang="en-US" b="0">
            <a:solidFill>
              <a:schemeClr val="bg1"/>
            </a:solidFill>
          </a:endParaRPr>
        </a:p>
      </dgm:t>
    </dgm:pt>
    <dgm:pt modelId="{E5756A2D-73FD-44AC-987F-E1442F4C04B0}" type="parTrans" cxnId="{1F072853-D89F-4DF8-9C7B-FE5AC572107D}">
      <dgm:prSet/>
      <dgm:spPr/>
      <dgm:t>
        <a:bodyPr/>
        <a:lstStyle/>
        <a:p>
          <a:endParaRPr lang="en-US"/>
        </a:p>
      </dgm:t>
    </dgm:pt>
    <dgm:pt modelId="{36EE3C6C-E026-4E04-B88F-8AA4DA5E189F}" type="sibTrans" cxnId="{1F072853-D89F-4DF8-9C7B-FE5AC572107D}">
      <dgm:prSet/>
      <dgm:spPr/>
      <dgm:t>
        <a:bodyPr/>
        <a:lstStyle/>
        <a:p>
          <a:endParaRPr lang="en-US"/>
        </a:p>
      </dgm:t>
    </dgm:pt>
    <dgm:pt modelId="{3D821DEB-C353-4392-8180-DF9E382771DF}">
      <dgm:prSet/>
      <dgm:spPr/>
      <dgm:t>
        <a:bodyPr/>
        <a:lstStyle/>
        <a:p>
          <a:pPr>
            <a:lnSpc>
              <a:spcPct val="100000"/>
            </a:lnSpc>
            <a:spcAft>
              <a:spcPts val="0"/>
            </a:spcAft>
          </a:pPr>
          <a:r>
            <a:rPr lang="en-US" b="0" i="0" baseline="0">
              <a:solidFill>
                <a:schemeClr val="bg1"/>
              </a:solidFill>
            </a:rPr>
            <a:t>Timeline </a:t>
          </a:r>
          <a:endParaRPr lang="en-US" b="0">
            <a:solidFill>
              <a:schemeClr val="bg1"/>
            </a:solidFill>
          </a:endParaRPr>
        </a:p>
      </dgm:t>
    </dgm:pt>
    <dgm:pt modelId="{00788A0D-A056-4D08-9901-70CD77452E9A}" type="parTrans" cxnId="{BCEB0BE4-00B2-463F-A322-D462A9C164FF}">
      <dgm:prSet/>
      <dgm:spPr/>
      <dgm:t>
        <a:bodyPr/>
        <a:lstStyle/>
        <a:p>
          <a:endParaRPr lang="en-US"/>
        </a:p>
      </dgm:t>
    </dgm:pt>
    <dgm:pt modelId="{66112492-3E46-426D-9E41-31104ADAC67B}" type="sibTrans" cxnId="{BCEB0BE4-00B2-463F-A322-D462A9C164FF}">
      <dgm:prSet/>
      <dgm:spPr/>
      <dgm:t>
        <a:bodyPr/>
        <a:lstStyle/>
        <a:p>
          <a:endParaRPr lang="en-US"/>
        </a:p>
      </dgm:t>
    </dgm:pt>
    <dgm:pt modelId="{2AC864CF-4D4A-4473-B7D4-759989A5C6DD}">
      <dgm:prSet/>
      <dgm:spPr/>
      <dgm:t>
        <a:bodyPr/>
        <a:lstStyle/>
        <a:p>
          <a:pPr>
            <a:lnSpc>
              <a:spcPct val="100000"/>
            </a:lnSpc>
            <a:spcAft>
              <a:spcPts val="0"/>
            </a:spcAft>
          </a:pPr>
          <a:r>
            <a:rPr lang="en-US" b="0" i="0" baseline="0">
              <a:solidFill>
                <a:schemeClr val="bg1"/>
              </a:solidFill>
            </a:rPr>
            <a:t>Criteria (Old &amp; New) </a:t>
          </a:r>
          <a:endParaRPr lang="en-US" b="0">
            <a:solidFill>
              <a:schemeClr val="bg1"/>
            </a:solidFill>
          </a:endParaRPr>
        </a:p>
      </dgm:t>
    </dgm:pt>
    <dgm:pt modelId="{9CD40A1C-82E5-4B1D-9B7E-778D6F709E02}" type="parTrans" cxnId="{08A4981E-638E-4309-8497-A2B645ADD657}">
      <dgm:prSet/>
      <dgm:spPr/>
      <dgm:t>
        <a:bodyPr/>
        <a:lstStyle/>
        <a:p>
          <a:endParaRPr lang="en-US"/>
        </a:p>
      </dgm:t>
    </dgm:pt>
    <dgm:pt modelId="{9922CF47-3A59-417F-AD7F-C7B081EF7736}" type="sibTrans" cxnId="{08A4981E-638E-4309-8497-A2B645ADD657}">
      <dgm:prSet/>
      <dgm:spPr/>
      <dgm:t>
        <a:bodyPr/>
        <a:lstStyle/>
        <a:p>
          <a:endParaRPr lang="en-US"/>
        </a:p>
      </dgm:t>
    </dgm:pt>
    <dgm:pt modelId="{F6B2D15E-F89B-491F-90F0-3B334FF1AE7B}">
      <dgm:prSet/>
      <dgm:spPr/>
      <dgm:t>
        <a:bodyPr/>
        <a:lstStyle/>
        <a:p>
          <a:pPr>
            <a:lnSpc>
              <a:spcPct val="100000"/>
            </a:lnSpc>
            <a:spcAft>
              <a:spcPts val="0"/>
            </a:spcAft>
          </a:pPr>
          <a:r>
            <a:rPr lang="en-US" b="0" i="0" baseline="0">
              <a:solidFill>
                <a:schemeClr val="bg1"/>
              </a:solidFill>
            </a:rPr>
            <a:t>Workflow Instructions </a:t>
          </a:r>
          <a:endParaRPr lang="en-US" b="0">
            <a:solidFill>
              <a:schemeClr val="bg1"/>
            </a:solidFill>
          </a:endParaRPr>
        </a:p>
      </dgm:t>
    </dgm:pt>
    <dgm:pt modelId="{100CB5A6-7A33-4859-99B6-FAB19A571E4F}" type="parTrans" cxnId="{5185740C-467B-4AAC-AA21-5336F99DD80C}">
      <dgm:prSet/>
      <dgm:spPr/>
      <dgm:t>
        <a:bodyPr/>
        <a:lstStyle/>
        <a:p>
          <a:endParaRPr lang="en-US"/>
        </a:p>
      </dgm:t>
    </dgm:pt>
    <dgm:pt modelId="{836FE34E-DC93-4C15-A40B-64D1240C5590}" type="sibTrans" cxnId="{5185740C-467B-4AAC-AA21-5336F99DD80C}">
      <dgm:prSet/>
      <dgm:spPr/>
      <dgm:t>
        <a:bodyPr/>
        <a:lstStyle/>
        <a:p>
          <a:endParaRPr lang="en-US"/>
        </a:p>
      </dgm:t>
    </dgm:pt>
    <dgm:pt modelId="{16E94712-BCE5-4EB3-A5F0-9F9D154FDBC8}">
      <dgm:prSet/>
      <dgm:spPr/>
      <dgm:t>
        <a:bodyPr/>
        <a:lstStyle/>
        <a:p>
          <a:r>
            <a:rPr lang="en-US" b="1" i="0" baseline="0"/>
            <a:t>Support: </a:t>
          </a:r>
          <a:endParaRPr lang="en-US"/>
        </a:p>
      </dgm:t>
    </dgm:pt>
    <dgm:pt modelId="{EB0DBF9F-76F7-4BC3-A129-B029AD90AC38}" type="parTrans" cxnId="{268681CB-B843-4D2F-B4B2-D2890C25C02D}">
      <dgm:prSet/>
      <dgm:spPr/>
      <dgm:t>
        <a:bodyPr/>
        <a:lstStyle/>
        <a:p>
          <a:endParaRPr lang="en-US"/>
        </a:p>
      </dgm:t>
    </dgm:pt>
    <dgm:pt modelId="{A60EA01F-7245-445D-B278-949BC930A98E}" type="sibTrans" cxnId="{268681CB-B843-4D2F-B4B2-D2890C25C02D}">
      <dgm:prSet/>
      <dgm:spPr/>
      <dgm:t>
        <a:bodyPr/>
        <a:lstStyle/>
        <a:p>
          <a:endParaRPr lang="en-US"/>
        </a:p>
      </dgm:t>
    </dgm:pt>
    <dgm:pt modelId="{ECEB1B65-FB39-41CF-A01D-1A3892F14208}">
      <dgm:prSet/>
      <dgm:spPr/>
      <dgm:t>
        <a:bodyPr/>
        <a:lstStyle/>
        <a:p>
          <a:r>
            <a:rPr lang="en-US" b="0" i="0">
              <a:solidFill>
                <a:schemeClr val="bg1"/>
              </a:solidFill>
            </a:rPr>
            <a:t>Contact your college-level support administrator for assistance with requesting additions/changes to role groups, role group training/responsibilities, or requested contributions to a submission.</a:t>
          </a:r>
          <a:endParaRPr lang="en-US">
            <a:solidFill>
              <a:schemeClr val="bg1"/>
            </a:solidFill>
          </a:endParaRPr>
        </a:p>
      </dgm:t>
    </dgm:pt>
    <dgm:pt modelId="{2FBFE683-A1A0-447B-8389-8613BA9554EC}" type="parTrans" cxnId="{A94C0F86-E21B-43F7-A3A4-75FB598E5D37}">
      <dgm:prSet/>
      <dgm:spPr/>
      <dgm:t>
        <a:bodyPr/>
        <a:lstStyle/>
        <a:p>
          <a:endParaRPr lang="en-US"/>
        </a:p>
      </dgm:t>
    </dgm:pt>
    <dgm:pt modelId="{1BB0902D-8B2F-42AE-8046-839F166FD04F}" type="sibTrans" cxnId="{A94C0F86-E21B-43F7-A3A4-75FB598E5D37}">
      <dgm:prSet/>
      <dgm:spPr/>
      <dgm:t>
        <a:bodyPr/>
        <a:lstStyle/>
        <a:p>
          <a:endParaRPr lang="en-US"/>
        </a:p>
      </dgm:t>
    </dgm:pt>
    <dgm:pt modelId="{FB13B83C-4BE7-427B-B688-E8D6DC62C408}">
      <dgm:prSet/>
      <dgm:spPr/>
      <dgm:t>
        <a:bodyPr/>
        <a:lstStyle/>
        <a:p>
          <a:pPr algn="ctr"/>
          <a:r>
            <a:rPr lang="en-US"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Faculty Affairs Webpage</a:t>
          </a:r>
          <a:endParaRPr lang="en-US">
            <a:solidFill>
              <a:schemeClr val="bg1"/>
            </a:solidFill>
          </a:endParaRPr>
        </a:p>
      </dgm:t>
    </dgm:pt>
    <dgm:pt modelId="{8A7CDD05-43CB-449A-9CE8-6B9592BF7FD9}" type="sibTrans" cxnId="{85B6A296-E103-4D6E-8A2F-8A6C06721DE9}">
      <dgm:prSet/>
      <dgm:spPr/>
      <dgm:t>
        <a:bodyPr/>
        <a:lstStyle/>
        <a:p>
          <a:endParaRPr lang="en-US"/>
        </a:p>
      </dgm:t>
    </dgm:pt>
    <dgm:pt modelId="{E6AFD2C1-77BF-4227-A0B7-97B590EBBA29}" type="parTrans" cxnId="{85B6A296-E103-4D6E-8A2F-8A6C06721DE9}">
      <dgm:prSet/>
      <dgm:spPr/>
      <dgm:t>
        <a:bodyPr/>
        <a:lstStyle/>
        <a:p>
          <a:endParaRPr lang="en-US"/>
        </a:p>
      </dgm:t>
    </dgm:pt>
    <dgm:pt modelId="{98E3773F-0414-4522-A030-9FDF789906EE}" type="pres">
      <dgm:prSet presAssocID="{FFC638F7-F51C-4941-B65B-C333AA12FE64}" presName="linear" presStyleCnt="0">
        <dgm:presLayoutVars>
          <dgm:animLvl val="lvl"/>
          <dgm:resizeHandles val="exact"/>
        </dgm:presLayoutVars>
      </dgm:prSet>
      <dgm:spPr/>
    </dgm:pt>
    <dgm:pt modelId="{5D40ED02-0282-4DD1-8CD2-940B39660F33}" type="pres">
      <dgm:prSet presAssocID="{FB13B83C-4BE7-427B-B688-E8D6DC62C408}" presName="parentText" presStyleLbl="node1" presStyleIdx="0" presStyleCnt="3" custLinFactNeighborX="1440" custLinFactNeighborY="-5850">
        <dgm:presLayoutVars>
          <dgm:chMax val="0"/>
          <dgm:bulletEnabled val="1"/>
        </dgm:presLayoutVars>
      </dgm:prSet>
      <dgm:spPr/>
    </dgm:pt>
    <dgm:pt modelId="{2C5505F5-7C2E-4EA8-937D-4BEEAAE56ABE}" type="pres">
      <dgm:prSet presAssocID="{8A7CDD05-43CB-449A-9CE8-6B9592BF7FD9}" presName="spacer" presStyleCnt="0"/>
      <dgm:spPr/>
    </dgm:pt>
    <dgm:pt modelId="{E802CA43-727A-414A-A8BB-9BF878C1A5F6}" type="pres">
      <dgm:prSet presAssocID="{AC8FA02B-B01F-472A-9337-B3AD0B50616D}" presName="parentText" presStyleLbl="node1" presStyleIdx="1" presStyleCnt="3">
        <dgm:presLayoutVars>
          <dgm:chMax val="0"/>
          <dgm:bulletEnabled val="1"/>
        </dgm:presLayoutVars>
      </dgm:prSet>
      <dgm:spPr/>
    </dgm:pt>
    <dgm:pt modelId="{E87221E1-B240-4A77-9A2B-2C3DE44B425E}" type="pres">
      <dgm:prSet presAssocID="{AC8FA02B-B01F-472A-9337-B3AD0B50616D}" presName="childText" presStyleLbl="revTx" presStyleIdx="0" presStyleCnt="2">
        <dgm:presLayoutVars>
          <dgm:bulletEnabled val="1"/>
        </dgm:presLayoutVars>
      </dgm:prSet>
      <dgm:spPr/>
    </dgm:pt>
    <dgm:pt modelId="{585E384B-94C6-4C57-8E1C-6FB2D90F710E}" type="pres">
      <dgm:prSet presAssocID="{16E94712-BCE5-4EB3-A5F0-9F9D154FDBC8}" presName="parentText" presStyleLbl="node1" presStyleIdx="2" presStyleCnt="3">
        <dgm:presLayoutVars>
          <dgm:chMax val="0"/>
          <dgm:bulletEnabled val="1"/>
        </dgm:presLayoutVars>
      </dgm:prSet>
      <dgm:spPr/>
    </dgm:pt>
    <dgm:pt modelId="{38BBB195-9E3E-46D4-BAC9-5B8243920B79}" type="pres">
      <dgm:prSet presAssocID="{16E94712-BCE5-4EB3-A5F0-9F9D154FDBC8}" presName="childText" presStyleLbl="revTx" presStyleIdx="1" presStyleCnt="2">
        <dgm:presLayoutVars>
          <dgm:bulletEnabled val="1"/>
        </dgm:presLayoutVars>
      </dgm:prSet>
      <dgm:spPr/>
    </dgm:pt>
  </dgm:ptLst>
  <dgm:cxnLst>
    <dgm:cxn modelId="{490EA205-286F-4199-9D9E-0B59D5ABA65E}" type="presOf" srcId="{F6B2D15E-F89B-491F-90F0-3B334FF1AE7B}" destId="{E87221E1-B240-4A77-9A2B-2C3DE44B425E}" srcOrd="0" destOrd="3" presId="urn:microsoft.com/office/officeart/2005/8/layout/vList2"/>
    <dgm:cxn modelId="{5185740C-467B-4AAC-AA21-5336F99DD80C}" srcId="{AC8FA02B-B01F-472A-9337-B3AD0B50616D}" destId="{F6B2D15E-F89B-491F-90F0-3B334FF1AE7B}" srcOrd="3" destOrd="0" parTransId="{100CB5A6-7A33-4859-99B6-FAB19A571E4F}" sibTransId="{836FE34E-DC93-4C15-A40B-64D1240C5590}"/>
    <dgm:cxn modelId="{08A4981E-638E-4309-8497-A2B645ADD657}" srcId="{AC8FA02B-B01F-472A-9337-B3AD0B50616D}" destId="{2AC864CF-4D4A-4473-B7D4-759989A5C6DD}" srcOrd="2" destOrd="0" parTransId="{9CD40A1C-82E5-4B1D-9B7E-778D6F709E02}" sibTransId="{9922CF47-3A59-417F-AD7F-C7B081EF7736}"/>
    <dgm:cxn modelId="{D7905068-320C-46F5-B565-7E191BC0DAA3}" type="presOf" srcId="{2AC864CF-4D4A-4473-B7D4-759989A5C6DD}" destId="{E87221E1-B240-4A77-9A2B-2C3DE44B425E}" srcOrd="0" destOrd="2" presId="urn:microsoft.com/office/officeart/2005/8/layout/vList2"/>
    <dgm:cxn modelId="{3BBBB969-2D68-4931-89F4-FB06CFD734EB}" type="presOf" srcId="{3D821DEB-C353-4392-8180-DF9E382771DF}" destId="{E87221E1-B240-4A77-9A2B-2C3DE44B425E}" srcOrd="0" destOrd="1" presId="urn:microsoft.com/office/officeart/2005/8/layout/vList2"/>
    <dgm:cxn modelId="{7DF69950-9C38-4401-8378-3711BE0CEB9E}" type="presOf" srcId="{ECEB1B65-FB39-41CF-A01D-1A3892F14208}" destId="{38BBB195-9E3E-46D4-BAC9-5B8243920B79}" srcOrd="0" destOrd="0" presId="urn:microsoft.com/office/officeart/2005/8/layout/vList2"/>
    <dgm:cxn modelId="{1F072853-D89F-4DF8-9C7B-FE5AC572107D}" srcId="{AC8FA02B-B01F-472A-9337-B3AD0B50616D}" destId="{9760E379-B328-486D-B811-F9011A58C7BB}" srcOrd="0" destOrd="0" parTransId="{E5756A2D-73FD-44AC-987F-E1442F4C04B0}" sibTransId="{36EE3C6C-E026-4E04-B88F-8AA4DA5E189F}"/>
    <dgm:cxn modelId="{A94C0F86-E21B-43F7-A3A4-75FB598E5D37}" srcId="{16E94712-BCE5-4EB3-A5F0-9F9D154FDBC8}" destId="{ECEB1B65-FB39-41CF-A01D-1A3892F14208}" srcOrd="0" destOrd="0" parTransId="{2FBFE683-A1A0-447B-8389-8613BA9554EC}" sibTransId="{1BB0902D-8B2F-42AE-8046-839F166FD04F}"/>
    <dgm:cxn modelId="{85030589-74D2-49F2-BA8D-DF3B79BC2BBE}" type="presOf" srcId="{FB13B83C-4BE7-427B-B688-E8D6DC62C408}" destId="{5D40ED02-0282-4DD1-8CD2-940B39660F33}" srcOrd="0" destOrd="0" presId="urn:microsoft.com/office/officeart/2005/8/layout/vList2"/>
    <dgm:cxn modelId="{85B6A296-E103-4D6E-8A2F-8A6C06721DE9}" srcId="{FFC638F7-F51C-4941-B65B-C333AA12FE64}" destId="{FB13B83C-4BE7-427B-B688-E8D6DC62C408}" srcOrd="0" destOrd="0" parTransId="{E6AFD2C1-77BF-4227-A0B7-97B590EBBA29}" sibTransId="{8A7CDD05-43CB-449A-9CE8-6B9592BF7FD9}"/>
    <dgm:cxn modelId="{148414C0-CCF3-47AD-9138-BBEA3FEADEBD}" type="presOf" srcId="{AC8FA02B-B01F-472A-9337-B3AD0B50616D}" destId="{E802CA43-727A-414A-A8BB-9BF878C1A5F6}" srcOrd="0" destOrd="0" presId="urn:microsoft.com/office/officeart/2005/8/layout/vList2"/>
    <dgm:cxn modelId="{268681CB-B843-4D2F-B4B2-D2890C25C02D}" srcId="{FFC638F7-F51C-4941-B65B-C333AA12FE64}" destId="{16E94712-BCE5-4EB3-A5F0-9F9D154FDBC8}" srcOrd="2" destOrd="0" parTransId="{EB0DBF9F-76F7-4BC3-A129-B029AD90AC38}" sibTransId="{A60EA01F-7245-445D-B278-949BC930A98E}"/>
    <dgm:cxn modelId="{BCEB0BE4-00B2-463F-A322-D462A9C164FF}" srcId="{AC8FA02B-B01F-472A-9337-B3AD0B50616D}" destId="{3D821DEB-C353-4392-8180-DF9E382771DF}" srcOrd="1" destOrd="0" parTransId="{00788A0D-A056-4D08-9901-70CD77452E9A}" sibTransId="{66112492-3E46-426D-9E41-31104ADAC67B}"/>
    <dgm:cxn modelId="{7FECD3E5-317E-46E4-BCC2-1C6797BE5FCF}" srcId="{FFC638F7-F51C-4941-B65B-C333AA12FE64}" destId="{AC8FA02B-B01F-472A-9337-B3AD0B50616D}" srcOrd="1" destOrd="0" parTransId="{CF6122F5-6A0D-4B03-8C7E-827B3861670F}" sibTransId="{0F8921C9-560A-44C3-912C-1BA5927BC88D}"/>
    <dgm:cxn modelId="{ABC4F1E5-24B0-4590-8AD5-50B61B13566B}" type="presOf" srcId="{9760E379-B328-486D-B811-F9011A58C7BB}" destId="{E87221E1-B240-4A77-9A2B-2C3DE44B425E}" srcOrd="0" destOrd="0" presId="urn:microsoft.com/office/officeart/2005/8/layout/vList2"/>
    <dgm:cxn modelId="{7763E3E6-3E05-4480-9EE3-3665A8975D39}" type="presOf" srcId="{16E94712-BCE5-4EB3-A5F0-9F9D154FDBC8}" destId="{585E384B-94C6-4C57-8E1C-6FB2D90F710E}" srcOrd="0" destOrd="0" presId="urn:microsoft.com/office/officeart/2005/8/layout/vList2"/>
    <dgm:cxn modelId="{FBC354F5-ED5B-407E-82D3-8B9C8D52FD76}" type="presOf" srcId="{FFC638F7-F51C-4941-B65B-C333AA12FE64}" destId="{98E3773F-0414-4522-A030-9FDF789906EE}" srcOrd="0" destOrd="0" presId="urn:microsoft.com/office/officeart/2005/8/layout/vList2"/>
    <dgm:cxn modelId="{3082C442-4073-4E1B-899B-4B0240BF6FB9}" type="presParOf" srcId="{98E3773F-0414-4522-A030-9FDF789906EE}" destId="{5D40ED02-0282-4DD1-8CD2-940B39660F33}" srcOrd="0" destOrd="0" presId="urn:microsoft.com/office/officeart/2005/8/layout/vList2"/>
    <dgm:cxn modelId="{D9DB9448-BF6F-4BA7-8F44-D7817B56E61A}" type="presParOf" srcId="{98E3773F-0414-4522-A030-9FDF789906EE}" destId="{2C5505F5-7C2E-4EA8-937D-4BEEAAE56ABE}" srcOrd="1" destOrd="0" presId="urn:microsoft.com/office/officeart/2005/8/layout/vList2"/>
    <dgm:cxn modelId="{AAFA28EE-9449-4345-A9B1-5BE728601F82}" type="presParOf" srcId="{98E3773F-0414-4522-A030-9FDF789906EE}" destId="{E802CA43-727A-414A-A8BB-9BF878C1A5F6}" srcOrd="2" destOrd="0" presId="urn:microsoft.com/office/officeart/2005/8/layout/vList2"/>
    <dgm:cxn modelId="{692CB796-7632-48D8-BCFB-4CB26F6EAAAE}" type="presParOf" srcId="{98E3773F-0414-4522-A030-9FDF789906EE}" destId="{E87221E1-B240-4A77-9A2B-2C3DE44B425E}" srcOrd="3" destOrd="0" presId="urn:microsoft.com/office/officeart/2005/8/layout/vList2"/>
    <dgm:cxn modelId="{C0BA5918-BD08-48CC-ABD4-E47C2524318E}" type="presParOf" srcId="{98E3773F-0414-4522-A030-9FDF789906EE}" destId="{585E384B-94C6-4C57-8E1C-6FB2D90F710E}" srcOrd="4" destOrd="0" presId="urn:microsoft.com/office/officeart/2005/8/layout/vList2"/>
    <dgm:cxn modelId="{E87A34B2-8943-4A52-BD14-CE1BC9D2B766}" type="presParOf" srcId="{98E3773F-0414-4522-A030-9FDF789906EE}" destId="{38BBB195-9E3E-46D4-BAC9-5B8243920B7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22A809-9822-4482-86CD-5603E1B442A1}"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FCA010D8-CBE9-48BE-A878-CC67F980F2C5}">
      <dgm:prSet phldr="0"/>
      <dgm:spPr/>
      <dgm:t>
        <a:bodyPr/>
        <a:lstStyle/>
        <a:p>
          <a:pPr algn="l" rtl="0"/>
          <a:r>
            <a:rPr lang="en-US" b="1" dirty="0">
              <a:solidFill>
                <a:srgbClr val="ADE95B"/>
              </a:solidFill>
              <a:latin typeface="DM Sans SemiBold"/>
            </a:rPr>
            <a:t>Step 1 – Faculty Submission</a:t>
          </a:r>
          <a:endParaRPr lang="en-US" dirty="0">
            <a:solidFill>
              <a:srgbClr val="ADE95B"/>
            </a:solidFill>
            <a:latin typeface="DM Sans SemiBold"/>
          </a:endParaRPr>
        </a:p>
      </dgm:t>
    </dgm:pt>
    <dgm:pt modelId="{39109AA8-624C-4B83-90CA-EFF1E3863B2B}" type="parTrans" cxnId="{954710C4-D169-4AFC-A89D-FDE25B0E097D}">
      <dgm:prSet/>
      <dgm:spPr/>
      <dgm:t>
        <a:bodyPr/>
        <a:lstStyle/>
        <a:p>
          <a:endParaRPr lang="en-US">
            <a:solidFill>
              <a:schemeClr val="bg2"/>
            </a:solidFill>
          </a:endParaRPr>
        </a:p>
      </dgm:t>
    </dgm:pt>
    <dgm:pt modelId="{C1F94C9B-C387-47D6-8EC2-79314FC46775}" type="sibTrans" cxnId="{954710C4-D169-4AFC-A89D-FDE25B0E097D}">
      <dgm:prSet/>
      <dgm:spPr/>
      <dgm:t>
        <a:bodyPr/>
        <a:lstStyle/>
        <a:p>
          <a:endParaRPr lang="en-US">
            <a:solidFill>
              <a:schemeClr val="bg2"/>
            </a:solidFill>
          </a:endParaRPr>
        </a:p>
      </dgm:t>
    </dgm:pt>
    <dgm:pt modelId="{371DF5B8-35E1-463C-B60E-89D5FC53F6D6}">
      <dgm:prSet phldr="0"/>
      <dgm:spPr/>
      <dgm:t>
        <a:bodyPr/>
        <a:lstStyle/>
        <a:p>
          <a:pPr algn="l"/>
          <a:r>
            <a:rPr lang="en-US" dirty="0">
              <a:latin typeface="DM Sans SemiBold"/>
            </a:rPr>
            <a:t>Upload required materials </a:t>
          </a:r>
        </a:p>
      </dgm:t>
    </dgm:pt>
    <dgm:pt modelId="{5F038081-DFEB-40F3-AC84-D87E289C9D8B}" type="parTrans" cxnId="{245BDC11-934C-4367-A99A-BB871F964BA0}">
      <dgm:prSet/>
      <dgm:spPr/>
      <dgm:t>
        <a:bodyPr/>
        <a:lstStyle/>
        <a:p>
          <a:endParaRPr lang="en-US">
            <a:solidFill>
              <a:schemeClr val="bg2"/>
            </a:solidFill>
          </a:endParaRPr>
        </a:p>
      </dgm:t>
    </dgm:pt>
    <dgm:pt modelId="{2FA67851-13F5-4948-B60A-0AE322D05843}" type="sibTrans" cxnId="{245BDC11-934C-4367-A99A-BB871F964BA0}">
      <dgm:prSet/>
      <dgm:spPr/>
      <dgm:t>
        <a:bodyPr/>
        <a:lstStyle/>
        <a:p>
          <a:endParaRPr lang="en-US">
            <a:solidFill>
              <a:schemeClr val="bg2"/>
            </a:solidFill>
          </a:endParaRPr>
        </a:p>
      </dgm:t>
    </dgm:pt>
    <dgm:pt modelId="{AD3F23F4-31FD-474C-8F35-C23BB68BC1BD}">
      <dgm:prSet phldr="0"/>
      <dgm:spPr/>
      <dgm:t>
        <a:bodyPr/>
        <a:lstStyle/>
        <a:p>
          <a:pPr algn="l"/>
          <a:r>
            <a:rPr lang="en-US">
              <a:latin typeface="DM Sans SemiBold"/>
            </a:rPr>
            <a:t>Submit application </a:t>
          </a:r>
        </a:p>
      </dgm:t>
    </dgm:pt>
    <dgm:pt modelId="{5363BD61-7B72-4FEB-8472-08292C2985E3}" type="parTrans" cxnId="{047B9FE0-9410-41A2-96A1-DAF36E2D88FC}">
      <dgm:prSet/>
      <dgm:spPr/>
      <dgm:t>
        <a:bodyPr/>
        <a:lstStyle/>
        <a:p>
          <a:endParaRPr lang="en-US">
            <a:solidFill>
              <a:schemeClr val="bg2"/>
            </a:solidFill>
          </a:endParaRPr>
        </a:p>
      </dgm:t>
    </dgm:pt>
    <dgm:pt modelId="{940D0044-A4C3-42F2-85B9-DA8A9ACED3D4}" type="sibTrans" cxnId="{047B9FE0-9410-41A2-96A1-DAF36E2D88FC}">
      <dgm:prSet/>
      <dgm:spPr/>
      <dgm:t>
        <a:bodyPr/>
        <a:lstStyle/>
        <a:p>
          <a:endParaRPr lang="en-US">
            <a:solidFill>
              <a:schemeClr val="bg2"/>
            </a:solidFill>
          </a:endParaRPr>
        </a:p>
      </dgm:t>
    </dgm:pt>
    <dgm:pt modelId="{A7F976DE-CC66-42E1-85F9-85C89851D0A4}">
      <dgm:prSet phldr="0"/>
      <dgm:spPr/>
      <dgm:t>
        <a:bodyPr/>
        <a:lstStyle/>
        <a:p>
          <a:pPr algn="l"/>
          <a:r>
            <a:rPr lang="en-US" b="1" dirty="0">
              <a:solidFill>
                <a:srgbClr val="ADE95B"/>
              </a:solidFill>
              <a:latin typeface="DM Sans SemiBold"/>
            </a:rPr>
            <a:t>Step 2 – External Review Letters</a:t>
          </a:r>
          <a:endParaRPr lang="en-US" dirty="0">
            <a:solidFill>
              <a:srgbClr val="ADE95B"/>
            </a:solidFill>
            <a:latin typeface="DM Sans SemiBold"/>
          </a:endParaRPr>
        </a:p>
      </dgm:t>
    </dgm:pt>
    <dgm:pt modelId="{3A44C8A4-F7C4-4103-85CB-C7059D457925}" type="parTrans" cxnId="{381B2CD5-6B7F-440D-A896-488A0EDB178F}">
      <dgm:prSet/>
      <dgm:spPr/>
      <dgm:t>
        <a:bodyPr/>
        <a:lstStyle/>
        <a:p>
          <a:endParaRPr lang="en-US">
            <a:solidFill>
              <a:schemeClr val="bg2"/>
            </a:solidFill>
          </a:endParaRPr>
        </a:p>
      </dgm:t>
    </dgm:pt>
    <dgm:pt modelId="{5DE5FC8E-A170-4BBC-8089-7BB2E10A2AFB}" type="sibTrans" cxnId="{381B2CD5-6B7F-440D-A896-488A0EDB178F}">
      <dgm:prSet/>
      <dgm:spPr/>
      <dgm:t>
        <a:bodyPr/>
        <a:lstStyle/>
        <a:p>
          <a:endParaRPr lang="en-US">
            <a:solidFill>
              <a:schemeClr val="bg2"/>
            </a:solidFill>
          </a:endParaRPr>
        </a:p>
      </dgm:t>
    </dgm:pt>
    <dgm:pt modelId="{0C4E6EFD-7D63-492B-A5F1-4033DBDD10F8}">
      <dgm:prSet phldr="0"/>
      <dgm:spPr/>
      <dgm:t>
        <a:bodyPr/>
        <a:lstStyle/>
        <a:p>
          <a:pPr algn="l"/>
          <a:r>
            <a:rPr lang="en-US" dirty="0">
              <a:latin typeface="DM Sans SemiBold"/>
            </a:rPr>
            <a:t>External review letters are uploaded to the file </a:t>
          </a:r>
        </a:p>
      </dgm:t>
    </dgm:pt>
    <dgm:pt modelId="{B7E6BCFF-7405-4573-A804-D23436F43591}" type="parTrans" cxnId="{E8B4C701-B770-443C-BF6C-E73F59EDD35F}">
      <dgm:prSet/>
      <dgm:spPr/>
      <dgm:t>
        <a:bodyPr/>
        <a:lstStyle/>
        <a:p>
          <a:endParaRPr lang="en-US">
            <a:solidFill>
              <a:schemeClr val="bg2"/>
            </a:solidFill>
          </a:endParaRPr>
        </a:p>
      </dgm:t>
    </dgm:pt>
    <dgm:pt modelId="{E8BC203C-8E8E-449A-B61F-C466E8B8AB25}" type="sibTrans" cxnId="{E8B4C701-B770-443C-BF6C-E73F59EDD35F}">
      <dgm:prSet/>
      <dgm:spPr/>
      <dgm:t>
        <a:bodyPr/>
        <a:lstStyle/>
        <a:p>
          <a:endParaRPr lang="en-US">
            <a:solidFill>
              <a:schemeClr val="bg2"/>
            </a:solidFill>
          </a:endParaRPr>
        </a:p>
      </dgm:t>
    </dgm:pt>
    <dgm:pt modelId="{58A6DBD6-760D-40B1-8B72-BCCF49876D1B}">
      <dgm:prSet phldr="0"/>
      <dgm:spPr/>
      <dgm:t>
        <a:bodyPr/>
        <a:lstStyle/>
        <a:p>
          <a:pPr algn="l"/>
          <a:r>
            <a:rPr lang="en-US" b="1" dirty="0">
              <a:solidFill>
                <a:srgbClr val="ADE95B"/>
              </a:solidFill>
              <a:latin typeface="DM Sans SemiBold"/>
            </a:rPr>
            <a:t>Step 3 – Peer Review Committee (PRC)</a:t>
          </a:r>
          <a:endParaRPr lang="en-US" dirty="0">
            <a:solidFill>
              <a:srgbClr val="ADE95B"/>
            </a:solidFill>
            <a:latin typeface="DM Sans SemiBold"/>
          </a:endParaRPr>
        </a:p>
      </dgm:t>
    </dgm:pt>
    <dgm:pt modelId="{8673A9AF-04ED-41D6-96AE-4DC024C85E3B}" type="parTrans" cxnId="{9B71E283-17D9-42E0-97D8-7D4C355CEB0C}">
      <dgm:prSet/>
      <dgm:spPr/>
      <dgm:t>
        <a:bodyPr/>
        <a:lstStyle/>
        <a:p>
          <a:endParaRPr lang="en-US">
            <a:solidFill>
              <a:schemeClr val="bg2"/>
            </a:solidFill>
          </a:endParaRPr>
        </a:p>
      </dgm:t>
    </dgm:pt>
    <dgm:pt modelId="{2164FE37-143B-46D7-B5B7-2E9E36906D4D}" type="sibTrans" cxnId="{9B71E283-17D9-42E0-97D8-7D4C355CEB0C}">
      <dgm:prSet/>
      <dgm:spPr/>
      <dgm:t>
        <a:bodyPr/>
        <a:lstStyle/>
        <a:p>
          <a:endParaRPr lang="en-US">
            <a:solidFill>
              <a:schemeClr val="bg2"/>
            </a:solidFill>
          </a:endParaRPr>
        </a:p>
      </dgm:t>
    </dgm:pt>
    <dgm:pt modelId="{F34904DF-0A94-4F6A-879A-1DA43691CA6B}">
      <dgm:prSet phldr="0"/>
      <dgm:spPr/>
      <dgm:t>
        <a:bodyPr/>
        <a:lstStyle/>
        <a:p>
          <a:pPr algn="l"/>
          <a:r>
            <a:rPr lang="en-US" dirty="0">
              <a:latin typeface="DM Sans SemiBold"/>
            </a:rPr>
            <a:t>Reviews materials and external letters </a:t>
          </a:r>
        </a:p>
      </dgm:t>
    </dgm:pt>
    <dgm:pt modelId="{AA43DDD8-61BB-4C06-A0C6-149672678045}" type="parTrans" cxnId="{FB87108D-7579-4BD0-A88C-949BB57D4540}">
      <dgm:prSet/>
      <dgm:spPr/>
      <dgm:t>
        <a:bodyPr/>
        <a:lstStyle/>
        <a:p>
          <a:endParaRPr lang="en-US">
            <a:solidFill>
              <a:schemeClr val="bg2"/>
            </a:solidFill>
          </a:endParaRPr>
        </a:p>
      </dgm:t>
    </dgm:pt>
    <dgm:pt modelId="{2FF00D67-58AB-496A-86A7-A345612EA3F7}" type="sibTrans" cxnId="{FB87108D-7579-4BD0-A88C-949BB57D4540}">
      <dgm:prSet/>
      <dgm:spPr/>
      <dgm:t>
        <a:bodyPr/>
        <a:lstStyle/>
        <a:p>
          <a:endParaRPr lang="en-US">
            <a:solidFill>
              <a:schemeClr val="bg2"/>
            </a:solidFill>
          </a:endParaRPr>
        </a:p>
      </dgm:t>
    </dgm:pt>
    <dgm:pt modelId="{7BB0616D-744A-454F-AB16-3365146CCE4E}">
      <dgm:prSet phldr="0"/>
      <dgm:spPr/>
      <dgm:t>
        <a:bodyPr/>
        <a:lstStyle/>
        <a:p>
          <a:pPr algn="l"/>
          <a:r>
            <a:rPr lang="en-US">
              <a:latin typeface="DM Sans SemiBold"/>
            </a:rPr>
            <a:t>Evaluates Teaching, Research, and Service </a:t>
          </a:r>
        </a:p>
      </dgm:t>
    </dgm:pt>
    <dgm:pt modelId="{9B2910BB-474D-4C77-AEE3-D298063CA5FA}" type="parTrans" cxnId="{50A6C428-DE25-47DF-AE42-7AFD9146DE84}">
      <dgm:prSet/>
      <dgm:spPr/>
      <dgm:t>
        <a:bodyPr/>
        <a:lstStyle/>
        <a:p>
          <a:endParaRPr lang="en-US">
            <a:solidFill>
              <a:schemeClr val="bg2"/>
            </a:solidFill>
          </a:endParaRPr>
        </a:p>
      </dgm:t>
    </dgm:pt>
    <dgm:pt modelId="{7BAC65FA-FA36-403F-AA7F-267CD0C980EE}" type="sibTrans" cxnId="{50A6C428-DE25-47DF-AE42-7AFD9146DE84}">
      <dgm:prSet/>
      <dgm:spPr/>
      <dgm:t>
        <a:bodyPr/>
        <a:lstStyle/>
        <a:p>
          <a:endParaRPr lang="en-US">
            <a:solidFill>
              <a:schemeClr val="bg2"/>
            </a:solidFill>
          </a:endParaRPr>
        </a:p>
      </dgm:t>
    </dgm:pt>
    <dgm:pt modelId="{18845835-CDA0-4180-BFDB-F91839CCD68F}">
      <dgm:prSet phldr="0"/>
      <dgm:spPr/>
      <dgm:t>
        <a:bodyPr/>
        <a:lstStyle/>
        <a:p>
          <a:pPr algn="l"/>
          <a:r>
            <a:rPr lang="en-US">
              <a:latin typeface="DM Sans SemiBold"/>
            </a:rPr>
            <a:t>Uploads recommendation </a:t>
          </a:r>
        </a:p>
      </dgm:t>
    </dgm:pt>
    <dgm:pt modelId="{C69E236E-54D3-4163-8715-2821030501CF}" type="parTrans" cxnId="{4B2DFA49-2529-4D8C-94F4-6069E0008847}">
      <dgm:prSet/>
      <dgm:spPr/>
      <dgm:t>
        <a:bodyPr/>
        <a:lstStyle/>
        <a:p>
          <a:endParaRPr lang="en-US">
            <a:solidFill>
              <a:schemeClr val="bg2"/>
            </a:solidFill>
          </a:endParaRPr>
        </a:p>
      </dgm:t>
    </dgm:pt>
    <dgm:pt modelId="{6CD0AA5C-62E1-4308-A951-51E167953017}" type="sibTrans" cxnId="{4B2DFA49-2529-4D8C-94F4-6069E0008847}">
      <dgm:prSet/>
      <dgm:spPr/>
      <dgm:t>
        <a:bodyPr/>
        <a:lstStyle/>
        <a:p>
          <a:endParaRPr lang="en-US">
            <a:solidFill>
              <a:schemeClr val="bg2"/>
            </a:solidFill>
          </a:endParaRPr>
        </a:p>
      </dgm:t>
    </dgm:pt>
    <dgm:pt modelId="{D176AFAA-AE1A-4D75-8326-929D291DC7C2}">
      <dgm:prSet phldr="0"/>
      <dgm:spPr/>
      <dgm:t>
        <a:bodyPr/>
        <a:lstStyle/>
        <a:p>
          <a:pPr algn="l"/>
          <a:r>
            <a:rPr lang="en-US" b="1" dirty="0">
              <a:solidFill>
                <a:srgbClr val="ADE95B"/>
              </a:solidFill>
              <a:latin typeface="DM Sans SemiBold"/>
            </a:rPr>
            <a:t>Step 4 – Department Chair Review</a:t>
          </a:r>
          <a:endParaRPr lang="en-US" dirty="0">
            <a:solidFill>
              <a:srgbClr val="ADE95B"/>
            </a:solidFill>
            <a:latin typeface="DM Sans SemiBold"/>
          </a:endParaRPr>
        </a:p>
      </dgm:t>
    </dgm:pt>
    <dgm:pt modelId="{682BBE57-A914-4CAB-9D49-C7A693EC040E}" type="parTrans" cxnId="{C76887E1-D154-4834-BBF7-43546F0D56BA}">
      <dgm:prSet/>
      <dgm:spPr/>
      <dgm:t>
        <a:bodyPr/>
        <a:lstStyle/>
        <a:p>
          <a:endParaRPr lang="en-US">
            <a:solidFill>
              <a:schemeClr val="bg2"/>
            </a:solidFill>
          </a:endParaRPr>
        </a:p>
      </dgm:t>
    </dgm:pt>
    <dgm:pt modelId="{332A1906-3439-4CD3-974E-D67F37F426B4}" type="sibTrans" cxnId="{C76887E1-D154-4834-BBF7-43546F0D56BA}">
      <dgm:prSet/>
      <dgm:spPr/>
      <dgm:t>
        <a:bodyPr/>
        <a:lstStyle/>
        <a:p>
          <a:endParaRPr lang="en-US">
            <a:solidFill>
              <a:schemeClr val="bg2"/>
            </a:solidFill>
          </a:endParaRPr>
        </a:p>
      </dgm:t>
    </dgm:pt>
    <dgm:pt modelId="{9320CADB-99AC-40F3-A45A-E38A0A4B603B}">
      <dgm:prSet phldr="0"/>
      <dgm:spPr/>
      <dgm:t>
        <a:bodyPr/>
        <a:lstStyle/>
        <a:p>
          <a:pPr algn="l"/>
          <a:r>
            <a:rPr lang="en-US" dirty="0">
              <a:latin typeface="DM Sans SemiBold"/>
            </a:rPr>
            <a:t>Reviews file and PRC recommendation </a:t>
          </a:r>
        </a:p>
      </dgm:t>
    </dgm:pt>
    <dgm:pt modelId="{DF3CEE3C-9D5D-41A9-AF37-41F6D94AF002}" type="parTrans" cxnId="{D067DC0A-7BF6-4884-A028-FEF56334DFA0}">
      <dgm:prSet/>
      <dgm:spPr/>
      <dgm:t>
        <a:bodyPr/>
        <a:lstStyle/>
        <a:p>
          <a:endParaRPr lang="en-US">
            <a:solidFill>
              <a:schemeClr val="bg2"/>
            </a:solidFill>
          </a:endParaRPr>
        </a:p>
      </dgm:t>
    </dgm:pt>
    <dgm:pt modelId="{C4A3FF62-F40C-4508-97F6-5BF38986668C}" type="sibTrans" cxnId="{D067DC0A-7BF6-4884-A028-FEF56334DFA0}">
      <dgm:prSet/>
      <dgm:spPr/>
      <dgm:t>
        <a:bodyPr/>
        <a:lstStyle/>
        <a:p>
          <a:endParaRPr lang="en-US">
            <a:solidFill>
              <a:schemeClr val="bg2"/>
            </a:solidFill>
          </a:endParaRPr>
        </a:p>
      </dgm:t>
    </dgm:pt>
    <dgm:pt modelId="{48C5BDFE-B2C8-40AE-8088-ED1E28671C08}">
      <dgm:prSet phldr="0"/>
      <dgm:spPr/>
      <dgm:t>
        <a:bodyPr/>
        <a:lstStyle/>
        <a:p>
          <a:pPr algn="l"/>
          <a:r>
            <a:rPr lang="en-US">
              <a:latin typeface="DM Sans SemiBold"/>
            </a:rPr>
            <a:t>Provides evaluation and recommendation </a:t>
          </a:r>
        </a:p>
      </dgm:t>
    </dgm:pt>
    <dgm:pt modelId="{D82D4565-24A5-4C4B-919F-C9B3410F937E}" type="parTrans" cxnId="{FFE34B38-EE99-4A6C-96A5-F986A88F8DDF}">
      <dgm:prSet/>
      <dgm:spPr/>
      <dgm:t>
        <a:bodyPr/>
        <a:lstStyle/>
        <a:p>
          <a:endParaRPr lang="en-US">
            <a:solidFill>
              <a:schemeClr val="bg2"/>
            </a:solidFill>
          </a:endParaRPr>
        </a:p>
      </dgm:t>
    </dgm:pt>
    <dgm:pt modelId="{C336DE7A-B632-4750-9FE4-B7414C65C055}" type="sibTrans" cxnId="{FFE34B38-EE99-4A6C-96A5-F986A88F8DDF}">
      <dgm:prSet/>
      <dgm:spPr/>
      <dgm:t>
        <a:bodyPr/>
        <a:lstStyle/>
        <a:p>
          <a:endParaRPr lang="en-US">
            <a:solidFill>
              <a:schemeClr val="bg2"/>
            </a:solidFill>
          </a:endParaRPr>
        </a:p>
      </dgm:t>
    </dgm:pt>
    <dgm:pt modelId="{FF2CDE60-87BD-43DF-8E1A-82EA61D2FFA1}">
      <dgm:prSet phldr="0"/>
      <dgm:spPr/>
      <dgm:t>
        <a:bodyPr/>
        <a:lstStyle/>
        <a:p>
          <a:pPr algn="l"/>
          <a:r>
            <a:rPr lang="en-US" b="1" dirty="0">
              <a:solidFill>
                <a:srgbClr val="ADE95B"/>
              </a:solidFill>
              <a:latin typeface="DM Sans SemiBold"/>
            </a:rPr>
            <a:t>Step 4a – Submission Box (Post-Chair)</a:t>
          </a:r>
          <a:endParaRPr lang="en-US" dirty="0">
            <a:solidFill>
              <a:srgbClr val="ADE95B"/>
            </a:solidFill>
            <a:latin typeface="DM Sans SemiBold"/>
          </a:endParaRPr>
        </a:p>
      </dgm:t>
    </dgm:pt>
    <dgm:pt modelId="{126E7164-FED1-435A-B2E2-BED26216DF6C}" type="parTrans" cxnId="{6CCC37E5-A961-4E0B-8E8B-364F3D564024}">
      <dgm:prSet/>
      <dgm:spPr/>
      <dgm:t>
        <a:bodyPr/>
        <a:lstStyle/>
        <a:p>
          <a:endParaRPr lang="en-US">
            <a:solidFill>
              <a:schemeClr val="bg2"/>
            </a:solidFill>
          </a:endParaRPr>
        </a:p>
      </dgm:t>
    </dgm:pt>
    <dgm:pt modelId="{3E3E5629-F5A6-435F-92BA-EA3FDA322FA7}" type="sibTrans" cxnId="{6CCC37E5-A961-4E0B-8E8B-364F3D564024}">
      <dgm:prSet/>
      <dgm:spPr/>
      <dgm:t>
        <a:bodyPr/>
        <a:lstStyle/>
        <a:p>
          <a:endParaRPr lang="en-US">
            <a:solidFill>
              <a:schemeClr val="bg2"/>
            </a:solidFill>
          </a:endParaRPr>
        </a:p>
      </dgm:t>
    </dgm:pt>
    <dgm:pt modelId="{1654EE50-D595-44D7-A2A0-57711D1202AC}">
      <dgm:prSet phldr="0"/>
      <dgm:spPr/>
      <dgm:t>
        <a:bodyPr/>
        <a:lstStyle/>
        <a:p>
          <a:pPr algn="l"/>
          <a:r>
            <a:rPr lang="en-US" b="1" dirty="0">
              <a:solidFill>
                <a:srgbClr val="ADE95B"/>
              </a:solidFill>
              <a:latin typeface="DM Sans SemiBold"/>
            </a:rPr>
            <a:t>Step 5 – Faculty Candidate Rebuttal</a:t>
          </a:r>
          <a:endParaRPr lang="en-US" dirty="0">
            <a:solidFill>
              <a:srgbClr val="ADE95B"/>
            </a:solidFill>
            <a:latin typeface="DM Sans SemiBold"/>
          </a:endParaRPr>
        </a:p>
      </dgm:t>
    </dgm:pt>
    <dgm:pt modelId="{A608B6E2-AACD-4CEF-8782-2BE17E39004A}" type="parTrans" cxnId="{C0CD8287-ABD7-4B24-A9EE-4913C2AF8237}">
      <dgm:prSet/>
      <dgm:spPr/>
      <dgm:t>
        <a:bodyPr/>
        <a:lstStyle/>
        <a:p>
          <a:endParaRPr lang="en-US">
            <a:solidFill>
              <a:schemeClr val="bg2"/>
            </a:solidFill>
          </a:endParaRPr>
        </a:p>
      </dgm:t>
    </dgm:pt>
    <dgm:pt modelId="{011814B6-C988-42AB-B499-153865E4E454}" type="sibTrans" cxnId="{C0CD8287-ABD7-4B24-A9EE-4913C2AF8237}">
      <dgm:prSet/>
      <dgm:spPr/>
      <dgm:t>
        <a:bodyPr/>
        <a:lstStyle/>
        <a:p>
          <a:endParaRPr lang="en-US">
            <a:solidFill>
              <a:schemeClr val="bg2"/>
            </a:solidFill>
          </a:endParaRPr>
        </a:p>
      </dgm:t>
    </dgm:pt>
    <dgm:pt modelId="{65A6E506-DB49-4DB9-96E0-9D9C775AE94A}">
      <dgm:prSet phldr="0"/>
      <dgm:spPr/>
      <dgm:t>
        <a:bodyPr/>
        <a:lstStyle/>
        <a:p>
          <a:pPr algn="l"/>
          <a:r>
            <a:rPr lang="en-US" b="1" dirty="0">
              <a:latin typeface="DM Sans SemiBold"/>
            </a:rPr>
            <a:t>Required:</a:t>
          </a:r>
          <a:r>
            <a:rPr lang="en-US" dirty="0">
              <a:latin typeface="DM Sans SemiBold"/>
            </a:rPr>
            <a:t> Review and acknowledge </a:t>
          </a:r>
        </a:p>
      </dgm:t>
    </dgm:pt>
    <dgm:pt modelId="{703C77A7-1309-470A-BE9C-E59F3022F7B7}" type="parTrans" cxnId="{74674CC8-CE28-4D80-9102-1EDF97A800CC}">
      <dgm:prSet/>
      <dgm:spPr/>
      <dgm:t>
        <a:bodyPr/>
        <a:lstStyle/>
        <a:p>
          <a:endParaRPr lang="en-US">
            <a:solidFill>
              <a:schemeClr val="bg2"/>
            </a:solidFill>
          </a:endParaRPr>
        </a:p>
      </dgm:t>
    </dgm:pt>
    <dgm:pt modelId="{DDA7E95C-EF26-40BB-B97D-7DCC56920959}" type="sibTrans" cxnId="{74674CC8-CE28-4D80-9102-1EDF97A800CC}">
      <dgm:prSet/>
      <dgm:spPr/>
      <dgm:t>
        <a:bodyPr/>
        <a:lstStyle/>
        <a:p>
          <a:endParaRPr lang="en-US">
            <a:solidFill>
              <a:schemeClr val="bg2"/>
            </a:solidFill>
          </a:endParaRPr>
        </a:p>
      </dgm:t>
    </dgm:pt>
    <dgm:pt modelId="{7DF9CEE6-BDAE-4321-8840-59DBA4A87B2E}">
      <dgm:prSet phldr="0"/>
      <dgm:spPr/>
      <dgm:t>
        <a:bodyPr/>
        <a:lstStyle/>
        <a:p>
          <a:pPr algn="l" rtl="0"/>
          <a:r>
            <a:rPr lang="en-US">
              <a:latin typeface="DM Sans SemiBold"/>
            </a:rPr>
            <a:t>Optional: Submit rebuttal or additional information </a:t>
          </a:r>
        </a:p>
      </dgm:t>
    </dgm:pt>
    <dgm:pt modelId="{26219330-234A-4247-87E0-3640E4F9F1C2}" type="parTrans" cxnId="{682C58AE-C7CD-4CB7-9EE9-9E1D0517B20E}">
      <dgm:prSet/>
      <dgm:spPr/>
      <dgm:t>
        <a:bodyPr/>
        <a:lstStyle/>
        <a:p>
          <a:endParaRPr lang="en-US">
            <a:solidFill>
              <a:schemeClr val="bg2"/>
            </a:solidFill>
          </a:endParaRPr>
        </a:p>
      </dgm:t>
    </dgm:pt>
    <dgm:pt modelId="{FCB54528-80D7-4A85-AFBD-DE76E65CF4CD}" type="sibTrans" cxnId="{682C58AE-C7CD-4CB7-9EE9-9E1D0517B20E}">
      <dgm:prSet/>
      <dgm:spPr/>
      <dgm:t>
        <a:bodyPr/>
        <a:lstStyle/>
        <a:p>
          <a:endParaRPr lang="en-US">
            <a:solidFill>
              <a:schemeClr val="bg2"/>
            </a:solidFill>
          </a:endParaRPr>
        </a:p>
      </dgm:t>
    </dgm:pt>
    <dgm:pt modelId="{FB55A64B-577C-43AB-A43C-7BB3AD39FABE}">
      <dgm:prSet phldr="0"/>
      <dgm:spPr/>
      <dgm:t>
        <a:bodyPr/>
        <a:lstStyle/>
        <a:p>
          <a:pPr algn="l"/>
          <a:r>
            <a:rPr lang="en-US" b="1" dirty="0">
              <a:solidFill>
                <a:srgbClr val="ADE95B"/>
              </a:solidFill>
              <a:latin typeface="DM Sans SemiBold"/>
            </a:rPr>
            <a:t>Step 6 – Dean Review</a:t>
          </a:r>
          <a:endParaRPr lang="en-US" dirty="0">
            <a:solidFill>
              <a:srgbClr val="ADE95B"/>
            </a:solidFill>
            <a:latin typeface="DM Sans SemiBold"/>
          </a:endParaRPr>
        </a:p>
      </dgm:t>
    </dgm:pt>
    <dgm:pt modelId="{0611DB3C-6CAF-427A-ADF6-60554D428778}" type="parTrans" cxnId="{D665DB58-3799-4A86-9C00-AC361E5D3363}">
      <dgm:prSet/>
      <dgm:spPr/>
      <dgm:t>
        <a:bodyPr/>
        <a:lstStyle/>
        <a:p>
          <a:endParaRPr lang="en-US">
            <a:solidFill>
              <a:schemeClr val="bg2"/>
            </a:solidFill>
          </a:endParaRPr>
        </a:p>
      </dgm:t>
    </dgm:pt>
    <dgm:pt modelId="{09C527CC-3DC8-4883-8046-B57D6AFD1009}" type="sibTrans" cxnId="{D665DB58-3799-4A86-9C00-AC361E5D3363}">
      <dgm:prSet/>
      <dgm:spPr/>
      <dgm:t>
        <a:bodyPr/>
        <a:lstStyle/>
        <a:p>
          <a:endParaRPr lang="en-US">
            <a:solidFill>
              <a:schemeClr val="bg2"/>
            </a:solidFill>
          </a:endParaRPr>
        </a:p>
      </dgm:t>
    </dgm:pt>
    <dgm:pt modelId="{C196B0E0-3199-42BB-9C2A-A7174A869F3C}">
      <dgm:prSet phldr="0"/>
      <dgm:spPr/>
      <dgm:t>
        <a:bodyPr/>
        <a:lstStyle/>
        <a:p>
          <a:pPr algn="l"/>
          <a:r>
            <a:rPr lang="en-US" dirty="0">
              <a:latin typeface="DM Sans SemiBold"/>
            </a:rPr>
            <a:t>Reviews full file and prior recommendations </a:t>
          </a:r>
        </a:p>
      </dgm:t>
    </dgm:pt>
    <dgm:pt modelId="{84BBB37A-7338-4C07-95CB-18A6C071B9A0}" type="parTrans" cxnId="{C6FB851C-C6F7-4116-B147-99F1BF2C0F42}">
      <dgm:prSet/>
      <dgm:spPr/>
      <dgm:t>
        <a:bodyPr/>
        <a:lstStyle/>
        <a:p>
          <a:endParaRPr lang="en-US">
            <a:solidFill>
              <a:schemeClr val="bg2"/>
            </a:solidFill>
          </a:endParaRPr>
        </a:p>
      </dgm:t>
    </dgm:pt>
    <dgm:pt modelId="{485B76DC-3876-49EF-80B0-7C2939ACE504}" type="sibTrans" cxnId="{C6FB851C-C6F7-4116-B147-99F1BF2C0F42}">
      <dgm:prSet/>
      <dgm:spPr/>
      <dgm:t>
        <a:bodyPr/>
        <a:lstStyle/>
        <a:p>
          <a:endParaRPr lang="en-US">
            <a:solidFill>
              <a:schemeClr val="bg2"/>
            </a:solidFill>
          </a:endParaRPr>
        </a:p>
      </dgm:t>
    </dgm:pt>
    <dgm:pt modelId="{F375FF14-8181-4EAF-AA2A-E327CD9ECC98}">
      <dgm:prSet phldr="0"/>
      <dgm:spPr/>
      <dgm:t>
        <a:bodyPr/>
        <a:lstStyle/>
        <a:p>
          <a:pPr algn="l"/>
          <a:r>
            <a:rPr lang="en-US">
              <a:latin typeface="DM Sans SemiBold"/>
            </a:rPr>
            <a:t>Provides evaluation </a:t>
          </a:r>
        </a:p>
      </dgm:t>
    </dgm:pt>
    <dgm:pt modelId="{2897B495-9B32-4C91-8CB9-9537469A0B62}" type="parTrans" cxnId="{3333D66E-D68E-411F-8D54-F8A9D39E6922}">
      <dgm:prSet/>
      <dgm:spPr/>
      <dgm:t>
        <a:bodyPr/>
        <a:lstStyle/>
        <a:p>
          <a:endParaRPr lang="en-US">
            <a:solidFill>
              <a:schemeClr val="bg2"/>
            </a:solidFill>
          </a:endParaRPr>
        </a:p>
      </dgm:t>
    </dgm:pt>
    <dgm:pt modelId="{2C87A206-C414-4D84-ADAB-281E2A7C8654}" type="sibTrans" cxnId="{3333D66E-D68E-411F-8D54-F8A9D39E6922}">
      <dgm:prSet/>
      <dgm:spPr/>
      <dgm:t>
        <a:bodyPr/>
        <a:lstStyle/>
        <a:p>
          <a:endParaRPr lang="en-US">
            <a:solidFill>
              <a:schemeClr val="bg2"/>
            </a:solidFill>
          </a:endParaRPr>
        </a:p>
      </dgm:t>
    </dgm:pt>
    <dgm:pt modelId="{44266DA9-78AB-4930-9734-25797A5F95AE}">
      <dgm:prSet phldr="0"/>
      <dgm:spPr/>
      <dgm:t>
        <a:bodyPr/>
        <a:lstStyle/>
        <a:p>
          <a:pPr algn="l"/>
          <a:r>
            <a:rPr lang="en-US" b="1" dirty="0">
              <a:solidFill>
                <a:srgbClr val="ADE95B"/>
              </a:solidFill>
              <a:latin typeface="DM Sans SemiBold"/>
            </a:rPr>
            <a:t>Step 6a – Submission Box (Post-Dean)</a:t>
          </a:r>
          <a:endParaRPr lang="en-US" dirty="0">
            <a:solidFill>
              <a:srgbClr val="ADE95B"/>
            </a:solidFill>
            <a:latin typeface="DM Sans SemiBold"/>
          </a:endParaRPr>
        </a:p>
      </dgm:t>
    </dgm:pt>
    <dgm:pt modelId="{6AB61D4A-13A1-4012-B8C1-FCBD412F0681}" type="parTrans" cxnId="{3E740911-FCDC-4C10-8FD3-73E8CE50FAE0}">
      <dgm:prSet/>
      <dgm:spPr/>
      <dgm:t>
        <a:bodyPr/>
        <a:lstStyle/>
        <a:p>
          <a:endParaRPr lang="en-US">
            <a:solidFill>
              <a:schemeClr val="bg2"/>
            </a:solidFill>
          </a:endParaRPr>
        </a:p>
      </dgm:t>
    </dgm:pt>
    <dgm:pt modelId="{CBABDA6D-7E72-4059-AE99-3A547A73692C}" type="sibTrans" cxnId="{3E740911-FCDC-4C10-8FD3-73E8CE50FAE0}">
      <dgm:prSet/>
      <dgm:spPr/>
      <dgm:t>
        <a:bodyPr/>
        <a:lstStyle/>
        <a:p>
          <a:endParaRPr lang="en-US">
            <a:solidFill>
              <a:schemeClr val="bg2"/>
            </a:solidFill>
          </a:endParaRPr>
        </a:p>
      </dgm:t>
    </dgm:pt>
    <dgm:pt modelId="{47CBFB90-E54B-4EE2-A6DB-E9D6222780F1}">
      <dgm:prSet phldr="0"/>
      <dgm:spPr/>
      <dgm:t>
        <a:bodyPr/>
        <a:lstStyle/>
        <a:p>
          <a:pPr algn="l" rtl="0"/>
          <a:r>
            <a:rPr lang="en-US" dirty="0">
              <a:latin typeface="DM Sans SemiBold"/>
            </a:rPr>
            <a:t>Dean evaluation and recommendation are uploaded</a:t>
          </a:r>
        </a:p>
      </dgm:t>
    </dgm:pt>
    <dgm:pt modelId="{B0738B45-B29C-42B1-95EA-BD51423B1EA7}" type="parTrans" cxnId="{2BAD24BB-653C-43FF-A967-F01C967B0186}">
      <dgm:prSet/>
      <dgm:spPr/>
      <dgm:t>
        <a:bodyPr/>
        <a:lstStyle/>
        <a:p>
          <a:endParaRPr lang="en-US">
            <a:solidFill>
              <a:schemeClr val="bg2"/>
            </a:solidFill>
          </a:endParaRPr>
        </a:p>
      </dgm:t>
    </dgm:pt>
    <dgm:pt modelId="{129D5485-9777-4A93-BAAD-D3EEFF8BFE12}" type="sibTrans" cxnId="{2BAD24BB-653C-43FF-A967-F01C967B0186}">
      <dgm:prSet/>
      <dgm:spPr/>
      <dgm:t>
        <a:bodyPr/>
        <a:lstStyle/>
        <a:p>
          <a:endParaRPr lang="en-US">
            <a:solidFill>
              <a:schemeClr val="bg2"/>
            </a:solidFill>
          </a:endParaRPr>
        </a:p>
      </dgm:t>
    </dgm:pt>
    <dgm:pt modelId="{958598E7-EC17-4532-A3E1-F28FD9B9F674}">
      <dgm:prSet phldr="0"/>
      <dgm:spPr/>
      <dgm:t>
        <a:bodyPr/>
        <a:lstStyle/>
        <a:p>
          <a:pPr algn="l"/>
          <a:r>
            <a:rPr lang="en-US" b="1" dirty="0">
              <a:solidFill>
                <a:srgbClr val="ADE95B"/>
              </a:solidFill>
              <a:latin typeface="DM Sans SemiBold"/>
            </a:rPr>
            <a:t>Step 7 – Faculty Candidate Rebuttal</a:t>
          </a:r>
          <a:endParaRPr lang="en-US" dirty="0">
            <a:solidFill>
              <a:srgbClr val="ADE95B"/>
            </a:solidFill>
            <a:latin typeface="DM Sans SemiBold"/>
          </a:endParaRPr>
        </a:p>
      </dgm:t>
    </dgm:pt>
    <dgm:pt modelId="{CA589BEE-750E-4FB8-B5B9-4493C237C779}" type="parTrans" cxnId="{2CB10254-3358-42EF-8B08-59E2B008ADC7}">
      <dgm:prSet/>
      <dgm:spPr/>
      <dgm:t>
        <a:bodyPr/>
        <a:lstStyle/>
        <a:p>
          <a:endParaRPr lang="en-US">
            <a:solidFill>
              <a:schemeClr val="bg2"/>
            </a:solidFill>
          </a:endParaRPr>
        </a:p>
      </dgm:t>
    </dgm:pt>
    <dgm:pt modelId="{FC75F45B-A895-4C6E-8FCA-38ABF40BEFC3}" type="sibTrans" cxnId="{2CB10254-3358-42EF-8B08-59E2B008ADC7}">
      <dgm:prSet/>
      <dgm:spPr/>
      <dgm:t>
        <a:bodyPr/>
        <a:lstStyle/>
        <a:p>
          <a:endParaRPr lang="en-US">
            <a:solidFill>
              <a:schemeClr val="bg2"/>
            </a:solidFill>
          </a:endParaRPr>
        </a:p>
      </dgm:t>
    </dgm:pt>
    <dgm:pt modelId="{59AAB4B0-9FD5-46BE-BC4C-3AA3AE1C8811}">
      <dgm:prSet phldr="0"/>
      <dgm:spPr/>
      <dgm:t>
        <a:bodyPr/>
        <a:lstStyle/>
        <a:p>
          <a:pPr algn="l"/>
          <a:r>
            <a:rPr lang="en-US" b="1" dirty="0">
              <a:latin typeface="DM Sans SemiBold"/>
            </a:rPr>
            <a:t>Required:</a:t>
          </a:r>
          <a:r>
            <a:rPr lang="en-US" dirty="0">
              <a:latin typeface="DM Sans SemiBold"/>
            </a:rPr>
            <a:t> Review and acknowledge </a:t>
          </a:r>
        </a:p>
      </dgm:t>
    </dgm:pt>
    <dgm:pt modelId="{1EC7A657-BA3F-46F6-A735-41D1F4CC7595}" type="parTrans" cxnId="{E57CD473-BD4F-42AE-9153-5D7C01774D88}">
      <dgm:prSet/>
      <dgm:spPr/>
      <dgm:t>
        <a:bodyPr/>
        <a:lstStyle/>
        <a:p>
          <a:endParaRPr lang="en-US">
            <a:solidFill>
              <a:schemeClr val="bg2"/>
            </a:solidFill>
          </a:endParaRPr>
        </a:p>
      </dgm:t>
    </dgm:pt>
    <dgm:pt modelId="{5732AE0A-75D2-437F-9B46-2545788DCFF8}" type="sibTrans" cxnId="{E57CD473-BD4F-42AE-9153-5D7C01774D88}">
      <dgm:prSet/>
      <dgm:spPr/>
      <dgm:t>
        <a:bodyPr/>
        <a:lstStyle/>
        <a:p>
          <a:endParaRPr lang="en-US">
            <a:solidFill>
              <a:schemeClr val="bg2"/>
            </a:solidFill>
          </a:endParaRPr>
        </a:p>
      </dgm:t>
    </dgm:pt>
    <dgm:pt modelId="{6A2CE529-4BFD-4A79-8607-86787FF8BD79}">
      <dgm:prSet phldr="0"/>
      <dgm:spPr/>
      <dgm:t>
        <a:bodyPr/>
        <a:lstStyle/>
        <a:p>
          <a:pPr algn="l"/>
          <a:r>
            <a:rPr lang="en-US">
              <a:latin typeface="DM Sans SemiBold"/>
            </a:rPr>
            <a:t>Optional: Submit rebuttal </a:t>
          </a:r>
        </a:p>
      </dgm:t>
    </dgm:pt>
    <dgm:pt modelId="{7DE45DCC-CB7E-475D-89C7-E6FDA281D18F}" type="parTrans" cxnId="{EF997520-D8CF-40EB-936C-3957D2756A90}">
      <dgm:prSet/>
      <dgm:spPr/>
      <dgm:t>
        <a:bodyPr/>
        <a:lstStyle/>
        <a:p>
          <a:endParaRPr lang="en-US">
            <a:solidFill>
              <a:schemeClr val="bg2"/>
            </a:solidFill>
          </a:endParaRPr>
        </a:p>
      </dgm:t>
    </dgm:pt>
    <dgm:pt modelId="{CECDD968-95A9-4629-8AF6-3CD6A9F24AEC}" type="sibTrans" cxnId="{EF997520-D8CF-40EB-936C-3957D2756A90}">
      <dgm:prSet/>
      <dgm:spPr/>
      <dgm:t>
        <a:bodyPr/>
        <a:lstStyle/>
        <a:p>
          <a:endParaRPr lang="en-US">
            <a:solidFill>
              <a:schemeClr val="bg2"/>
            </a:solidFill>
          </a:endParaRPr>
        </a:p>
      </dgm:t>
    </dgm:pt>
    <dgm:pt modelId="{D789890F-F4DD-4E64-87CB-7FA40DDC83F2}">
      <dgm:prSet phldr="0"/>
      <dgm:spPr/>
      <dgm:t>
        <a:bodyPr/>
        <a:lstStyle/>
        <a:p>
          <a:pPr algn="l"/>
          <a:r>
            <a:rPr lang="en-US" b="1" dirty="0">
              <a:solidFill>
                <a:srgbClr val="ADE95B"/>
              </a:solidFill>
              <a:latin typeface="DM Sans SemiBold"/>
            </a:rPr>
            <a:t>Step 8 – UPTC Review</a:t>
          </a:r>
          <a:endParaRPr lang="en-US" dirty="0">
            <a:solidFill>
              <a:srgbClr val="ADE95B"/>
            </a:solidFill>
            <a:latin typeface="DM Sans SemiBold"/>
          </a:endParaRPr>
        </a:p>
      </dgm:t>
    </dgm:pt>
    <dgm:pt modelId="{243EFF11-CC6F-42AA-8DC6-2E7BD7F5EE72}" type="parTrans" cxnId="{607A6455-5D86-4B8B-91B0-268C16F97307}">
      <dgm:prSet/>
      <dgm:spPr/>
      <dgm:t>
        <a:bodyPr/>
        <a:lstStyle/>
        <a:p>
          <a:endParaRPr lang="en-US">
            <a:solidFill>
              <a:schemeClr val="bg2"/>
            </a:solidFill>
          </a:endParaRPr>
        </a:p>
      </dgm:t>
    </dgm:pt>
    <dgm:pt modelId="{99896121-19EA-4A32-96B6-5D9D2CFD30C9}" type="sibTrans" cxnId="{607A6455-5D86-4B8B-91B0-268C16F97307}">
      <dgm:prSet/>
      <dgm:spPr/>
      <dgm:t>
        <a:bodyPr/>
        <a:lstStyle/>
        <a:p>
          <a:endParaRPr lang="en-US">
            <a:solidFill>
              <a:schemeClr val="bg2"/>
            </a:solidFill>
          </a:endParaRPr>
        </a:p>
      </dgm:t>
    </dgm:pt>
    <dgm:pt modelId="{D8C3C84B-F7E3-4F7C-B49E-B983DA93B8E1}">
      <dgm:prSet phldr="0"/>
      <dgm:spPr/>
      <dgm:t>
        <a:bodyPr/>
        <a:lstStyle/>
        <a:p>
          <a:pPr algn="l"/>
          <a:r>
            <a:rPr lang="en-US" dirty="0">
              <a:latin typeface="DM Sans SemiBold"/>
            </a:rPr>
            <a:t>Committee reviews and votes on case </a:t>
          </a:r>
        </a:p>
      </dgm:t>
    </dgm:pt>
    <dgm:pt modelId="{CE0FE47B-930F-4D79-B979-AAA95DF2272F}" type="parTrans" cxnId="{8192AAFB-478A-4E5C-BD4A-AD86D59CD6CE}">
      <dgm:prSet/>
      <dgm:spPr/>
      <dgm:t>
        <a:bodyPr/>
        <a:lstStyle/>
        <a:p>
          <a:endParaRPr lang="en-US">
            <a:solidFill>
              <a:schemeClr val="bg2"/>
            </a:solidFill>
          </a:endParaRPr>
        </a:p>
      </dgm:t>
    </dgm:pt>
    <dgm:pt modelId="{8598E32D-65D4-4745-8933-B62B1413D184}" type="sibTrans" cxnId="{8192AAFB-478A-4E5C-BD4A-AD86D59CD6CE}">
      <dgm:prSet/>
      <dgm:spPr/>
      <dgm:t>
        <a:bodyPr/>
        <a:lstStyle/>
        <a:p>
          <a:endParaRPr lang="en-US">
            <a:solidFill>
              <a:schemeClr val="bg2"/>
            </a:solidFill>
          </a:endParaRPr>
        </a:p>
      </dgm:t>
    </dgm:pt>
    <dgm:pt modelId="{B0DAEFBB-A573-41D7-AAEF-B146D7D9EDEB}">
      <dgm:prSet phldr="0"/>
      <dgm:spPr/>
      <dgm:t>
        <a:bodyPr/>
        <a:lstStyle/>
        <a:p>
          <a:pPr algn="l"/>
          <a:r>
            <a:rPr lang="en-US" b="1" dirty="0">
              <a:solidFill>
                <a:srgbClr val="ADE95B"/>
              </a:solidFill>
              <a:latin typeface="DM Sans SemiBold"/>
            </a:rPr>
            <a:t>Step 8a – Submission Box (Post-UPTC)</a:t>
          </a:r>
          <a:endParaRPr lang="en-US" dirty="0">
            <a:solidFill>
              <a:srgbClr val="ADE95B"/>
            </a:solidFill>
            <a:latin typeface="DM Sans SemiBold"/>
          </a:endParaRPr>
        </a:p>
      </dgm:t>
    </dgm:pt>
    <dgm:pt modelId="{3485D3A5-4DCB-4D7C-BFF4-C60014E89A90}" type="parTrans" cxnId="{1176942C-4D13-47C6-ABA8-694451D831E8}">
      <dgm:prSet/>
      <dgm:spPr/>
      <dgm:t>
        <a:bodyPr/>
        <a:lstStyle/>
        <a:p>
          <a:endParaRPr lang="en-US">
            <a:solidFill>
              <a:schemeClr val="bg2"/>
            </a:solidFill>
          </a:endParaRPr>
        </a:p>
      </dgm:t>
    </dgm:pt>
    <dgm:pt modelId="{D0074675-9D8F-484F-B889-0F1B6A155473}" type="sibTrans" cxnId="{1176942C-4D13-47C6-ABA8-694451D831E8}">
      <dgm:prSet/>
      <dgm:spPr/>
      <dgm:t>
        <a:bodyPr/>
        <a:lstStyle/>
        <a:p>
          <a:endParaRPr lang="en-US">
            <a:solidFill>
              <a:schemeClr val="bg2"/>
            </a:solidFill>
          </a:endParaRPr>
        </a:p>
      </dgm:t>
    </dgm:pt>
    <dgm:pt modelId="{9A15AEE9-31E7-4CEB-B1E3-550FEDBA0723}">
      <dgm:prSet phldr="0"/>
      <dgm:spPr/>
      <dgm:t>
        <a:bodyPr/>
        <a:lstStyle/>
        <a:p>
          <a:pPr algn="l"/>
          <a:r>
            <a:rPr lang="en-US">
              <a:latin typeface="DM Sans SemiBold"/>
            </a:rPr>
            <a:t>File prepared for next step </a:t>
          </a:r>
        </a:p>
      </dgm:t>
    </dgm:pt>
    <dgm:pt modelId="{60763ED5-9EC1-440F-A760-509BFB15760E}" type="parTrans" cxnId="{4A81EDA1-82D1-411D-9EDF-6324749142E0}">
      <dgm:prSet/>
      <dgm:spPr/>
      <dgm:t>
        <a:bodyPr/>
        <a:lstStyle/>
        <a:p>
          <a:endParaRPr lang="en-US">
            <a:solidFill>
              <a:schemeClr val="bg2"/>
            </a:solidFill>
          </a:endParaRPr>
        </a:p>
      </dgm:t>
    </dgm:pt>
    <dgm:pt modelId="{D4BBCF06-4946-4AC1-AABB-773EDD757734}" type="sibTrans" cxnId="{4A81EDA1-82D1-411D-9EDF-6324749142E0}">
      <dgm:prSet/>
      <dgm:spPr/>
      <dgm:t>
        <a:bodyPr/>
        <a:lstStyle/>
        <a:p>
          <a:endParaRPr lang="en-US">
            <a:solidFill>
              <a:schemeClr val="bg2"/>
            </a:solidFill>
          </a:endParaRPr>
        </a:p>
      </dgm:t>
    </dgm:pt>
    <dgm:pt modelId="{201450B3-7F4D-45BD-A7CC-5ADE02E79D02}">
      <dgm:prSet phldr="0"/>
      <dgm:spPr/>
      <dgm:t>
        <a:bodyPr/>
        <a:lstStyle/>
        <a:p>
          <a:pPr algn="l"/>
          <a:r>
            <a:rPr lang="en-US" b="1" dirty="0">
              <a:solidFill>
                <a:srgbClr val="ADE95B"/>
              </a:solidFill>
              <a:latin typeface="DM Sans SemiBold"/>
            </a:rPr>
            <a:t>Step 9 – Faculty Appeal Decision (If Applicable)</a:t>
          </a:r>
          <a:endParaRPr lang="en-US" dirty="0">
            <a:solidFill>
              <a:srgbClr val="ADE95B"/>
            </a:solidFill>
            <a:latin typeface="DM Sans SemiBold"/>
          </a:endParaRPr>
        </a:p>
      </dgm:t>
    </dgm:pt>
    <dgm:pt modelId="{4492BF28-C64C-473A-82D4-B7F144FFAD13}" type="parTrans" cxnId="{9BF4E5CB-73C8-4C04-B0CC-EC7FD1CE2CA1}">
      <dgm:prSet/>
      <dgm:spPr/>
      <dgm:t>
        <a:bodyPr/>
        <a:lstStyle/>
        <a:p>
          <a:endParaRPr lang="en-US">
            <a:solidFill>
              <a:schemeClr val="bg2"/>
            </a:solidFill>
          </a:endParaRPr>
        </a:p>
      </dgm:t>
    </dgm:pt>
    <dgm:pt modelId="{9C87D962-4BE9-4156-B774-85BC776DDC3C}" type="sibTrans" cxnId="{9BF4E5CB-73C8-4C04-B0CC-EC7FD1CE2CA1}">
      <dgm:prSet/>
      <dgm:spPr/>
      <dgm:t>
        <a:bodyPr/>
        <a:lstStyle/>
        <a:p>
          <a:endParaRPr lang="en-US">
            <a:solidFill>
              <a:schemeClr val="bg2"/>
            </a:solidFill>
          </a:endParaRPr>
        </a:p>
      </dgm:t>
    </dgm:pt>
    <dgm:pt modelId="{F296D6A0-90D6-4702-8FF2-3EB8B354FC7D}">
      <dgm:prSet phldr="0"/>
      <dgm:spPr/>
      <dgm:t>
        <a:bodyPr/>
        <a:lstStyle/>
        <a:p>
          <a:pPr algn="l"/>
          <a:r>
            <a:rPr lang="en-US" dirty="0">
              <a:latin typeface="DM Sans SemiBold"/>
            </a:rPr>
            <a:t>Candidate may initiate appeal </a:t>
          </a:r>
        </a:p>
      </dgm:t>
    </dgm:pt>
    <dgm:pt modelId="{182899F5-65B2-4B09-AF8C-CE627BFC5C9B}" type="parTrans" cxnId="{B2FBEA85-7E34-474A-A9C0-353C74C413F3}">
      <dgm:prSet/>
      <dgm:spPr/>
      <dgm:t>
        <a:bodyPr/>
        <a:lstStyle/>
        <a:p>
          <a:endParaRPr lang="en-US">
            <a:solidFill>
              <a:schemeClr val="bg2"/>
            </a:solidFill>
          </a:endParaRPr>
        </a:p>
      </dgm:t>
    </dgm:pt>
    <dgm:pt modelId="{6AFE5605-ED80-48AB-99FD-E6B991DEDF9C}" type="sibTrans" cxnId="{B2FBEA85-7E34-474A-A9C0-353C74C413F3}">
      <dgm:prSet/>
      <dgm:spPr/>
      <dgm:t>
        <a:bodyPr/>
        <a:lstStyle/>
        <a:p>
          <a:endParaRPr lang="en-US">
            <a:solidFill>
              <a:schemeClr val="bg2"/>
            </a:solidFill>
          </a:endParaRPr>
        </a:p>
      </dgm:t>
    </dgm:pt>
    <dgm:pt modelId="{CA877D5F-7F3D-47F9-832D-935016302801}">
      <dgm:prSet phldr="0"/>
      <dgm:spPr/>
      <dgm:t>
        <a:bodyPr/>
        <a:lstStyle/>
        <a:p>
          <a:pPr algn="l"/>
          <a:r>
            <a:rPr lang="en-US" b="1" dirty="0">
              <a:solidFill>
                <a:srgbClr val="ADE95B"/>
              </a:solidFill>
              <a:latin typeface="DM Sans SemiBold"/>
            </a:rPr>
            <a:t>Step 10 – Appeal Committee (If Applicable)</a:t>
          </a:r>
          <a:endParaRPr lang="en-US" dirty="0">
            <a:solidFill>
              <a:srgbClr val="ADE95B"/>
            </a:solidFill>
            <a:latin typeface="DM Sans SemiBold"/>
          </a:endParaRPr>
        </a:p>
      </dgm:t>
    </dgm:pt>
    <dgm:pt modelId="{B5F71145-8F5F-42F2-AC0B-96200942304F}" type="parTrans" cxnId="{AB6477A3-DC76-4A89-B364-6EF91276D1DF}">
      <dgm:prSet/>
      <dgm:spPr/>
      <dgm:t>
        <a:bodyPr/>
        <a:lstStyle/>
        <a:p>
          <a:endParaRPr lang="en-US">
            <a:solidFill>
              <a:schemeClr val="bg2"/>
            </a:solidFill>
          </a:endParaRPr>
        </a:p>
      </dgm:t>
    </dgm:pt>
    <dgm:pt modelId="{A7DB16F2-2B18-4D6D-9FAB-8A13B3615155}" type="sibTrans" cxnId="{AB6477A3-DC76-4A89-B364-6EF91276D1DF}">
      <dgm:prSet/>
      <dgm:spPr/>
      <dgm:t>
        <a:bodyPr/>
        <a:lstStyle/>
        <a:p>
          <a:endParaRPr lang="en-US">
            <a:solidFill>
              <a:schemeClr val="bg2"/>
            </a:solidFill>
          </a:endParaRPr>
        </a:p>
      </dgm:t>
    </dgm:pt>
    <dgm:pt modelId="{C5807732-C025-41EC-B08B-44BC0B8B29B2}">
      <dgm:prSet phldr="0"/>
      <dgm:spPr/>
      <dgm:t>
        <a:bodyPr/>
        <a:lstStyle/>
        <a:p>
          <a:pPr algn="l"/>
          <a:r>
            <a:rPr lang="en-US" dirty="0">
              <a:latin typeface="DM Sans SemiBold"/>
            </a:rPr>
            <a:t>Reviews appeal case </a:t>
          </a:r>
        </a:p>
      </dgm:t>
    </dgm:pt>
    <dgm:pt modelId="{4AC02EA1-BCF1-49F5-833C-EB1904EC7790}" type="parTrans" cxnId="{F10A044E-F5DB-4CC3-AF4E-CF057B987965}">
      <dgm:prSet/>
      <dgm:spPr/>
      <dgm:t>
        <a:bodyPr/>
        <a:lstStyle/>
        <a:p>
          <a:endParaRPr lang="en-US">
            <a:solidFill>
              <a:schemeClr val="bg2"/>
            </a:solidFill>
          </a:endParaRPr>
        </a:p>
      </dgm:t>
    </dgm:pt>
    <dgm:pt modelId="{C878D8C1-75D0-4A01-AC72-8AB7C898593A}" type="sibTrans" cxnId="{F10A044E-F5DB-4CC3-AF4E-CF057B987965}">
      <dgm:prSet/>
      <dgm:spPr/>
      <dgm:t>
        <a:bodyPr/>
        <a:lstStyle/>
        <a:p>
          <a:endParaRPr lang="en-US">
            <a:solidFill>
              <a:schemeClr val="bg2"/>
            </a:solidFill>
          </a:endParaRPr>
        </a:p>
      </dgm:t>
    </dgm:pt>
    <dgm:pt modelId="{E790880F-2FB8-4599-A8F5-BFE786864AD4}">
      <dgm:prSet phldr="0"/>
      <dgm:spPr/>
      <dgm:t>
        <a:bodyPr/>
        <a:lstStyle/>
        <a:p>
          <a:pPr algn="l"/>
          <a:r>
            <a:rPr lang="en-US" b="1" dirty="0">
              <a:solidFill>
                <a:srgbClr val="ADE95B"/>
              </a:solidFill>
              <a:latin typeface="DM Sans SemiBold"/>
            </a:rPr>
            <a:t>Step 11 – President’s Decision</a:t>
          </a:r>
          <a:endParaRPr lang="en-US" dirty="0">
            <a:solidFill>
              <a:srgbClr val="ADE95B"/>
            </a:solidFill>
            <a:latin typeface="DM Sans SemiBold"/>
          </a:endParaRPr>
        </a:p>
      </dgm:t>
    </dgm:pt>
    <dgm:pt modelId="{9544EE49-86E2-45F0-8792-B9864DD744B7}" type="parTrans" cxnId="{429F8E69-3DD6-49BB-A32E-ED98DF95AF78}">
      <dgm:prSet/>
      <dgm:spPr/>
      <dgm:t>
        <a:bodyPr/>
        <a:lstStyle/>
        <a:p>
          <a:endParaRPr lang="en-US">
            <a:solidFill>
              <a:schemeClr val="bg2"/>
            </a:solidFill>
          </a:endParaRPr>
        </a:p>
      </dgm:t>
    </dgm:pt>
    <dgm:pt modelId="{038431D2-84E3-4B4F-A840-A86D8850706A}" type="sibTrans" cxnId="{429F8E69-3DD6-49BB-A32E-ED98DF95AF78}">
      <dgm:prSet/>
      <dgm:spPr/>
      <dgm:t>
        <a:bodyPr/>
        <a:lstStyle/>
        <a:p>
          <a:endParaRPr lang="en-US">
            <a:solidFill>
              <a:schemeClr val="bg2"/>
            </a:solidFill>
          </a:endParaRPr>
        </a:p>
      </dgm:t>
    </dgm:pt>
    <dgm:pt modelId="{F5992D08-875B-4A2C-BE00-133FCF3254E3}">
      <dgm:prSet phldr="0"/>
      <dgm:spPr/>
      <dgm:t>
        <a:bodyPr/>
        <a:lstStyle/>
        <a:p>
          <a:pPr algn="l"/>
          <a:r>
            <a:rPr lang="en-US" dirty="0">
              <a:latin typeface="DM Sans SemiBold"/>
            </a:rPr>
            <a:t>Final institutional decision </a:t>
          </a:r>
        </a:p>
      </dgm:t>
    </dgm:pt>
    <dgm:pt modelId="{5BDF53EA-25C0-4957-8AF4-10A746808858}" type="parTrans" cxnId="{CC346FB8-205D-4395-80A4-6F307424416E}">
      <dgm:prSet/>
      <dgm:spPr/>
      <dgm:t>
        <a:bodyPr/>
        <a:lstStyle/>
        <a:p>
          <a:endParaRPr lang="en-US">
            <a:solidFill>
              <a:schemeClr val="bg2"/>
            </a:solidFill>
          </a:endParaRPr>
        </a:p>
      </dgm:t>
    </dgm:pt>
    <dgm:pt modelId="{47ED4FBB-30D5-4283-82A0-3715BBC6D34E}" type="sibTrans" cxnId="{CC346FB8-205D-4395-80A4-6F307424416E}">
      <dgm:prSet/>
      <dgm:spPr/>
      <dgm:t>
        <a:bodyPr/>
        <a:lstStyle/>
        <a:p>
          <a:endParaRPr lang="en-US">
            <a:solidFill>
              <a:schemeClr val="bg2"/>
            </a:solidFill>
          </a:endParaRPr>
        </a:p>
      </dgm:t>
    </dgm:pt>
    <dgm:pt modelId="{8F1B6039-58C6-47D1-8B68-F2DAB2C14FE4}">
      <dgm:prSet phldr="0"/>
      <dgm:spPr/>
      <dgm:t>
        <a:bodyPr/>
        <a:lstStyle/>
        <a:p>
          <a:pPr algn="l"/>
          <a:r>
            <a:rPr lang="en-US" b="1" dirty="0">
              <a:solidFill>
                <a:srgbClr val="ADE95B"/>
              </a:solidFill>
              <a:latin typeface="DM Sans SemiBold"/>
            </a:rPr>
            <a:t>Step 11a – President’s Letter / Notification</a:t>
          </a:r>
          <a:endParaRPr lang="en-US" dirty="0">
            <a:solidFill>
              <a:srgbClr val="ADE95B"/>
            </a:solidFill>
            <a:latin typeface="DM Sans SemiBold"/>
          </a:endParaRPr>
        </a:p>
      </dgm:t>
    </dgm:pt>
    <dgm:pt modelId="{D077BB07-6DD7-4E18-B004-A8E4F85146B4}" type="parTrans" cxnId="{6F02B127-CC55-4EA1-AA98-9C9F58AC5180}">
      <dgm:prSet/>
      <dgm:spPr/>
      <dgm:t>
        <a:bodyPr/>
        <a:lstStyle/>
        <a:p>
          <a:endParaRPr lang="en-US">
            <a:solidFill>
              <a:schemeClr val="bg2"/>
            </a:solidFill>
          </a:endParaRPr>
        </a:p>
      </dgm:t>
    </dgm:pt>
    <dgm:pt modelId="{1E68D9A6-6FA0-4EB0-B8B4-A513BB21FAE3}" type="sibTrans" cxnId="{6F02B127-CC55-4EA1-AA98-9C9F58AC5180}">
      <dgm:prSet/>
      <dgm:spPr/>
      <dgm:t>
        <a:bodyPr/>
        <a:lstStyle/>
        <a:p>
          <a:endParaRPr lang="en-US">
            <a:solidFill>
              <a:schemeClr val="bg2"/>
            </a:solidFill>
          </a:endParaRPr>
        </a:p>
      </dgm:t>
    </dgm:pt>
    <dgm:pt modelId="{FCFE27C3-0C9C-498A-B533-C5CEBB8ED4C3}">
      <dgm:prSet phldr="0"/>
      <dgm:spPr/>
      <dgm:t>
        <a:bodyPr/>
        <a:lstStyle/>
        <a:p>
          <a:pPr algn="l"/>
          <a:r>
            <a:rPr lang="en-US" dirty="0">
              <a:latin typeface="DM Sans SemiBold"/>
            </a:rPr>
            <a:t>Decision letter issued to candidate </a:t>
          </a:r>
        </a:p>
      </dgm:t>
    </dgm:pt>
    <dgm:pt modelId="{3A364C84-C148-40A9-87DA-62191C3DC36F}" type="parTrans" cxnId="{5CA989E0-7AC0-4998-B177-AD7D89259578}">
      <dgm:prSet/>
      <dgm:spPr/>
      <dgm:t>
        <a:bodyPr/>
        <a:lstStyle/>
        <a:p>
          <a:endParaRPr lang="en-US">
            <a:solidFill>
              <a:schemeClr val="bg2"/>
            </a:solidFill>
          </a:endParaRPr>
        </a:p>
      </dgm:t>
    </dgm:pt>
    <dgm:pt modelId="{7637C862-B051-4E01-8426-486F6564B24C}" type="sibTrans" cxnId="{5CA989E0-7AC0-4998-B177-AD7D89259578}">
      <dgm:prSet/>
      <dgm:spPr/>
      <dgm:t>
        <a:bodyPr/>
        <a:lstStyle/>
        <a:p>
          <a:endParaRPr lang="en-US">
            <a:solidFill>
              <a:schemeClr val="bg2"/>
            </a:solidFill>
          </a:endParaRPr>
        </a:p>
      </dgm:t>
    </dgm:pt>
    <dgm:pt modelId="{93737E0E-989E-40D6-9E40-5677956C7899}">
      <dgm:prSet phldr="0"/>
      <dgm:spPr/>
      <dgm:t>
        <a:bodyPr/>
        <a:lstStyle/>
        <a:p>
          <a:pPr algn="l"/>
          <a:r>
            <a:rPr lang="en-US" b="1" dirty="0">
              <a:solidFill>
                <a:srgbClr val="ADE95B"/>
              </a:solidFill>
              <a:latin typeface="DM Sans SemiBold"/>
            </a:rPr>
            <a:t>Step 11b – President’s Notification</a:t>
          </a:r>
          <a:endParaRPr lang="en-US" dirty="0">
            <a:solidFill>
              <a:srgbClr val="ADE95B"/>
            </a:solidFill>
            <a:latin typeface="DM Sans SemiBold"/>
          </a:endParaRPr>
        </a:p>
      </dgm:t>
    </dgm:pt>
    <dgm:pt modelId="{23800716-EB97-4021-8FF7-26653E3B456C}" type="parTrans" cxnId="{438B734F-F8A9-450E-B566-C2F9E9DC1E3E}">
      <dgm:prSet/>
      <dgm:spPr/>
      <dgm:t>
        <a:bodyPr/>
        <a:lstStyle/>
        <a:p>
          <a:endParaRPr lang="en-US">
            <a:solidFill>
              <a:schemeClr val="bg2"/>
            </a:solidFill>
          </a:endParaRPr>
        </a:p>
      </dgm:t>
    </dgm:pt>
    <dgm:pt modelId="{622EB27A-8068-4CA3-B986-E5B516DF4026}" type="sibTrans" cxnId="{438B734F-F8A9-450E-B566-C2F9E9DC1E3E}">
      <dgm:prSet/>
      <dgm:spPr/>
      <dgm:t>
        <a:bodyPr/>
        <a:lstStyle/>
        <a:p>
          <a:endParaRPr lang="en-US">
            <a:solidFill>
              <a:schemeClr val="bg2"/>
            </a:solidFill>
          </a:endParaRPr>
        </a:p>
      </dgm:t>
    </dgm:pt>
    <dgm:pt modelId="{3611C195-93BC-44A8-B385-8645D0F6AB32}">
      <dgm:prSet phldr="0"/>
      <dgm:spPr/>
      <dgm:t>
        <a:bodyPr/>
        <a:lstStyle/>
        <a:p>
          <a:pPr algn="l"/>
          <a:r>
            <a:rPr lang="en-US" dirty="0">
              <a:latin typeface="DM Sans SemiBold"/>
            </a:rPr>
            <a:t>Official notification provided </a:t>
          </a:r>
        </a:p>
      </dgm:t>
    </dgm:pt>
    <dgm:pt modelId="{B58FA333-B0D8-4822-8CD5-7F4EE72A98B2}" type="parTrans" cxnId="{80D72C7E-9F92-45CD-8B04-DA828408CAEF}">
      <dgm:prSet/>
      <dgm:spPr/>
      <dgm:t>
        <a:bodyPr/>
        <a:lstStyle/>
        <a:p>
          <a:endParaRPr lang="en-US">
            <a:solidFill>
              <a:schemeClr val="bg2"/>
            </a:solidFill>
          </a:endParaRPr>
        </a:p>
      </dgm:t>
    </dgm:pt>
    <dgm:pt modelId="{812053D7-56BA-4651-9CCB-E41529CCA0BE}" type="sibTrans" cxnId="{80D72C7E-9F92-45CD-8B04-DA828408CAEF}">
      <dgm:prSet/>
      <dgm:spPr/>
      <dgm:t>
        <a:bodyPr/>
        <a:lstStyle/>
        <a:p>
          <a:endParaRPr lang="en-US">
            <a:solidFill>
              <a:schemeClr val="bg2"/>
            </a:solidFill>
          </a:endParaRPr>
        </a:p>
      </dgm:t>
    </dgm:pt>
    <dgm:pt modelId="{04172649-1D9A-4263-BDAA-81444085789C}">
      <dgm:prSet phldr="0"/>
      <dgm:spPr/>
      <dgm:t>
        <a:bodyPr/>
        <a:lstStyle/>
        <a:p>
          <a:pPr algn="l"/>
          <a:r>
            <a:rPr lang="en-US" b="1" dirty="0">
              <a:solidFill>
                <a:srgbClr val="ADE95B"/>
              </a:solidFill>
              <a:latin typeface="DM Sans SemiBold"/>
            </a:rPr>
            <a:t>Step 12 – Faculty Acknowledgement</a:t>
          </a:r>
          <a:endParaRPr lang="en-US" dirty="0">
            <a:solidFill>
              <a:srgbClr val="ADE95B"/>
            </a:solidFill>
            <a:latin typeface="DM Sans SemiBold"/>
          </a:endParaRPr>
        </a:p>
      </dgm:t>
    </dgm:pt>
    <dgm:pt modelId="{8FD14AAB-71E0-4397-8E61-577B284A94E8}" type="parTrans" cxnId="{074E9B0C-9163-495D-98E0-28454D1C3115}">
      <dgm:prSet/>
      <dgm:spPr/>
      <dgm:t>
        <a:bodyPr/>
        <a:lstStyle/>
        <a:p>
          <a:endParaRPr lang="en-US">
            <a:solidFill>
              <a:schemeClr val="bg2"/>
            </a:solidFill>
          </a:endParaRPr>
        </a:p>
      </dgm:t>
    </dgm:pt>
    <dgm:pt modelId="{AFABE2F6-DF37-4165-B039-EBFC72E717C1}" type="sibTrans" cxnId="{074E9B0C-9163-495D-98E0-28454D1C3115}">
      <dgm:prSet/>
      <dgm:spPr/>
      <dgm:t>
        <a:bodyPr/>
        <a:lstStyle/>
        <a:p>
          <a:endParaRPr lang="en-US">
            <a:solidFill>
              <a:schemeClr val="bg2"/>
            </a:solidFill>
          </a:endParaRPr>
        </a:p>
      </dgm:t>
    </dgm:pt>
    <dgm:pt modelId="{43138322-3130-4629-8876-B0DFE3C9F3A7}">
      <dgm:prSet phldr="0"/>
      <dgm:spPr/>
      <dgm:t>
        <a:bodyPr/>
        <a:lstStyle/>
        <a:p>
          <a:pPr algn="l"/>
          <a:r>
            <a:rPr lang="en-US" dirty="0">
              <a:latin typeface="DM Sans SemiBold"/>
            </a:rPr>
            <a:t>Candidate acknowledges final outcome</a:t>
          </a:r>
        </a:p>
      </dgm:t>
    </dgm:pt>
    <dgm:pt modelId="{97AE02AD-B70B-4636-8B8A-A6A8A3177E51}" type="parTrans" cxnId="{677B38BC-5213-4D75-AEC9-47094D85119C}">
      <dgm:prSet/>
      <dgm:spPr/>
      <dgm:t>
        <a:bodyPr/>
        <a:lstStyle/>
        <a:p>
          <a:endParaRPr lang="en-US">
            <a:solidFill>
              <a:schemeClr val="bg2"/>
            </a:solidFill>
          </a:endParaRPr>
        </a:p>
      </dgm:t>
    </dgm:pt>
    <dgm:pt modelId="{C972FA4F-7EC6-48FF-9D08-A3771C754E41}" type="sibTrans" cxnId="{677B38BC-5213-4D75-AEC9-47094D85119C}">
      <dgm:prSet/>
      <dgm:spPr/>
      <dgm:t>
        <a:bodyPr/>
        <a:lstStyle/>
        <a:p>
          <a:endParaRPr lang="en-US">
            <a:solidFill>
              <a:schemeClr val="bg2"/>
            </a:solidFill>
          </a:endParaRPr>
        </a:p>
      </dgm:t>
    </dgm:pt>
    <dgm:pt modelId="{3FFF123D-D695-4F90-B3BD-9CA2CC105057}">
      <dgm:prSet phldr="0"/>
      <dgm:spPr/>
      <dgm:t>
        <a:bodyPr/>
        <a:lstStyle/>
        <a:p>
          <a:pPr algn="l"/>
          <a:r>
            <a:rPr lang="en-US">
              <a:latin typeface="DM Sans SemiBold"/>
            </a:rPr>
            <a:t>File is prepared for next step</a:t>
          </a:r>
        </a:p>
      </dgm:t>
    </dgm:pt>
    <dgm:pt modelId="{7B00450E-368F-457C-ABEC-ED79A0AF8A15}" type="parTrans" cxnId="{E7EAB705-AD6D-4391-9BF5-8A8DECFFEEA0}">
      <dgm:prSet/>
      <dgm:spPr/>
      <dgm:t>
        <a:bodyPr/>
        <a:lstStyle/>
        <a:p>
          <a:endParaRPr lang="en-US">
            <a:solidFill>
              <a:schemeClr val="bg2"/>
            </a:solidFill>
          </a:endParaRPr>
        </a:p>
      </dgm:t>
    </dgm:pt>
    <dgm:pt modelId="{1A3B101A-1D34-41D9-ABBE-B2BA961D7FAF}" type="sibTrans" cxnId="{E7EAB705-AD6D-4391-9BF5-8A8DECFFEEA0}">
      <dgm:prSet/>
      <dgm:spPr/>
      <dgm:t>
        <a:bodyPr/>
        <a:lstStyle/>
        <a:p>
          <a:endParaRPr lang="en-US">
            <a:solidFill>
              <a:schemeClr val="bg2"/>
            </a:solidFill>
          </a:endParaRPr>
        </a:p>
      </dgm:t>
    </dgm:pt>
    <dgm:pt modelId="{358FDA67-0178-4726-A88D-D05C8204CC52}">
      <dgm:prSet phldr="0"/>
      <dgm:spPr/>
      <dgm:t>
        <a:bodyPr/>
        <a:lstStyle/>
        <a:p>
          <a:pPr algn="l" rtl="0"/>
          <a:r>
            <a:rPr lang="en-US" dirty="0">
              <a:latin typeface="DM Sans SemiBold"/>
            </a:rPr>
            <a:t>Chair evaluation and recommendation are uploaded</a:t>
          </a:r>
        </a:p>
      </dgm:t>
    </dgm:pt>
    <dgm:pt modelId="{2C1A15DA-01CA-4B4A-980F-48E075F5E818}" type="parTrans" cxnId="{D116ED67-3E4C-425F-8B80-3F6B2C436406}">
      <dgm:prSet/>
      <dgm:spPr/>
      <dgm:t>
        <a:bodyPr/>
        <a:lstStyle/>
        <a:p>
          <a:endParaRPr lang="en-US">
            <a:solidFill>
              <a:schemeClr val="bg2"/>
            </a:solidFill>
          </a:endParaRPr>
        </a:p>
      </dgm:t>
    </dgm:pt>
    <dgm:pt modelId="{7B8731F6-F09C-4B82-97F9-04AEC7B460A4}" type="sibTrans" cxnId="{D116ED67-3E4C-425F-8B80-3F6B2C436406}">
      <dgm:prSet/>
      <dgm:spPr/>
      <dgm:t>
        <a:bodyPr/>
        <a:lstStyle/>
        <a:p>
          <a:endParaRPr lang="en-US">
            <a:solidFill>
              <a:schemeClr val="bg2"/>
            </a:solidFill>
          </a:endParaRPr>
        </a:p>
      </dgm:t>
    </dgm:pt>
    <dgm:pt modelId="{4E3A2DFF-8193-4684-B3DC-89C9E2B405A9}">
      <dgm:prSet phldr="0"/>
      <dgm:spPr/>
      <dgm:t>
        <a:bodyPr/>
        <a:lstStyle/>
        <a:p>
          <a:pPr algn="l" rtl="0"/>
          <a:r>
            <a:rPr lang="en-US" b="0">
              <a:latin typeface="DM Sans SemiBold"/>
            </a:rPr>
            <a:t>File is prepared for the next step.</a:t>
          </a:r>
        </a:p>
      </dgm:t>
    </dgm:pt>
    <dgm:pt modelId="{D47266AE-06B3-4BAA-BC78-230B88A81A3A}" type="parTrans" cxnId="{BB8C8E18-5D90-468C-B5D2-EC0871B36472}">
      <dgm:prSet/>
      <dgm:spPr/>
      <dgm:t>
        <a:bodyPr/>
        <a:lstStyle/>
        <a:p>
          <a:endParaRPr lang="en-US">
            <a:solidFill>
              <a:schemeClr val="bg2"/>
            </a:solidFill>
          </a:endParaRPr>
        </a:p>
      </dgm:t>
    </dgm:pt>
    <dgm:pt modelId="{D8101A2E-DAC7-42DB-B9B1-437920F3FA3B}" type="sibTrans" cxnId="{BB8C8E18-5D90-468C-B5D2-EC0871B36472}">
      <dgm:prSet/>
      <dgm:spPr/>
      <dgm:t>
        <a:bodyPr/>
        <a:lstStyle/>
        <a:p>
          <a:endParaRPr lang="en-US">
            <a:solidFill>
              <a:schemeClr val="bg2"/>
            </a:solidFill>
          </a:endParaRPr>
        </a:p>
      </dgm:t>
    </dgm:pt>
    <dgm:pt modelId="{7BFE00B6-3478-40C9-8D28-04D6B623E9CF}">
      <dgm:prSet phldr="0"/>
      <dgm:spPr/>
      <dgm:t>
        <a:bodyPr/>
        <a:lstStyle/>
        <a:p>
          <a:pPr algn="l" rtl="0"/>
          <a:r>
            <a:rPr lang="en-US" dirty="0">
              <a:latin typeface="DM Sans SemiBold"/>
            </a:rPr>
            <a:t>UPTC recommendation is uploaded</a:t>
          </a:r>
        </a:p>
      </dgm:t>
    </dgm:pt>
    <dgm:pt modelId="{5F71795C-E9E7-4BB3-8AB3-BED2158C8409}" type="parTrans" cxnId="{5321E122-1D63-44DC-A24E-D7A77FE69478}">
      <dgm:prSet/>
      <dgm:spPr/>
      <dgm:t>
        <a:bodyPr/>
        <a:lstStyle/>
        <a:p>
          <a:endParaRPr lang="en-US">
            <a:solidFill>
              <a:schemeClr val="bg2"/>
            </a:solidFill>
          </a:endParaRPr>
        </a:p>
      </dgm:t>
    </dgm:pt>
    <dgm:pt modelId="{690A6E30-89E1-4D71-A13B-DA96E29019B7}" type="sibTrans" cxnId="{5321E122-1D63-44DC-A24E-D7A77FE69478}">
      <dgm:prSet/>
      <dgm:spPr/>
      <dgm:t>
        <a:bodyPr/>
        <a:lstStyle/>
        <a:p>
          <a:endParaRPr lang="en-US">
            <a:solidFill>
              <a:schemeClr val="bg2"/>
            </a:solidFill>
          </a:endParaRPr>
        </a:p>
      </dgm:t>
    </dgm:pt>
    <dgm:pt modelId="{D51D6F68-8748-45AD-B442-F25FF533FA44}" type="pres">
      <dgm:prSet presAssocID="{0A22A809-9822-4482-86CD-5603E1B442A1}" presName="diagram" presStyleCnt="0">
        <dgm:presLayoutVars>
          <dgm:dir/>
          <dgm:resizeHandles val="exact"/>
        </dgm:presLayoutVars>
      </dgm:prSet>
      <dgm:spPr/>
    </dgm:pt>
    <dgm:pt modelId="{A4F97986-8D7F-48CA-902C-FA233602CC94}" type="pres">
      <dgm:prSet presAssocID="{FCA010D8-CBE9-48BE-A878-CC67F980F2C5}" presName="node" presStyleLbl="node1" presStyleIdx="0" presStyleCnt="17">
        <dgm:presLayoutVars>
          <dgm:bulletEnabled val="1"/>
        </dgm:presLayoutVars>
      </dgm:prSet>
      <dgm:spPr/>
    </dgm:pt>
    <dgm:pt modelId="{3824BA74-79ED-4F72-BA47-EDC4DE1876ED}" type="pres">
      <dgm:prSet presAssocID="{C1F94C9B-C387-47D6-8EC2-79314FC46775}" presName="sibTrans" presStyleCnt="0"/>
      <dgm:spPr/>
    </dgm:pt>
    <dgm:pt modelId="{6D72EECC-0767-4C5E-80F7-35E22BCD2DA8}" type="pres">
      <dgm:prSet presAssocID="{A7F976DE-CC66-42E1-85F9-85C89851D0A4}" presName="node" presStyleLbl="node1" presStyleIdx="1" presStyleCnt="17">
        <dgm:presLayoutVars>
          <dgm:bulletEnabled val="1"/>
        </dgm:presLayoutVars>
      </dgm:prSet>
      <dgm:spPr/>
    </dgm:pt>
    <dgm:pt modelId="{B7EA3B8B-52D3-426A-9C60-3AA331804693}" type="pres">
      <dgm:prSet presAssocID="{5DE5FC8E-A170-4BBC-8089-7BB2E10A2AFB}" presName="sibTrans" presStyleCnt="0"/>
      <dgm:spPr/>
    </dgm:pt>
    <dgm:pt modelId="{CEB78FC9-2E37-49EE-A3CB-8C8AF2B99AC5}" type="pres">
      <dgm:prSet presAssocID="{58A6DBD6-760D-40B1-8B72-BCCF49876D1B}" presName="node" presStyleLbl="node1" presStyleIdx="2" presStyleCnt="17">
        <dgm:presLayoutVars>
          <dgm:bulletEnabled val="1"/>
        </dgm:presLayoutVars>
      </dgm:prSet>
      <dgm:spPr/>
    </dgm:pt>
    <dgm:pt modelId="{EA8C0A63-E0C0-4D1E-B469-96832FB2C340}" type="pres">
      <dgm:prSet presAssocID="{2164FE37-143B-46D7-B5B7-2E9E36906D4D}" presName="sibTrans" presStyleCnt="0"/>
      <dgm:spPr/>
    </dgm:pt>
    <dgm:pt modelId="{641D3514-36EC-455F-8D7D-734641E9B4B0}" type="pres">
      <dgm:prSet presAssocID="{D176AFAA-AE1A-4D75-8326-929D291DC7C2}" presName="node" presStyleLbl="node1" presStyleIdx="3" presStyleCnt="17">
        <dgm:presLayoutVars>
          <dgm:bulletEnabled val="1"/>
        </dgm:presLayoutVars>
      </dgm:prSet>
      <dgm:spPr/>
    </dgm:pt>
    <dgm:pt modelId="{0F16EC9F-FB2A-4FF4-A3F9-C7688A3F9BE0}" type="pres">
      <dgm:prSet presAssocID="{332A1906-3439-4CD3-974E-D67F37F426B4}" presName="sibTrans" presStyleCnt="0"/>
      <dgm:spPr/>
    </dgm:pt>
    <dgm:pt modelId="{59B45D53-506F-425F-A9DB-D4D224F39EC5}" type="pres">
      <dgm:prSet presAssocID="{FF2CDE60-87BD-43DF-8E1A-82EA61D2FFA1}" presName="node" presStyleLbl="node1" presStyleIdx="4" presStyleCnt="17">
        <dgm:presLayoutVars>
          <dgm:bulletEnabled val="1"/>
        </dgm:presLayoutVars>
      </dgm:prSet>
      <dgm:spPr/>
    </dgm:pt>
    <dgm:pt modelId="{D1070942-3DDD-43A6-AE33-652D06405EAF}" type="pres">
      <dgm:prSet presAssocID="{3E3E5629-F5A6-435F-92BA-EA3FDA322FA7}" presName="sibTrans" presStyleCnt="0"/>
      <dgm:spPr/>
    </dgm:pt>
    <dgm:pt modelId="{8AD9F014-1B8F-4006-98D2-382995DC4211}" type="pres">
      <dgm:prSet presAssocID="{1654EE50-D595-44D7-A2A0-57711D1202AC}" presName="node" presStyleLbl="node1" presStyleIdx="5" presStyleCnt="17">
        <dgm:presLayoutVars>
          <dgm:bulletEnabled val="1"/>
        </dgm:presLayoutVars>
      </dgm:prSet>
      <dgm:spPr/>
    </dgm:pt>
    <dgm:pt modelId="{4110B2C4-7855-4678-BF5E-7640C0DCA0D2}" type="pres">
      <dgm:prSet presAssocID="{011814B6-C988-42AB-B499-153865E4E454}" presName="sibTrans" presStyleCnt="0"/>
      <dgm:spPr/>
    </dgm:pt>
    <dgm:pt modelId="{112E1EE1-B08A-4438-8BCA-E38042160C1C}" type="pres">
      <dgm:prSet presAssocID="{FB55A64B-577C-43AB-A43C-7BB3AD39FABE}" presName="node" presStyleLbl="node1" presStyleIdx="6" presStyleCnt="17">
        <dgm:presLayoutVars>
          <dgm:bulletEnabled val="1"/>
        </dgm:presLayoutVars>
      </dgm:prSet>
      <dgm:spPr/>
    </dgm:pt>
    <dgm:pt modelId="{96F7684D-703C-4C58-82B5-BE57A9A9A5A2}" type="pres">
      <dgm:prSet presAssocID="{09C527CC-3DC8-4883-8046-B57D6AFD1009}" presName="sibTrans" presStyleCnt="0"/>
      <dgm:spPr/>
    </dgm:pt>
    <dgm:pt modelId="{4054CEE6-A23C-453C-9ADD-D3C44BE64FC7}" type="pres">
      <dgm:prSet presAssocID="{44266DA9-78AB-4930-9734-25797A5F95AE}" presName="node" presStyleLbl="node1" presStyleIdx="7" presStyleCnt="17">
        <dgm:presLayoutVars>
          <dgm:bulletEnabled val="1"/>
        </dgm:presLayoutVars>
      </dgm:prSet>
      <dgm:spPr/>
    </dgm:pt>
    <dgm:pt modelId="{29DF59F9-38EB-43C8-BD97-E0DE12770344}" type="pres">
      <dgm:prSet presAssocID="{CBABDA6D-7E72-4059-AE99-3A547A73692C}" presName="sibTrans" presStyleCnt="0"/>
      <dgm:spPr/>
    </dgm:pt>
    <dgm:pt modelId="{060B18B0-6081-4BE5-BDD1-8433C59368AC}" type="pres">
      <dgm:prSet presAssocID="{958598E7-EC17-4532-A3E1-F28FD9B9F674}" presName="node" presStyleLbl="node1" presStyleIdx="8" presStyleCnt="17">
        <dgm:presLayoutVars>
          <dgm:bulletEnabled val="1"/>
        </dgm:presLayoutVars>
      </dgm:prSet>
      <dgm:spPr/>
    </dgm:pt>
    <dgm:pt modelId="{CBF8CAE2-BC33-4EEA-BD0B-CC7FF57DBF79}" type="pres">
      <dgm:prSet presAssocID="{FC75F45B-A895-4C6E-8FCA-38ABF40BEFC3}" presName="sibTrans" presStyleCnt="0"/>
      <dgm:spPr/>
    </dgm:pt>
    <dgm:pt modelId="{E33F3E6E-21B1-4581-BA44-21B606C9A04E}" type="pres">
      <dgm:prSet presAssocID="{D789890F-F4DD-4E64-87CB-7FA40DDC83F2}" presName="node" presStyleLbl="node1" presStyleIdx="9" presStyleCnt="17">
        <dgm:presLayoutVars>
          <dgm:bulletEnabled val="1"/>
        </dgm:presLayoutVars>
      </dgm:prSet>
      <dgm:spPr/>
    </dgm:pt>
    <dgm:pt modelId="{1D39B662-5D9E-47A4-9429-163D57745FDF}" type="pres">
      <dgm:prSet presAssocID="{99896121-19EA-4A32-96B6-5D9D2CFD30C9}" presName="sibTrans" presStyleCnt="0"/>
      <dgm:spPr/>
    </dgm:pt>
    <dgm:pt modelId="{862DD4FA-1B71-45BD-A1FA-5F90AFAFC548}" type="pres">
      <dgm:prSet presAssocID="{B0DAEFBB-A573-41D7-AAEF-B146D7D9EDEB}" presName="node" presStyleLbl="node1" presStyleIdx="10" presStyleCnt="17">
        <dgm:presLayoutVars>
          <dgm:bulletEnabled val="1"/>
        </dgm:presLayoutVars>
      </dgm:prSet>
      <dgm:spPr/>
    </dgm:pt>
    <dgm:pt modelId="{241C3AF5-8205-453D-9C14-7FDBD4E6635C}" type="pres">
      <dgm:prSet presAssocID="{D0074675-9D8F-484F-B889-0F1B6A155473}" presName="sibTrans" presStyleCnt="0"/>
      <dgm:spPr/>
    </dgm:pt>
    <dgm:pt modelId="{CFACD02C-CB55-4071-BE8C-AADF726BF1EC}" type="pres">
      <dgm:prSet presAssocID="{201450B3-7F4D-45BD-A7CC-5ADE02E79D02}" presName="node" presStyleLbl="node1" presStyleIdx="11" presStyleCnt="17">
        <dgm:presLayoutVars>
          <dgm:bulletEnabled val="1"/>
        </dgm:presLayoutVars>
      </dgm:prSet>
      <dgm:spPr/>
    </dgm:pt>
    <dgm:pt modelId="{95A4C65D-0BAE-4985-81B3-6774A9DE1174}" type="pres">
      <dgm:prSet presAssocID="{9C87D962-4BE9-4156-B774-85BC776DDC3C}" presName="sibTrans" presStyleCnt="0"/>
      <dgm:spPr/>
    </dgm:pt>
    <dgm:pt modelId="{700296F1-6DA8-45D9-91DF-BD00398EC865}" type="pres">
      <dgm:prSet presAssocID="{CA877D5F-7F3D-47F9-832D-935016302801}" presName="node" presStyleLbl="node1" presStyleIdx="12" presStyleCnt="17">
        <dgm:presLayoutVars>
          <dgm:bulletEnabled val="1"/>
        </dgm:presLayoutVars>
      </dgm:prSet>
      <dgm:spPr/>
    </dgm:pt>
    <dgm:pt modelId="{F896ED85-4935-400C-BA42-3C73A71C4CE0}" type="pres">
      <dgm:prSet presAssocID="{A7DB16F2-2B18-4D6D-9FAB-8A13B3615155}" presName="sibTrans" presStyleCnt="0"/>
      <dgm:spPr/>
    </dgm:pt>
    <dgm:pt modelId="{51263396-B969-453E-80D2-F59E8B585417}" type="pres">
      <dgm:prSet presAssocID="{E790880F-2FB8-4599-A8F5-BFE786864AD4}" presName="node" presStyleLbl="node1" presStyleIdx="13" presStyleCnt="17">
        <dgm:presLayoutVars>
          <dgm:bulletEnabled val="1"/>
        </dgm:presLayoutVars>
      </dgm:prSet>
      <dgm:spPr/>
    </dgm:pt>
    <dgm:pt modelId="{1C80516D-D7FD-455C-B8E5-0538533DB418}" type="pres">
      <dgm:prSet presAssocID="{038431D2-84E3-4B4F-A840-A86D8850706A}" presName="sibTrans" presStyleCnt="0"/>
      <dgm:spPr/>
    </dgm:pt>
    <dgm:pt modelId="{5462E6EF-B512-4AC2-B0BA-E26D9352A86A}" type="pres">
      <dgm:prSet presAssocID="{8F1B6039-58C6-47D1-8B68-F2DAB2C14FE4}" presName="node" presStyleLbl="node1" presStyleIdx="14" presStyleCnt="17">
        <dgm:presLayoutVars>
          <dgm:bulletEnabled val="1"/>
        </dgm:presLayoutVars>
      </dgm:prSet>
      <dgm:spPr/>
    </dgm:pt>
    <dgm:pt modelId="{44637F04-8352-4092-9B9C-22B9CEE23C66}" type="pres">
      <dgm:prSet presAssocID="{1E68D9A6-6FA0-4EB0-B8B4-A513BB21FAE3}" presName="sibTrans" presStyleCnt="0"/>
      <dgm:spPr/>
    </dgm:pt>
    <dgm:pt modelId="{D64073FC-12BB-4B17-987C-FDBB89DF4084}" type="pres">
      <dgm:prSet presAssocID="{93737E0E-989E-40D6-9E40-5677956C7899}" presName="node" presStyleLbl="node1" presStyleIdx="15" presStyleCnt="17">
        <dgm:presLayoutVars>
          <dgm:bulletEnabled val="1"/>
        </dgm:presLayoutVars>
      </dgm:prSet>
      <dgm:spPr/>
    </dgm:pt>
    <dgm:pt modelId="{43E20157-6501-4226-B147-4392994D1E42}" type="pres">
      <dgm:prSet presAssocID="{622EB27A-8068-4CA3-B986-E5B516DF4026}" presName="sibTrans" presStyleCnt="0"/>
      <dgm:spPr/>
    </dgm:pt>
    <dgm:pt modelId="{027C1A8E-F66B-4D63-8714-4FE6D76CB1A7}" type="pres">
      <dgm:prSet presAssocID="{04172649-1D9A-4263-BDAA-81444085789C}" presName="node" presStyleLbl="node1" presStyleIdx="16" presStyleCnt="17">
        <dgm:presLayoutVars>
          <dgm:bulletEnabled val="1"/>
        </dgm:presLayoutVars>
      </dgm:prSet>
      <dgm:spPr/>
    </dgm:pt>
  </dgm:ptLst>
  <dgm:cxnLst>
    <dgm:cxn modelId="{E8B4C701-B770-443C-BF6C-E73F59EDD35F}" srcId="{A7F976DE-CC66-42E1-85F9-85C89851D0A4}" destId="{0C4E6EFD-7D63-492B-A5F1-4033DBDD10F8}" srcOrd="0" destOrd="0" parTransId="{B7E6BCFF-7405-4573-A804-D23436F43591}" sibTransId="{E8BC203C-8E8E-449A-B61F-C466E8B8AB25}"/>
    <dgm:cxn modelId="{300CDE03-84AB-47EF-828B-77C7BD8972DC}" type="presOf" srcId="{8F1B6039-58C6-47D1-8B68-F2DAB2C14FE4}" destId="{5462E6EF-B512-4AC2-B0BA-E26D9352A86A}" srcOrd="0" destOrd="0" presId="urn:microsoft.com/office/officeart/2005/8/layout/default"/>
    <dgm:cxn modelId="{E7EAB705-AD6D-4391-9BF5-8A8DECFFEEA0}" srcId="{FF2CDE60-87BD-43DF-8E1A-82EA61D2FFA1}" destId="{3FFF123D-D695-4F90-B3BD-9CA2CC105057}" srcOrd="1" destOrd="0" parTransId="{7B00450E-368F-457C-ABEC-ED79A0AF8A15}" sibTransId="{1A3B101A-1D34-41D9-ABBE-B2BA961D7FAF}"/>
    <dgm:cxn modelId="{11960606-22DC-4F11-B630-E0E8F2EA3847}" type="presOf" srcId="{1654EE50-D595-44D7-A2A0-57711D1202AC}" destId="{8AD9F014-1B8F-4006-98D2-382995DC4211}" srcOrd="0" destOrd="0" presId="urn:microsoft.com/office/officeart/2005/8/layout/default"/>
    <dgm:cxn modelId="{D067DC0A-7BF6-4884-A028-FEF56334DFA0}" srcId="{D176AFAA-AE1A-4D75-8326-929D291DC7C2}" destId="{9320CADB-99AC-40F3-A45A-E38A0A4B603B}" srcOrd="0" destOrd="0" parTransId="{DF3CEE3C-9D5D-41A9-AF37-41F6D94AF002}" sibTransId="{C4A3FF62-F40C-4508-97F6-5BF38986668C}"/>
    <dgm:cxn modelId="{074E9B0C-9163-495D-98E0-28454D1C3115}" srcId="{0A22A809-9822-4482-86CD-5603E1B442A1}" destId="{04172649-1D9A-4263-BDAA-81444085789C}" srcOrd="16" destOrd="0" parTransId="{8FD14AAB-71E0-4397-8E61-577B284A94E8}" sibTransId="{AFABE2F6-DF37-4165-B039-EBFC72E717C1}"/>
    <dgm:cxn modelId="{6F6EB10E-3C87-4FA2-BEC8-9A7BC3E45E1B}" type="presOf" srcId="{371DF5B8-35E1-463C-B60E-89D5FC53F6D6}" destId="{A4F97986-8D7F-48CA-902C-FA233602CC94}" srcOrd="0" destOrd="1" presId="urn:microsoft.com/office/officeart/2005/8/layout/default"/>
    <dgm:cxn modelId="{3E740911-FCDC-4C10-8FD3-73E8CE50FAE0}" srcId="{0A22A809-9822-4482-86CD-5603E1B442A1}" destId="{44266DA9-78AB-4930-9734-25797A5F95AE}" srcOrd="7" destOrd="0" parTransId="{6AB61D4A-13A1-4012-B8C1-FCBD412F0681}" sibTransId="{CBABDA6D-7E72-4059-AE99-3A547A73692C}"/>
    <dgm:cxn modelId="{245BDC11-934C-4367-A99A-BB871F964BA0}" srcId="{FCA010D8-CBE9-48BE-A878-CC67F980F2C5}" destId="{371DF5B8-35E1-463C-B60E-89D5FC53F6D6}" srcOrd="0" destOrd="0" parTransId="{5F038081-DFEB-40F3-AC84-D87E289C9D8B}" sibTransId="{2FA67851-13F5-4948-B60A-0AE322D05843}"/>
    <dgm:cxn modelId="{BB8C8E18-5D90-468C-B5D2-EC0871B36472}" srcId="{44266DA9-78AB-4930-9734-25797A5F95AE}" destId="{4E3A2DFF-8193-4684-B3DC-89C9E2B405A9}" srcOrd="1" destOrd="0" parTransId="{D47266AE-06B3-4BAA-BC78-230B88A81A3A}" sibTransId="{D8101A2E-DAC7-42DB-B9B1-437920F3FA3B}"/>
    <dgm:cxn modelId="{C6FB851C-C6F7-4116-B147-99F1BF2C0F42}" srcId="{FB55A64B-577C-43AB-A43C-7BB3AD39FABE}" destId="{C196B0E0-3199-42BB-9C2A-A7174A869F3C}" srcOrd="0" destOrd="0" parTransId="{84BBB37A-7338-4C07-95CB-18A6C071B9A0}" sibTransId="{485B76DC-3876-49EF-80B0-7C2939ACE504}"/>
    <dgm:cxn modelId="{C87C581E-DF20-4222-AED9-A6E09693963C}" type="presOf" srcId="{B0DAEFBB-A573-41D7-AAEF-B146D7D9EDEB}" destId="{862DD4FA-1B71-45BD-A1FA-5F90AFAFC548}" srcOrd="0" destOrd="0" presId="urn:microsoft.com/office/officeart/2005/8/layout/default"/>
    <dgm:cxn modelId="{EF997520-D8CF-40EB-936C-3957D2756A90}" srcId="{958598E7-EC17-4532-A3E1-F28FD9B9F674}" destId="{6A2CE529-4BFD-4A79-8607-86787FF8BD79}" srcOrd="1" destOrd="0" parTransId="{7DE45DCC-CB7E-475D-89C7-E6FDA281D18F}" sibTransId="{CECDD968-95A9-4629-8AF6-3CD6A9F24AEC}"/>
    <dgm:cxn modelId="{DAF2D822-711C-46C7-B87F-C5EFBB89B4C4}" type="presOf" srcId="{E790880F-2FB8-4599-A8F5-BFE786864AD4}" destId="{51263396-B969-453E-80D2-F59E8B585417}" srcOrd="0" destOrd="0" presId="urn:microsoft.com/office/officeart/2005/8/layout/default"/>
    <dgm:cxn modelId="{5321E122-1D63-44DC-A24E-D7A77FE69478}" srcId="{B0DAEFBB-A573-41D7-AAEF-B146D7D9EDEB}" destId="{7BFE00B6-3478-40C9-8D28-04D6B623E9CF}" srcOrd="0" destOrd="0" parTransId="{5F71795C-E9E7-4BB3-8AB3-BED2158C8409}" sibTransId="{690A6E30-89E1-4D71-A13B-DA96E29019B7}"/>
    <dgm:cxn modelId="{F7861526-8248-461E-9504-15C9AFBD33F5}" type="presOf" srcId="{43138322-3130-4629-8876-B0DFE3C9F3A7}" destId="{027C1A8E-F66B-4D63-8714-4FE6D76CB1A7}" srcOrd="0" destOrd="1" presId="urn:microsoft.com/office/officeart/2005/8/layout/default"/>
    <dgm:cxn modelId="{6F02B127-CC55-4EA1-AA98-9C9F58AC5180}" srcId="{0A22A809-9822-4482-86CD-5603E1B442A1}" destId="{8F1B6039-58C6-47D1-8B68-F2DAB2C14FE4}" srcOrd="14" destOrd="0" parTransId="{D077BB07-6DD7-4E18-B004-A8E4F85146B4}" sibTransId="{1E68D9A6-6FA0-4EB0-B8B4-A513BB21FAE3}"/>
    <dgm:cxn modelId="{50A6C428-DE25-47DF-AE42-7AFD9146DE84}" srcId="{58A6DBD6-760D-40B1-8B72-BCCF49876D1B}" destId="{7BB0616D-744A-454F-AB16-3365146CCE4E}" srcOrd="1" destOrd="0" parTransId="{9B2910BB-474D-4C77-AEE3-D298063CA5FA}" sibTransId="{7BAC65FA-FA36-403F-AA7F-267CD0C980EE}"/>
    <dgm:cxn modelId="{1176942C-4D13-47C6-ABA8-694451D831E8}" srcId="{0A22A809-9822-4482-86CD-5603E1B442A1}" destId="{B0DAEFBB-A573-41D7-AAEF-B146D7D9EDEB}" srcOrd="10" destOrd="0" parTransId="{3485D3A5-4DCB-4D7C-BFF4-C60014E89A90}" sibTransId="{D0074675-9D8F-484F-B889-0F1B6A155473}"/>
    <dgm:cxn modelId="{11C0FE32-42E7-4E81-9987-A249D81CF18B}" type="presOf" srcId="{18845835-CDA0-4180-BFDB-F91839CCD68F}" destId="{CEB78FC9-2E37-49EE-A3CB-8C8AF2B99AC5}" srcOrd="0" destOrd="3" presId="urn:microsoft.com/office/officeart/2005/8/layout/default"/>
    <dgm:cxn modelId="{3BF82336-E5CA-404D-9B84-674C679D6CCE}" type="presOf" srcId="{358FDA67-0178-4726-A88D-D05C8204CC52}" destId="{59B45D53-506F-425F-A9DB-D4D224F39EC5}" srcOrd="0" destOrd="1" presId="urn:microsoft.com/office/officeart/2005/8/layout/default"/>
    <dgm:cxn modelId="{2E2DBB37-8C34-4082-8A43-9F400EF2DF5B}" type="presOf" srcId="{FCA010D8-CBE9-48BE-A878-CC67F980F2C5}" destId="{A4F97986-8D7F-48CA-902C-FA233602CC94}" srcOrd="0" destOrd="0" presId="urn:microsoft.com/office/officeart/2005/8/layout/default"/>
    <dgm:cxn modelId="{FFE34B38-EE99-4A6C-96A5-F986A88F8DDF}" srcId="{D176AFAA-AE1A-4D75-8326-929D291DC7C2}" destId="{48C5BDFE-B2C8-40AE-8088-ED1E28671C08}" srcOrd="1" destOrd="0" parTransId="{D82D4565-24A5-4C4B-919F-C9B3410F937E}" sibTransId="{C336DE7A-B632-4750-9FE4-B7414C65C055}"/>
    <dgm:cxn modelId="{F736153C-3BCD-45C6-8476-BA618102F591}" type="presOf" srcId="{3FFF123D-D695-4F90-B3BD-9CA2CC105057}" destId="{59B45D53-506F-425F-A9DB-D4D224F39EC5}" srcOrd="0" destOrd="2" presId="urn:microsoft.com/office/officeart/2005/8/layout/default"/>
    <dgm:cxn modelId="{08E04041-A8E0-43C0-BB59-999CC3825E40}" type="presOf" srcId="{958598E7-EC17-4532-A3E1-F28FD9B9F674}" destId="{060B18B0-6081-4BE5-BDD1-8433C59368AC}" srcOrd="0" destOrd="0" presId="urn:microsoft.com/office/officeart/2005/8/layout/default"/>
    <dgm:cxn modelId="{8AA4BF61-1FFB-4F64-B076-B494F8C7EDA8}" type="presOf" srcId="{59AAB4B0-9FD5-46BE-BC4C-3AA3AE1C8811}" destId="{060B18B0-6081-4BE5-BDD1-8433C59368AC}" srcOrd="0" destOrd="1" presId="urn:microsoft.com/office/officeart/2005/8/layout/default"/>
    <dgm:cxn modelId="{DF274362-E303-4EA8-987E-B25517009030}" type="presOf" srcId="{65A6E506-DB49-4DB9-96E0-9D9C775AE94A}" destId="{8AD9F014-1B8F-4006-98D2-382995DC4211}" srcOrd="0" destOrd="1" presId="urn:microsoft.com/office/officeart/2005/8/layout/default"/>
    <dgm:cxn modelId="{C9866265-55D2-4533-99F4-96C88FBBDCBC}" type="presOf" srcId="{C196B0E0-3199-42BB-9C2A-A7174A869F3C}" destId="{112E1EE1-B08A-4438-8BCA-E38042160C1C}" srcOrd="0" destOrd="1" presId="urn:microsoft.com/office/officeart/2005/8/layout/default"/>
    <dgm:cxn modelId="{D116ED67-3E4C-425F-8B80-3F6B2C436406}" srcId="{FF2CDE60-87BD-43DF-8E1A-82EA61D2FFA1}" destId="{358FDA67-0178-4726-A88D-D05C8204CC52}" srcOrd="0" destOrd="0" parTransId="{2C1A15DA-01CA-4B4A-980F-48E075F5E818}" sibTransId="{7B8731F6-F09C-4B82-97F9-04AEC7B460A4}"/>
    <dgm:cxn modelId="{429F8E69-3DD6-49BB-A32E-ED98DF95AF78}" srcId="{0A22A809-9822-4482-86CD-5603E1B442A1}" destId="{E790880F-2FB8-4599-A8F5-BFE786864AD4}" srcOrd="13" destOrd="0" parTransId="{9544EE49-86E2-45F0-8792-B9864DD744B7}" sibTransId="{038431D2-84E3-4B4F-A840-A86D8850706A}"/>
    <dgm:cxn modelId="{CF2DEF69-864D-4008-AEF6-9E5F37C6CCD7}" type="presOf" srcId="{C5807732-C025-41EC-B08B-44BC0B8B29B2}" destId="{700296F1-6DA8-45D9-91DF-BD00398EC865}" srcOrd="0" destOrd="1" presId="urn:microsoft.com/office/officeart/2005/8/layout/default"/>
    <dgm:cxn modelId="{4B2DFA49-2529-4D8C-94F4-6069E0008847}" srcId="{58A6DBD6-760D-40B1-8B72-BCCF49876D1B}" destId="{18845835-CDA0-4180-BFDB-F91839CCD68F}" srcOrd="2" destOrd="0" parTransId="{C69E236E-54D3-4163-8715-2821030501CF}" sibTransId="{6CD0AA5C-62E1-4308-A951-51E167953017}"/>
    <dgm:cxn modelId="{0B5FB06C-9F54-4CF4-B355-DF89B029165C}" type="presOf" srcId="{6A2CE529-4BFD-4A79-8607-86787FF8BD79}" destId="{060B18B0-6081-4BE5-BDD1-8433C59368AC}" srcOrd="0" destOrd="2" presId="urn:microsoft.com/office/officeart/2005/8/layout/default"/>
    <dgm:cxn modelId="{E76F7A6D-D831-4ADD-8F61-47BE94C78CED}" type="presOf" srcId="{FB55A64B-577C-43AB-A43C-7BB3AD39FABE}" destId="{112E1EE1-B08A-4438-8BCA-E38042160C1C}" srcOrd="0" destOrd="0" presId="urn:microsoft.com/office/officeart/2005/8/layout/default"/>
    <dgm:cxn modelId="{F10A044E-F5DB-4CC3-AF4E-CF057B987965}" srcId="{CA877D5F-7F3D-47F9-832D-935016302801}" destId="{C5807732-C025-41EC-B08B-44BC0B8B29B2}" srcOrd="0" destOrd="0" parTransId="{4AC02EA1-BCF1-49F5-833C-EB1904EC7790}" sibTransId="{C878D8C1-75D0-4A01-AC72-8AB7C898593A}"/>
    <dgm:cxn modelId="{3333D66E-D68E-411F-8D54-F8A9D39E6922}" srcId="{FB55A64B-577C-43AB-A43C-7BB3AD39FABE}" destId="{F375FF14-8181-4EAF-AA2A-E327CD9ECC98}" srcOrd="1" destOrd="0" parTransId="{2897B495-9B32-4C91-8CB9-9537469A0B62}" sibTransId="{2C87A206-C414-4D84-ADAB-281E2A7C8654}"/>
    <dgm:cxn modelId="{438B734F-F8A9-450E-B566-C2F9E9DC1E3E}" srcId="{0A22A809-9822-4482-86CD-5603E1B442A1}" destId="{93737E0E-989E-40D6-9E40-5677956C7899}" srcOrd="15" destOrd="0" parTransId="{23800716-EB97-4021-8FF7-26653E3B456C}" sibTransId="{622EB27A-8068-4CA3-B986-E5B516DF4026}"/>
    <dgm:cxn modelId="{E57CD473-BD4F-42AE-9153-5D7C01774D88}" srcId="{958598E7-EC17-4532-A3E1-F28FD9B9F674}" destId="{59AAB4B0-9FD5-46BE-BC4C-3AA3AE1C8811}" srcOrd="0" destOrd="0" parTransId="{1EC7A657-BA3F-46F6-A735-41D1F4CC7595}" sibTransId="{5732AE0A-75D2-437F-9B46-2545788DCFF8}"/>
    <dgm:cxn modelId="{46D5D773-A35E-43E2-B2F8-51D0EE19F641}" type="presOf" srcId="{7BFE00B6-3478-40C9-8D28-04D6B623E9CF}" destId="{862DD4FA-1B71-45BD-A1FA-5F90AFAFC548}" srcOrd="0" destOrd="1" presId="urn:microsoft.com/office/officeart/2005/8/layout/default"/>
    <dgm:cxn modelId="{2CB10254-3358-42EF-8B08-59E2B008ADC7}" srcId="{0A22A809-9822-4482-86CD-5603E1B442A1}" destId="{958598E7-EC17-4532-A3E1-F28FD9B9F674}" srcOrd="8" destOrd="0" parTransId="{CA589BEE-750E-4FB8-B5B9-4493C237C779}" sibTransId="{FC75F45B-A895-4C6E-8FCA-38ABF40BEFC3}"/>
    <dgm:cxn modelId="{607A6455-5D86-4B8B-91B0-268C16F97307}" srcId="{0A22A809-9822-4482-86CD-5603E1B442A1}" destId="{D789890F-F4DD-4E64-87CB-7FA40DDC83F2}" srcOrd="9" destOrd="0" parTransId="{243EFF11-CC6F-42AA-8DC6-2E7BD7F5EE72}" sibTransId="{99896121-19EA-4A32-96B6-5D9D2CFD30C9}"/>
    <dgm:cxn modelId="{1D050276-1933-479A-B87D-53D21C002C59}" type="presOf" srcId="{FF2CDE60-87BD-43DF-8E1A-82EA61D2FFA1}" destId="{59B45D53-506F-425F-A9DB-D4D224F39EC5}" srcOrd="0" destOrd="0" presId="urn:microsoft.com/office/officeart/2005/8/layout/default"/>
    <dgm:cxn modelId="{0B267576-D779-410F-8671-35E2EEA04A7A}" type="presOf" srcId="{9320CADB-99AC-40F3-A45A-E38A0A4B603B}" destId="{641D3514-36EC-455F-8D7D-734641E9B4B0}" srcOrd="0" destOrd="1" presId="urn:microsoft.com/office/officeart/2005/8/layout/default"/>
    <dgm:cxn modelId="{1822B976-73D5-4314-B174-25E2E1D7B738}" type="presOf" srcId="{48C5BDFE-B2C8-40AE-8088-ED1E28671C08}" destId="{641D3514-36EC-455F-8D7D-734641E9B4B0}" srcOrd="0" destOrd="2" presId="urn:microsoft.com/office/officeart/2005/8/layout/default"/>
    <dgm:cxn modelId="{98B2C257-C01B-4159-BFA3-4FC8EC4BAB5D}" type="presOf" srcId="{4E3A2DFF-8193-4684-B3DC-89C9E2B405A9}" destId="{4054CEE6-A23C-453C-9ADD-D3C44BE64FC7}" srcOrd="0" destOrd="2" presId="urn:microsoft.com/office/officeart/2005/8/layout/default"/>
    <dgm:cxn modelId="{42F4F357-AB98-4E10-94BF-FA790029AA0A}" type="presOf" srcId="{58A6DBD6-760D-40B1-8B72-BCCF49876D1B}" destId="{CEB78FC9-2E37-49EE-A3CB-8C8AF2B99AC5}" srcOrd="0" destOrd="0" presId="urn:microsoft.com/office/officeart/2005/8/layout/default"/>
    <dgm:cxn modelId="{D665DB58-3799-4A86-9C00-AC361E5D3363}" srcId="{0A22A809-9822-4482-86CD-5603E1B442A1}" destId="{FB55A64B-577C-43AB-A43C-7BB3AD39FABE}" srcOrd="6" destOrd="0" parTransId="{0611DB3C-6CAF-427A-ADF6-60554D428778}" sibTransId="{09C527CC-3DC8-4883-8046-B57D6AFD1009}"/>
    <dgm:cxn modelId="{80D72C7E-9F92-45CD-8B04-DA828408CAEF}" srcId="{93737E0E-989E-40D6-9E40-5677956C7899}" destId="{3611C195-93BC-44A8-B385-8645D0F6AB32}" srcOrd="0" destOrd="0" parTransId="{B58FA333-B0D8-4822-8CD5-7F4EE72A98B2}" sibTransId="{812053D7-56BA-4651-9CCB-E41529CCA0BE}"/>
    <dgm:cxn modelId="{9A69807F-8BE2-47B3-921F-665F224B5ADB}" type="presOf" srcId="{0C4E6EFD-7D63-492B-A5F1-4033DBDD10F8}" destId="{6D72EECC-0767-4C5E-80F7-35E22BCD2DA8}" srcOrd="0" destOrd="1" presId="urn:microsoft.com/office/officeart/2005/8/layout/default"/>
    <dgm:cxn modelId="{B30A4C82-37FB-450E-AF01-77339AB4FBF7}" type="presOf" srcId="{9A15AEE9-31E7-4CEB-B1E3-550FEDBA0723}" destId="{862DD4FA-1B71-45BD-A1FA-5F90AFAFC548}" srcOrd="0" destOrd="2" presId="urn:microsoft.com/office/officeart/2005/8/layout/default"/>
    <dgm:cxn modelId="{9B71E283-17D9-42E0-97D8-7D4C355CEB0C}" srcId="{0A22A809-9822-4482-86CD-5603E1B442A1}" destId="{58A6DBD6-760D-40B1-8B72-BCCF49876D1B}" srcOrd="2" destOrd="0" parTransId="{8673A9AF-04ED-41D6-96AE-4DC024C85E3B}" sibTransId="{2164FE37-143B-46D7-B5B7-2E9E36906D4D}"/>
    <dgm:cxn modelId="{B2FBEA85-7E34-474A-A9C0-353C74C413F3}" srcId="{201450B3-7F4D-45BD-A7CC-5ADE02E79D02}" destId="{F296D6A0-90D6-4702-8FF2-3EB8B354FC7D}" srcOrd="0" destOrd="0" parTransId="{182899F5-65B2-4B09-AF8C-CE627BFC5C9B}" sibTransId="{6AFE5605-ED80-48AB-99FD-E6B991DEDF9C}"/>
    <dgm:cxn modelId="{C0CD8287-ABD7-4B24-A9EE-4913C2AF8237}" srcId="{0A22A809-9822-4482-86CD-5603E1B442A1}" destId="{1654EE50-D595-44D7-A2A0-57711D1202AC}" srcOrd="5" destOrd="0" parTransId="{A608B6E2-AACD-4CEF-8782-2BE17E39004A}" sibTransId="{011814B6-C988-42AB-B499-153865E4E454}"/>
    <dgm:cxn modelId="{B1019C8A-46A5-4511-ABA4-C74870C736A2}" type="presOf" srcId="{F296D6A0-90D6-4702-8FF2-3EB8B354FC7D}" destId="{CFACD02C-CB55-4071-BE8C-AADF726BF1EC}" srcOrd="0" destOrd="1" presId="urn:microsoft.com/office/officeart/2005/8/layout/default"/>
    <dgm:cxn modelId="{FB87108D-7579-4BD0-A88C-949BB57D4540}" srcId="{58A6DBD6-760D-40B1-8B72-BCCF49876D1B}" destId="{F34904DF-0A94-4F6A-879A-1DA43691CA6B}" srcOrd="0" destOrd="0" parTransId="{AA43DDD8-61BB-4C06-A0C6-149672678045}" sibTransId="{2FF00D67-58AB-496A-86A7-A345612EA3F7}"/>
    <dgm:cxn modelId="{BFFCDF9B-7E9D-460F-B8D0-1CB2DC60BC79}" type="presOf" srcId="{AD3F23F4-31FD-474C-8F35-C23BB68BC1BD}" destId="{A4F97986-8D7F-48CA-902C-FA233602CC94}" srcOrd="0" destOrd="2" presId="urn:microsoft.com/office/officeart/2005/8/layout/default"/>
    <dgm:cxn modelId="{A5ECFCA0-AF74-44A5-8E4F-F09C5B4924CA}" type="presOf" srcId="{44266DA9-78AB-4930-9734-25797A5F95AE}" destId="{4054CEE6-A23C-453C-9ADD-D3C44BE64FC7}" srcOrd="0" destOrd="0" presId="urn:microsoft.com/office/officeart/2005/8/layout/default"/>
    <dgm:cxn modelId="{4A81EDA1-82D1-411D-9EDF-6324749142E0}" srcId="{B0DAEFBB-A573-41D7-AAEF-B146D7D9EDEB}" destId="{9A15AEE9-31E7-4CEB-B1E3-550FEDBA0723}" srcOrd="1" destOrd="0" parTransId="{60763ED5-9EC1-440F-A760-509BFB15760E}" sibTransId="{D4BBCF06-4946-4AC1-AABB-773EDD757734}"/>
    <dgm:cxn modelId="{AB6477A3-DC76-4A89-B364-6EF91276D1DF}" srcId="{0A22A809-9822-4482-86CD-5603E1B442A1}" destId="{CA877D5F-7F3D-47F9-832D-935016302801}" srcOrd="12" destOrd="0" parTransId="{B5F71145-8F5F-42F2-AC0B-96200942304F}" sibTransId="{A7DB16F2-2B18-4D6D-9FAB-8A13B3615155}"/>
    <dgm:cxn modelId="{A76CC7A6-17E1-4819-991B-58A00D0F68C4}" type="presOf" srcId="{F375FF14-8181-4EAF-AA2A-E327CD9ECC98}" destId="{112E1EE1-B08A-4438-8BCA-E38042160C1C}" srcOrd="0" destOrd="2" presId="urn:microsoft.com/office/officeart/2005/8/layout/default"/>
    <dgm:cxn modelId="{DDB214AE-FDDA-4E03-AB19-5E7765CE39A2}" type="presOf" srcId="{7BB0616D-744A-454F-AB16-3365146CCE4E}" destId="{CEB78FC9-2E37-49EE-A3CB-8C8AF2B99AC5}" srcOrd="0" destOrd="2" presId="urn:microsoft.com/office/officeart/2005/8/layout/default"/>
    <dgm:cxn modelId="{682C58AE-C7CD-4CB7-9EE9-9E1D0517B20E}" srcId="{1654EE50-D595-44D7-A2A0-57711D1202AC}" destId="{7DF9CEE6-BDAE-4321-8840-59DBA4A87B2E}" srcOrd="1" destOrd="0" parTransId="{26219330-234A-4247-87E0-3640E4F9F1C2}" sibTransId="{FCB54528-80D7-4A85-AFBD-DE76E65CF4CD}"/>
    <dgm:cxn modelId="{00CF89B6-88D6-444A-973B-57656DCDA78F}" type="presOf" srcId="{A7F976DE-CC66-42E1-85F9-85C89851D0A4}" destId="{6D72EECC-0767-4C5E-80F7-35E22BCD2DA8}" srcOrd="0" destOrd="0" presId="urn:microsoft.com/office/officeart/2005/8/layout/default"/>
    <dgm:cxn modelId="{CC346FB8-205D-4395-80A4-6F307424416E}" srcId="{E790880F-2FB8-4599-A8F5-BFE786864AD4}" destId="{F5992D08-875B-4A2C-BE00-133FCF3254E3}" srcOrd="0" destOrd="0" parTransId="{5BDF53EA-25C0-4957-8AF4-10A746808858}" sibTransId="{47ED4FBB-30D5-4283-82A0-3715BBC6D34E}"/>
    <dgm:cxn modelId="{2BAD24BB-653C-43FF-A967-F01C967B0186}" srcId="{44266DA9-78AB-4930-9734-25797A5F95AE}" destId="{47CBFB90-E54B-4EE2-A6DB-E9D6222780F1}" srcOrd="0" destOrd="0" parTransId="{B0738B45-B29C-42B1-95EA-BD51423B1EA7}" sibTransId="{129D5485-9777-4A93-BAAD-D3EEFF8BFE12}"/>
    <dgm:cxn modelId="{677B38BC-5213-4D75-AEC9-47094D85119C}" srcId="{04172649-1D9A-4263-BDAA-81444085789C}" destId="{43138322-3130-4629-8876-B0DFE3C9F3A7}" srcOrd="0" destOrd="0" parTransId="{97AE02AD-B70B-4636-8B8A-A6A8A3177E51}" sibTransId="{C972FA4F-7EC6-48FF-9D08-A3771C754E41}"/>
    <dgm:cxn modelId="{DF4B55C2-E017-443B-96BA-D606336162F0}" type="presOf" srcId="{04172649-1D9A-4263-BDAA-81444085789C}" destId="{027C1A8E-F66B-4D63-8714-4FE6D76CB1A7}" srcOrd="0" destOrd="0" presId="urn:microsoft.com/office/officeart/2005/8/layout/default"/>
    <dgm:cxn modelId="{954710C4-D169-4AFC-A89D-FDE25B0E097D}" srcId="{0A22A809-9822-4482-86CD-5603E1B442A1}" destId="{FCA010D8-CBE9-48BE-A878-CC67F980F2C5}" srcOrd="0" destOrd="0" parTransId="{39109AA8-624C-4B83-90CA-EFF1E3863B2B}" sibTransId="{C1F94C9B-C387-47D6-8EC2-79314FC46775}"/>
    <dgm:cxn modelId="{FCF702C6-D77E-4AF1-A776-C0DD8E94018F}" type="presOf" srcId="{93737E0E-989E-40D6-9E40-5677956C7899}" destId="{D64073FC-12BB-4B17-987C-FDBB89DF4084}" srcOrd="0" destOrd="0" presId="urn:microsoft.com/office/officeart/2005/8/layout/default"/>
    <dgm:cxn modelId="{35D132C7-97D8-4747-A11E-D5BD10D30CD8}" type="presOf" srcId="{47CBFB90-E54B-4EE2-A6DB-E9D6222780F1}" destId="{4054CEE6-A23C-453C-9ADD-D3C44BE64FC7}" srcOrd="0" destOrd="1" presId="urn:microsoft.com/office/officeart/2005/8/layout/default"/>
    <dgm:cxn modelId="{74674CC8-CE28-4D80-9102-1EDF97A800CC}" srcId="{1654EE50-D595-44D7-A2A0-57711D1202AC}" destId="{65A6E506-DB49-4DB9-96E0-9D9C775AE94A}" srcOrd="0" destOrd="0" parTransId="{703C77A7-1309-470A-BE9C-E59F3022F7B7}" sibTransId="{DDA7E95C-EF26-40BB-B97D-7DCC56920959}"/>
    <dgm:cxn modelId="{BEDBF6C8-43FB-4B39-8B50-BAA242E2C48A}" type="presOf" srcId="{7DF9CEE6-BDAE-4321-8840-59DBA4A87B2E}" destId="{8AD9F014-1B8F-4006-98D2-382995DC4211}" srcOrd="0" destOrd="2" presId="urn:microsoft.com/office/officeart/2005/8/layout/default"/>
    <dgm:cxn modelId="{9BF4E5CB-73C8-4C04-B0CC-EC7FD1CE2CA1}" srcId="{0A22A809-9822-4482-86CD-5603E1B442A1}" destId="{201450B3-7F4D-45BD-A7CC-5ADE02E79D02}" srcOrd="11" destOrd="0" parTransId="{4492BF28-C64C-473A-82D4-B7F144FFAD13}" sibTransId="{9C87D962-4BE9-4156-B774-85BC776DDC3C}"/>
    <dgm:cxn modelId="{811D9BCF-3905-4171-BEF2-822D76A4C14E}" type="presOf" srcId="{D789890F-F4DD-4E64-87CB-7FA40DDC83F2}" destId="{E33F3E6E-21B1-4581-BA44-21B606C9A04E}" srcOrd="0" destOrd="0" presId="urn:microsoft.com/office/officeart/2005/8/layout/default"/>
    <dgm:cxn modelId="{9351A7D2-2719-4792-897E-B4E3D330F087}" type="presOf" srcId="{201450B3-7F4D-45BD-A7CC-5ADE02E79D02}" destId="{CFACD02C-CB55-4071-BE8C-AADF726BF1EC}" srcOrd="0" destOrd="0" presId="urn:microsoft.com/office/officeart/2005/8/layout/default"/>
    <dgm:cxn modelId="{381B2CD5-6B7F-440D-A896-488A0EDB178F}" srcId="{0A22A809-9822-4482-86CD-5603E1B442A1}" destId="{A7F976DE-CC66-42E1-85F9-85C89851D0A4}" srcOrd="1" destOrd="0" parTransId="{3A44C8A4-F7C4-4103-85CB-C7059D457925}" sibTransId="{5DE5FC8E-A170-4BBC-8089-7BB2E10A2AFB}"/>
    <dgm:cxn modelId="{6BF299D5-B9A6-4D69-83BA-E654919BA6F4}" type="presOf" srcId="{D176AFAA-AE1A-4D75-8326-929D291DC7C2}" destId="{641D3514-36EC-455F-8D7D-734641E9B4B0}" srcOrd="0" destOrd="0" presId="urn:microsoft.com/office/officeart/2005/8/layout/default"/>
    <dgm:cxn modelId="{6487E6DF-C3F0-4566-AE0F-C112F9E1B66B}" type="presOf" srcId="{D8C3C84B-F7E3-4F7C-B49E-B983DA93B8E1}" destId="{E33F3E6E-21B1-4581-BA44-21B606C9A04E}" srcOrd="0" destOrd="1" presId="urn:microsoft.com/office/officeart/2005/8/layout/default"/>
    <dgm:cxn modelId="{5CA989E0-7AC0-4998-B177-AD7D89259578}" srcId="{8F1B6039-58C6-47D1-8B68-F2DAB2C14FE4}" destId="{FCFE27C3-0C9C-498A-B533-C5CEBB8ED4C3}" srcOrd="0" destOrd="0" parTransId="{3A364C84-C148-40A9-87DA-62191C3DC36F}" sibTransId="{7637C862-B051-4E01-8426-486F6564B24C}"/>
    <dgm:cxn modelId="{047B9FE0-9410-41A2-96A1-DAF36E2D88FC}" srcId="{FCA010D8-CBE9-48BE-A878-CC67F980F2C5}" destId="{AD3F23F4-31FD-474C-8F35-C23BB68BC1BD}" srcOrd="1" destOrd="0" parTransId="{5363BD61-7B72-4FEB-8472-08292C2985E3}" sibTransId="{940D0044-A4C3-42F2-85B9-DA8A9ACED3D4}"/>
    <dgm:cxn modelId="{C76887E1-D154-4834-BBF7-43546F0D56BA}" srcId="{0A22A809-9822-4482-86CD-5603E1B442A1}" destId="{D176AFAA-AE1A-4D75-8326-929D291DC7C2}" srcOrd="3" destOrd="0" parTransId="{682BBE57-A914-4CAB-9D49-C7A693EC040E}" sibTransId="{332A1906-3439-4CD3-974E-D67F37F426B4}"/>
    <dgm:cxn modelId="{6CCC37E5-A961-4E0B-8E8B-364F3D564024}" srcId="{0A22A809-9822-4482-86CD-5603E1B442A1}" destId="{FF2CDE60-87BD-43DF-8E1A-82EA61D2FFA1}" srcOrd="4" destOrd="0" parTransId="{126E7164-FED1-435A-B2E2-BED26216DF6C}" sibTransId="{3E3E5629-F5A6-435F-92BA-EA3FDA322FA7}"/>
    <dgm:cxn modelId="{CE03B7E5-3BB4-49C8-A7EF-E6235554E48A}" type="presOf" srcId="{0A22A809-9822-4482-86CD-5603E1B442A1}" destId="{D51D6F68-8748-45AD-B442-F25FF533FA44}" srcOrd="0" destOrd="0" presId="urn:microsoft.com/office/officeart/2005/8/layout/default"/>
    <dgm:cxn modelId="{901260ED-5CB7-42DC-9CC2-53863DAC8F01}" type="presOf" srcId="{CA877D5F-7F3D-47F9-832D-935016302801}" destId="{700296F1-6DA8-45D9-91DF-BD00398EC865}" srcOrd="0" destOrd="0" presId="urn:microsoft.com/office/officeart/2005/8/layout/default"/>
    <dgm:cxn modelId="{0B876FED-4787-4FA6-A00F-EEF3D9497052}" type="presOf" srcId="{F34904DF-0A94-4F6A-879A-1DA43691CA6B}" destId="{CEB78FC9-2E37-49EE-A3CB-8C8AF2B99AC5}" srcOrd="0" destOrd="1" presId="urn:microsoft.com/office/officeart/2005/8/layout/default"/>
    <dgm:cxn modelId="{B00A80F8-1C48-4FD0-B1C0-95D11F1ECF81}" type="presOf" srcId="{FCFE27C3-0C9C-498A-B533-C5CEBB8ED4C3}" destId="{5462E6EF-B512-4AC2-B0BA-E26D9352A86A}" srcOrd="0" destOrd="1" presId="urn:microsoft.com/office/officeart/2005/8/layout/default"/>
    <dgm:cxn modelId="{2D0213FB-FB89-4A48-A73F-28C89CC92B1E}" type="presOf" srcId="{F5992D08-875B-4A2C-BE00-133FCF3254E3}" destId="{51263396-B969-453E-80D2-F59E8B585417}" srcOrd="0" destOrd="1" presId="urn:microsoft.com/office/officeart/2005/8/layout/default"/>
    <dgm:cxn modelId="{8192AAFB-478A-4E5C-BD4A-AD86D59CD6CE}" srcId="{D789890F-F4DD-4E64-87CB-7FA40DDC83F2}" destId="{D8C3C84B-F7E3-4F7C-B49E-B983DA93B8E1}" srcOrd="0" destOrd="0" parTransId="{CE0FE47B-930F-4D79-B979-AAA95DF2272F}" sibTransId="{8598E32D-65D4-4745-8933-B62B1413D184}"/>
    <dgm:cxn modelId="{27CABFFE-1FFB-4C67-844E-E10C6EE0DFED}" type="presOf" srcId="{3611C195-93BC-44A8-B385-8645D0F6AB32}" destId="{D64073FC-12BB-4B17-987C-FDBB89DF4084}" srcOrd="0" destOrd="1" presId="urn:microsoft.com/office/officeart/2005/8/layout/default"/>
    <dgm:cxn modelId="{ADDB7872-A922-45AE-AEF3-B93E9C263685}" type="presParOf" srcId="{D51D6F68-8748-45AD-B442-F25FF533FA44}" destId="{A4F97986-8D7F-48CA-902C-FA233602CC94}" srcOrd="0" destOrd="0" presId="urn:microsoft.com/office/officeart/2005/8/layout/default"/>
    <dgm:cxn modelId="{58D4048C-A305-43AB-93F4-9B72B0892E75}" type="presParOf" srcId="{D51D6F68-8748-45AD-B442-F25FF533FA44}" destId="{3824BA74-79ED-4F72-BA47-EDC4DE1876ED}" srcOrd="1" destOrd="0" presId="urn:microsoft.com/office/officeart/2005/8/layout/default"/>
    <dgm:cxn modelId="{CAF5807A-6094-4A83-89C9-1E25D13D524C}" type="presParOf" srcId="{D51D6F68-8748-45AD-B442-F25FF533FA44}" destId="{6D72EECC-0767-4C5E-80F7-35E22BCD2DA8}" srcOrd="2" destOrd="0" presId="urn:microsoft.com/office/officeart/2005/8/layout/default"/>
    <dgm:cxn modelId="{E9BA27E2-34B1-406C-B7F0-47726F0BB89F}" type="presParOf" srcId="{D51D6F68-8748-45AD-B442-F25FF533FA44}" destId="{B7EA3B8B-52D3-426A-9C60-3AA331804693}" srcOrd="3" destOrd="0" presId="urn:microsoft.com/office/officeart/2005/8/layout/default"/>
    <dgm:cxn modelId="{81047226-0DB8-42BB-BE2C-0C462BF494F3}" type="presParOf" srcId="{D51D6F68-8748-45AD-B442-F25FF533FA44}" destId="{CEB78FC9-2E37-49EE-A3CB-8C8AF2B99AC5}" srcOrd="4" destOrd="0" presId="urn:microsoft.com/office/officeart/2005/8/layout/default"/>
    <dgm:cxn modelId="{523210C4-52E8-4C27-A1B0-65137B2A2A7B}" type="presParOf" srcId="{D51D6F68-8748-45AD-B442-F25FF533FA44}" destId="{EA8C0A63-E0C0-4D1E-B469-96832FB2C340}" srcOrd="5" destOrd="0" presId="urn:microsoft.com/office/officeart/2005/8/layout/default"/>
    <dgm:cxn modelId="{E7F1AEA7-5E30-4A90-A0B1-22219D78E868}" type="presParOf" srcId="{D51D6F68-8748-45AD-B442-F25FF533FA44}" destId="{641D3514-36EC-455F-8D7D-734641E9B4B0}" srcOrd="6" destOrd="0" presId="urn:microsoft.com/office/officeart/2005/8/layout/default"/>
    <dgm:cxn modelId="{C166DF27-48DF-47C6-B929-1E82C8CC4E37}" type="presParOf" srcId="{D51D6F68-8748-45AD-B442-F25FF533FA44}" destId="{0F16EC9F-FB2A-4FF4-A3F9-C7688A3F9BE0}" srcOrd="7" destOrd="0" presId="urn:microsoft.com/office/officeart/2005/8/layout/default"/>
    <dgm:cxn modelId="{B09640AD-0357-4B77-9236-6F64964CE0E3}" type="presParOf" srcId="{D51D6F68-8748-45AD-B442-F25FF533FA44}" destId="{59B45D53-506F-425F-A9DB-D4D224F39EC5}" srcOrd="8" destOrd="0" presId="urn:microsoft.com/office/officeart/2005/8/layout/default"/>
    <dgm:cxn modelId="{BA13FDF6-DF2F-48B2-B8BF-8532979577D6}" type="presParOf" srcId="{D51D6F68-8748-45AD-B442-F25FF533FA44}" destId="{D1070942-3DDD-43A6-AE33-652D06405EAF}" srcOrd="9" destOrd="0" presId="urn:microsoft.com/office/officeart/2005/8/layout/default"/>
    <dgm:cxn modelId="{F0E76E9A-FE39-4088-B877-46792F7B9150}" type="presParOf" srcId="{D51D6F68-8748-45AD-B442-F25FF533FA44}" destId="{8AD9F014-1B8F-4006-98D2-382995DC4211}" srcOrd="10" destOrd="0" presId="urn:microsoft.com/office/officeart/2005/8/layout/default"/>
    <dgm:cxn modelId="{6CDFA0FF-5A6E-44EF-A866-D190FDDC0477}" type="presParOf" srcId="{D51D6F68-8748-45AD-B442-F25FF533FA44}" destId="{4110B2C4-7855-4678-BF5E-7640C0DCA0D2}" srcOrd="11" destOrd="0" presId="urn:microsoft.com/office/officeart/2005/8/layout/default"/>
    <dgm:cxn modelId="{F259685B-895A-4C10-A95B-53F007901F2C}" type="presParOf" srcId="{D51D6F68-8748-45AD-B442-F25FF533FA44}" destId="{112E1EE1-B08A-4438-8BCA-E38042160C1C}" srcOrd="12" destOrd="0" presId="urn:microsoft.com/office/officeart/2005/8/layout/default"/>
    <dgm:cxn modelId="{410412A5-2EC4-4FA4-988F-2B5D395AF2C4}" type="presParOf" srcId="{D51D6F68-8748-45AD-B442-F25FF533FA44}" destId="{96F7684D-703C-4C58-82B5-BE57A9A9A5A2}" srcOrd="13" destOrd="0" presId="urn:microsoft.com/office/officeart/2005/8/layout/default"/>
    <dgm:cxn modelId="{30EC0DDE-C393-4230-BE32-0816D97AD0AC}" type="presParOf" srcId="{D51D6F68-8748-45AD-B442-F25FF533FA44}" destId="{4054CEE6-A23C-453C-9ADD-D3C44BE64FC7}" srcOrd="14" destOrd="0" presId="urn:microsoft.com/office/officeart/2005/8/layout/default"/>
    <dgm:cxn modelId="{6E5585C8-5479-4940-9838-22065E492466}" type="presParOf" srcId="{D51D6F68-8748-45AD-B442-F25FF533FA44}" destId="{29DF59F9-38EB-43C8-BD97-E0DE12770344}" srcOrd="15" destOrd="0" presId="urn:microsoft.com/office/officeart/2005/8/layout/default"/>
    <dgm:cxn modelId="{E6639F1D-3947-49E3-A8A7-AF1E73B3E946}" type="presParOf" srcId="{D51D6F68-8748-45AD-B442-F25FF533FA44}" destId="{060B18B0-6081-4BE5-BDD1-8433C59368AC}" srcOrd="16" destOrd="0" presId="urn:microsoft.com/office/officeart/2005/8/layout/default"/>
    <dgm:cxn modelId="{5F7FC548-8116-4D3F-BFEF-A65E2A69E8F4}" type="presParOf" srcId="{D51D6F68-8748-45AD-B442-F25FF533FA44}" destId="{CBF8CAE2-BC33-4EEA-BD0B-CC7FF57DBF79}" srcOrd="17" destOrd="0" presId="urn:microsoft.com/office/officeart/2005/8/layout/default"/>
    <dgm:cxn modelId="{8C34DCCF-CB4D-4AA7-BBE5-5413E369E2A9}" type="presParOf" srcId="{D51D6F68-8748-45AD-B442-F25FF533FA44}" destId="{E33F3E6E-21B1-4581-BA44-21B606C9A04E}" srcOrd="18" destOrd="0" presId="urn:microsoft.com/office/officeart/2005/8/layout/default"/>
    <dgm:cxn modelId="{8643A1BF-A937-4B4F-97D1-189F001998A1}" type="presParOf" srcId="{D51D6F68-8748-45AD-B442-F25FF533FA44}" destId="{1D39B662-5D9E-47A4-9429-163D57745FDF}" srcOrd="19" destOrd="0" presId="urn:microsoft.com/office/officeart/2005/8/layout/default"/>
    <dgm:cxn modelId="{98BECBA1-CA2B-4993-B93D-046C0079E1AA}" type="presParOf" srcId="{D51D6F68-8748-45AD-B442-F25FF533FA44}" destId="{862DD4FA-1B71-45BD-A1FA-5F90AFAFC548}" srcOrd="20" destOrd="0" presId="urn:microsoft.com/office/officeart/2005/8/layout/default"/>
    <dgm:cxn modelId="{D1767EEF-F597-4FAD-A2FC-EDEB13DD91D8}" type="presParOf" srcId="{D51D6F68-8748-45AD-B442-F25FF533FA44}" destId="{241C3AF5-8205-453D-9C14-7FDBD4E6635C}" srcOrd="21" destOrd="0" presId="urn:microsoft.com/office/officeart/2005/8/layout/default"/>
    <dgm:cxn modelId="{A3BC9DBC-9AE8-48A6-B259-EBC97D66FA38}" type="presParOf" srcId="{D51D6F68-8748-45AD-B442-F25FF533FA44}" destId="{CFACD02C-CB55-4071-BE8C-AADF726BF1EC}" srcOrd="22" destOrd="0" presId="urn:microsoft.com/office/officeart/2005/8/layout/default"/>
    <dgm:cxn modelId="{0CF02E29-E4B4-4CFC-B519-EDBDFF51043D}" type="presParOf" srcId="{D51D6F68-8748-45AD-B442-F25FF533FA44}" destId="{95A4C65D-0BAE-4985-81B3-6774A9DE1174}" srcOrd="23" destOrd="0" presId="urn:microsoft.com/office/officeart/2005/8/layout/default"/>
    <dgm:cxn modelId="{C811CBA9-0CE2-4FA3-8232-ED539E6506CE}" type="presParOf" srcId="{D51D6F68-8748-45AD-B442-F25FF533FA44}" destId="{700296F1-6DA8-45D9-91DF-BD00398EC865}" srcOrd="24" destOrd="0" presId="urn:microsoft.com/office/officeart/2005/8/layout/default"/>
    <dgm:cxn modelId="{7424A564-3F44-4D58-9231-3ABF5AEF67D5}" type="presParOf" srcId="{D51D6F68-8748-45AD-B442-F25FF533FA44}" destId="{F896ED85-4935-400C-BA42-3C73A71C4CE0}" srcOrd="25" destOrd="0" presId="urn:microsoft.com/office/officeart/2005/8/layout/default"/>
    <dgm:cxn modelId="{040DB2A1-7AEF-40F1-BA1F-CED7640D9251}" type="presParOf" srcId="{D51D6F68-8748-45AD-B442-F25FF533FA44}" destId="{51263396-B969-453E-80D2-F59E8B585417}" srcOrd="26" destOrd="0" presId="urn:microsoft.com/office/officeart/2005/8/layout/default"/>
    <dgm:cxn modelId="{7B61DC5D-69E5-45CD-8AE4-B3E6A98A9F58}" type="presParOf" srcId="{D51D6F68-8748-45AD-B442-F25FF533FA44}" destId="{1C80516D-D7FD-455C-B8E5-0538533DB418}" srcOrd="27" destOrd="0" presId="urn:microsoft.com/office/officeart/2005/8/layout/default"/>
    <dgm:cxn modelId="{68271AC8-8AAD-4200-A3D2-603174F1E02D}" type="presParOf" srcId="{D51D6F68-8748-45AD-B442-F25FF533FA44}" destId="{5462E6EF-B512-4AC2-B0BA-E26D9352A86A}" srcOrd="28" destOrd="0" presId="urn:microsoft.com/office/officeart/2005/8/layout/default"/>
    <dgm:cxn modelId="{AFDF0A3E-2CE2-4579-8E16-0112F7FD2DE2}" type="presParOf" srcId="{D51D6F68-8748-45AD-B442-F25FF533FA44}" destId="{44637F04-8352-4092-9B9C-22B9CEE23C66}" srcOrd="29" destOrd="0" presId="urn:microsoft.com/office/officeart/2005/8/layout/default"/>
    <dgm:cxn modelId="{5B96B1C5-5DCF-4ED1-9819-B3102CF847F3}" type="presParOf" srcId="{D51D6F68-8748-45AD-B442-F25FF533FA44}" destId="{D64073FC-12BB-4B17-987C-FDBB89DF4084}" srcOrd="30" destOrd="0" presId="urn:microsoft.com/office/officeart/2005/8/layout/default"/>
    <dgm:cxn modelId="{141A2044-92F4-44BC-B9F0-070BF8D4B22B}" type="presParOf" srcId="{D51D6F68-8748-45AD-B442-F25FF533FA44}" destId="{43E20157-6501-4226-B147-4392994D1E42}" srcOrd="31" destOrd="0" presId="urn:microsoft.com/office/officeart/2005/8/layout/default"/>
    <dgm:cxn modelId="{1A7B6D8A-CFE5-4706-87B4-846497D92A77}" type="presParOf" srcId="{D51D6F68-8748-45AD-B442-F25FF533FA44}" destId="{027C1A8E-F66B-4D63-8714-4FE6D76CB1A7}"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9CCC4C2-29A8-4E77-BE86-4A0FB925C302}" type="doc">
      <dgm:prSet loTypeId="urn:microsoft.com/office/officeart/2005/8/layout/matrix3" loCatId="matrix" qsTypeId="urn:microsoft.com/office/officeart/2005/8/quickstyle/3d1" qsCatId="3D" csTypeId="urn:microsoft.com/office/officeart/2005/8/colors/accent0_3" csCatId="mainScheme"/>
      <dgm:spPr/>
      <dgm:t>
        <a:bodyPr/>
        <a:lstStyle/>
        <a:p>
          <a:endParaRPr lang="en-US"/>
        </a:p>
      </dgm:t>
    </dgm:pt>
    <dgm:pt modelId="{9FF5A821-938C-4EE4-8E2A-64F658B5EFBB}">
      <dgm:prSet/>
      <dgm:spPr/>
      <dgm:t>
        <a:bodyPr/>
        <a:lstStyle/>
        <a:p>
          <a:pPr algn="ctr"/>
          <a:r>
            <a:rPr lang="en-US" b="1">
              <a:solidFill>
                <a:srgbClr val="ADE95B"/>
              </a:solidFill>
              <a:latin typeface="DM Sans" pitchFamily="2" charset="0"/>
            </a:rPr>
            <a:t>SUBMISSION BOX</a:t>
          </a:r>
          <a:endParaRPr lang="en-US">
            <a:solidFill>
              <a:srgbClr val="ADE95B"/>
            </a:solidFill>
            <a:latin typeface="DM Sans" pitchFamily="2" charset="0"/>
          </a:endParaRPr>
        </a:p>
      </dgm:t>
    </dgm:pt>
    <dgm:pt modelId="{1BB90600-FF51-4C00-AD56-E01F2265FB81}" type="parTrans" cxnId="{6DA48ADE-8862-421F-9FEC-270C872FB22A}">
      <dgm:prSet/>
      <dgm:spPr/>
      <dgm:t>
        <a:bodyPr/>
        <a:lstStyle/>
        <a:p>
          <a:endParaRPr lang="en-US"/>
        </a:p>
      </dgm:t>
    </dgm:pt>
    <dgm:pt modelId="{84F327B7-20B2-4472-9121-89D3E059B6D9}" type="sibTrans" cxnId="{6DA48ADE-8862-421F-9FEC-270C872FB22A}">
      <dgm:prSet/>
      <dgm:spPr/>
      <dgm:t>
        <a:bodyPr/>
        <a:lstStyle/>
        <a:p>
          <a:endParaRPr lang="en-US"/>
        </a:p>
      </dgm:t>
    </dgm:pt>
    <dgm:pt modelId="{E1A2908E-32D7-451A-B728-5C73502F1975}">
      <dgm:prSet/>
      <dgm:spPr/>
      <dgm:t>
        <a:bodyPr/>
        <a:lstStyle/>
        <a:p>
          <a:pPr algn="l"/>
          <a:r>
            <a:rPr lang="en-US"/>
            <a:t>24 hour before forwarding (Aligns with Due dates Timeline on Provost website.)</a:t>
          </a:r>
        </a:p>
      </dgm:t>
    </dgm:pt>
    <dgm:pt modelId="{F2D1DAFA-330B-48ED-96B8-2A90D2DDBA8F}" type="parTrans" cxnId="{192878DC-5F6D-46D3-961C-0094645D9550}">
      <dgm:prSet/>
      <dgm:spPr/>
      <dgm:t>
        <a:bodyPr/>
        <a:lstStyle/>
        <a:p>
          <a:endParaRPr lang="en-US"/>
        </a:p>
      </dgm:t>
    </dgm:pt>
    <dgm:pt modelId="{3504910C-6A87-47B2-9149-F2E2437E3DC3}" type="sibTrans" cxnId="{192878DC-5F6D-46D3-961C-0094645D9550}">
      <dgm:prSet/>
      <dgm:spPr/>
      <dgm:t>
        <a:bodyPr/>
        <a:lstStyle/>
        <a:p>
          <a:endParaRPr lang="en-US"/>
        </a:p>
      </dgm:t>
    </dgm:pt>
    <dgm:pt modelId="{E52F895F-1E44-4472-BC32-5B1AFCDBCC6C}">
      <dgm:prSet/>
      <dgm:spPr/>
      <dgm:t>
        <a:bodyPr/>
        <a:lstStyle/>
        <a:p>
          <a:pPr algn="ctr"/>
          <a:r>
            <a:rPr lang="en-US" b="1">
              <a:solidFill>
                <a:srgbClr val="ADE95B"/>
              </a:solidFill>
              <a:latin typeface="DM Sans" pitchFamily="2" charset="0"/>
            </a:rPr>
            <a:t>FACULTY REBUTTAL (Steps 5 &amp; 7)</a:t>
          </a:r>
          <a:endParaRPr lang="en-US">
            <a:solidFill>
              <a:srgbClr val="ADE95B"/>
            </a:solidFill>
            <a:latin typeface="DM Sans" pitchFamily="2" charset="0"/>
          </a:endParaRPr>
        </a:p>
      </dgm:t>
    </dgm:pt>
    <dgm:pt modelId="{A87CE9BF-6761-4E48-AB9D-20E9E98E9441}" type="parTrans" cxnId="{1F2C4E59-5EC9-46E9-9700-3389A969FD1F}">
      <dgm:prSet/>
      <dgm:spPr/>
      <dgm:t>
        <a:bodyPr/>
        <a:lstStyle/>
        <a:p>
          <a:endParaRPr lang="en-US"/>
        </a:p>
      </dgm:t>
    </dgm:pt>
    <dgm:pt modelId="{C79F3F44-DD25-48C5-8B01-58001E4CDFFD}" type="sibTrans" cxnId="{1F2C4E59-5EC9-46E9-9700-3389A969FD1F}">
      <dgm:prSet/>
      <dgm:spPr/>
      <dgm:t>
        <a:bodyPr/>
        <a:lstStyle/>
        <a:p>
          <a:endParaRPr lang="en-US"/>
        </a:p>
      </dgm:t>
    </dgm:pt>
    <dgm:pt modelId="{80540FAA-682C-4F64-9EA7-CC79174A5F36}">
      <dgm:prSet/>
      <dgm:spPr/>
      <dgm:t>
        <a:bodyPr/>
        <a:lstStyle/>
        <a:p>
          <a:pPr algn="l"/>
          <a:r>
            <a:rPr lang="en-US"/>
            <a:t>Accept and Submit</a:t>
          </a:r>
        </a:p>
      </dgm:t>
    </dgm:pt>
    <dgm:pt modelId="{8FA8BD34-62F6-4F02-91EA-59CB4C2D5D07}" type="parTrans" cxnId="{A61D6E6B-67D7-4C63-AD85-157237FA0891}">
      <dgm:prSet/>
      <dgm:spPr/>
      <dgm:t>
        <a:bodyPr/>
        <a:lstStyle/>
        <a:p>
          <a:endParaRPr lang="en-US"/>
        </a:p>
      </dgm:t>
    </dgm:pt>
    <dgm:pt modelId="{4577A897-BA6F-45A4-847F-958994F0626A}" type="sibTrans" cxnId="{A61D6E6B-67D7-4C63-AD85-157237FA0891}">
      <dgm:prSet/>
      <dgm:spPr/>
      <dgm:t>
        <a:bodyPr/>
        <a:lstStyle/>
        <a:p>
          <a:endParaRPr lang="en-US"/>
        </a:p>
      </dgm:t>
    </dgm:pt>
    <dgm:pt modelId="{49549AAB-271C-4587-A268-F51F2821B443}">
      <dgm:prSet/>
      <dgm:spPr/>
      <dgm:t>
        <a:bodyPr/>
        <a:lstStyle/>
        <a:p>
          <a:pPr algn="l"/>
          <a:r>
            <a:rPr lang="en-US"/>
            <a:t>Add rebuttal and Submit on/or before due date</a:t>
          </a:r>
        </a:p>
      </dgm:t>
    </dgm:pt>
    <dgm:pt modelId="{F0558DD3-97C7-4454-995F-BFFBBE5A996E}" type="parTrans" cxnId="{C9EA997E-D6F5-46FE-A92A-A25383455D01}">
      <dgm:prSet/>
      <dgm:spPr/>
      <dgm:t>
        <a:bodyPr/>
        <a:lstStyle/>
        <a:p>
          <a:endParaRPr lang="en-US"/>
        </a:p>
      </dgm:t>
    </dgm:pt>
    <dgm:pt modelId="{D90ED346-D1C3-472F-8651-A560DE9DC7AB}" type="sibTrans" cxnId="{C9EA997E-D6F5-46FE-A92A-A25383455D01}">
      <dgm:prSet/>
      <dgm:spPr/>
      <dgm:t>
        <a:bodyPr/>
        <a:lstStyle/>
        <a:p>
          <a:endParaRPr lang="en-US"/>
        </a:p>
      </dgm:t>
    </dgm:pt>
    <dgm:pt modelId="{F98E8E58-FE80-4362-8E46-DCF659C783BD}">
      <dgm:prSet/>
      <dgm:spPr/>
      <dgm:t>
        <a:bodyPr/>
        <a:lstStyle/>
        <a:p>
          <a:pPr algn="ctr"/>
          <a:r>
            <a:rPr lang="en-US" b="1">
              <a:solidFill>
                <a:srgbClr val="ADE95B"/>
              </a:solidFill>
              <a:latin typeface="DM Sans" pitchFamily="2" charset="0"/>
            </a:rPr>
            <a:t>FACULTY APPEAL</a:t>
          </a:r>
          <a:endParaRPr lang="en-US">
            <a:solidFill>
              <a:srgbClr val="ADE95B"/>
            </a:solidFill>
            <a:latin typeface="DM Sans" pitchFamily="2" charset="0"/>
          </a:endParaRPr>
        </a:p>
      </dgm:t>
    </dgm:pt>
    <dgm:pt modelId="{9A307B4D-E539-4805-AA42-EF7F92D775B1}" type="parTrans" cxnId="{D39F430E-FD1A-4418-BC63-1FF80B808FFA}">
      <dgm:prSet/>
      <dgm:spPr/>
      <dgm:t>
        <a:bodyPr/>
        <a:lstStyle/>
        <a:p>
          <a:endParaRPr lang="en-US"/>
        </a:p>
      </dgm:t>
    </dgm:pt>
    <dgm:pt modelId="{30046E3F-1CBB-4869-93CC-801E17F0C188}" type="sibTrans" cxnId="{D39F430E-FD1A-4418-BC63-1FF80B808FFA}">
      <dgm:prSet/>
      <dgm:spPr/>
      <dgm:t>
        <a:bodyPr/>
        <a:lstStyle/>
        <a:p>
          <a:endParaRPr lang="en-US"/>
        </a:p>
      </dgm:t>
    </dgm:pt>
    <dgm:pt modelId="{4140B861-8853-47EF-B6E8-02877F8BF1CF}">
      <dgm:prSet/>
      <dgm:spPr/>
      <dgm:t>
        <a:bodyPr/>
        <a:lstStyle/>
        <a:p>
          <a:pPr algn="l"/>
          <a:r>
            <a:rPr lang="en-US"/>
            <a:t>Review Policy</a:t>
          </a:r>
        </a:p>
      </dgm:t>
    </dgm:pt>
    <dgm:pt modelId="{701F4B4A-2A1B-4CDB-9D4E-B28CB222B1BC}" type="parTrans" cxnId="{964878A4-F0A9-48FA-86F3-D1E42DE92E08}">
      <dgm:prSet/>
      <dgm:spPr/>
      <dgm:t>
        <a:bodyPr/>
        <a:lstStyle/>
        <a:p>
          <a:endParaRPr lang="en-US"/>
        </a:p>
      </dgm:t>
    </dgm:pt>
    <dgm:pt modelId="{12F75223-C8DC-4FD5-AF59-4C299233DC02}" type="sibTrans" cxnId="{964878A4-F0A9-48FA-86F3-D1E42DE92E08}">
      <dgm:prSet/>
      <dgm:spPr/>
      <dgm:t>
        <a:bodyPr/>
        <a:lstStyle/>
        <a:p>
          <a:endParaRPr lang="en-US"/>
        </a:p>
      </dgm:t>
    </dgm:pt>
    <dgm:pt modelId="{D1887A38-CD40-40B4-8B94-3A45AF84C131}">
      <dgm:prSet/>
      <dgm:spPr/>
      <dgm:t>
        <a:bodyPr/>
        <a:lstStyle/>
        <a:p>
          <a:pPr algn="l"/>
          <a:r>
            <a:rPr lang="en-US"/>
            <a:t>Email Provost</a:t>
          </a:r>
        </a:p>
      </dgm:t>
    </dgm:pt>
    <dgm:pt modelId="{222C47D4-F671-4314-B467-5FD0FA5DC9FD}" type="parTrans" cxnId="{D8E293BF-5FC8-4AF3-B7BF-B9785B7F8C4C}">
      <dgm:prSet/>
      <dgm:spPr/>
      <dgm:t>
        <a:bodyPr/>
        <a:lstStyle/>
        <a:p>
          <a:endParaRPr lang="en-US"/>
        </a:p>
      </dgm:t>
    </dgm:pt>
    <dgm:pt modelId="{CBFD596E-50B9-4929-B220-4591621FFAB7}" type="sibTrans" cxnId="{D8E293BF-5FC8-4AF3-B7BF-B9785B7F8C4C}">
      <dgm:prSet/>
      <dgm:spPr/>
      <dgm:t>
        <a:bodyPr/>
        <a:lstStyle/>
        <a:p>
          <a:endParaRPr lang="en-US"/>
        </a:p>
      </dgm:t>
    </dgm:pt>
    <dgm:pt modelId="{F6AFE5C2-9B49-4B1C-BE2A-6C8CBE7B3AD4}">
      <dgm:prSet/>
      <dgm:spPr/>
      <dgm:t>
        <a:bodyPr/>
        <a:lstStyle/>
        <a:p>
          <a:pPr algn="l"/>
          <a:r>
            <a:rPr lang="en-US"/>
            <a:t>Select Faculty Appeal</a:t>
          </a:r>
        </a:p>
      </dgm:t>
    </dgm:pt>
    <dgm:pt modelId="{16987061-3E1A-4517-B1A8-594DADF4EF90}" type="parTrans" cxnId="{F3511234-9180-40F3-80B9-825B16809008}">
      <dgm:prSet/>
      <dgm:spPr/>
      <dgm:t>
        <a:bodyPr/>
        <a:lstStyle/>
        <a:p>
          <a:endParaRPr lang="en-US"/>
        </a:p>
      </dgm:t>
    </dgm:pt>
    <dgm:pt modelId="{5B772816-A765-48AF-827C-CD74D4FE64DF}" type="sibTrans" cxnId="{F3511234-9180-40F3-80B9-825B16809008}">
      <dgm:prSet/>
      <dgm:spPr/>
      <dgm:t>
        <a:bodyPr/>
        <a:lstStyle/>
        <a:p>
          <a:endParaRPr lang="en-US"/>
        </a:p>
      </dgm:t>
    </dgm:pt>
    <dgm:pt modelId="{BF6F55CF-9A56-483C-94E3-9D63313E09B8}">
      <dgm:prSet/>
      <dgm:spPr/>
      <dgm:t>
        <a:bodyPr/>
        <a:lstStyle/>
        <a:p>
          <a:pPr algn="ctr"/>
          <a:r>
            <a:rPr lang="en-US" b="1">
              <a:solidFill>
                <a:srgbClr val="ADE95B"/>
              </a:solidFill>
              <a:latin typeface="DM Sans" pitchFamily="2" charset="0"/>
            </a:rPr>
            <a:t>REMINDER</a:t>
          </a:r>
          <a:endParaRPr lang="en-US">
            <a:solidFill>
              <a:srgbClr val="ADE95B"/>
            </a:solidFill>
            <a:latin typeface="DM Sans" pitchFamily="2" charset="0"/>
          </a:endParaRPr>
        </a:p>
      </dgm:t>
    </dgm:pt>
    <dgm:pt modelId="{EB6DFC75-E7AB-4CAE-9A90-2791BEA2062E}" type="parTrans" cxnId="{914CEA3A-1CFF-42AF-9A15-D1F3E6F43602}">
      <dgm:prSet/>
      <dgm:spPr/>
      <dgm:t>
        <a:bodyPr/>
        <a:lstStyle/>
        <a:p>
          <a:endParaRPr lang="en-US"/>
        </a:p>
      </dgm:t>
    </dgm:pt>
    <dgm:pt modelId="{E3C8CD08-4F3F-4604-84BD-427832EEBFD3}" type="sibTrans" cxnId="{914CEA3A-1CFF-42AF-9A15-D1F3E6F43602}">
      <dgm:prSet/>
      <dgm:spPr/>
      <dgm:t>
        <a:bodyPr/>
        <a:lstStyle/>
        <a:p>
          <a:endParaRPr lang="en-US"/>
        </a:p>
      </dgm:t>
    </dgm:pt>
    <dgm:pt modelId="{1AFF976E-6953-4CA3-99A2-65F681C6490E}">
      <dgm:prSet/>
      <dgm:spPr/>
      <dgm:t>
        <a:bodyPr/>
        <a:lstStyle/>
        <a:p>
          <a:pPr algn="l"/>
          <a:r>
            <a:rPr lang="en-US"/>
            <a:t>Save &amp; </a:t>
          </a:r>
          <a:r>
            <a:rPr lang="en-US" b="1"/>
            <a:t>Submit</a:t>
          </a:r>
          <a:r>
            <a:rPr lang="en-US"/>
            <a:t> to next step or your materials will auto advance on the due date.</a:t>
          </a:r>
        </a:p>
      </dgm:t>
    </dgm:pt>
    <dgm:pt modelId="{DB6BEF7B-67D2-4C93-B4AD-602E511A7EB6}" type="parTrans" cxnId="{F9F81E68-89D9-4204-ABDD-7FFFD03CFA4A}">
      <dgm:prSet/>
      <dgm:spPr/>
      <dgm:t>
        <a:bodyPr/>
        <a:lstStyle/>
        <a:p>
          <a:endParaRPr lang="en-US"/>
        </a:p>
      </dgm:t>
    </dgm:pt>
    <dgm:pt modelId="{6DF36B89-9853-42AE-8763-388E7E5ACAD4}" type="sibTrans" cxnId="{F9F81E68-89D9-4204-ABDD-7FFFD03CFA4A}">
      <dgm:prSet/>
      <dgm:spPr/>
      <dgm:t>
        <a:bodyPr/>
        <a:lstStyle/>
        <a:p>
          <a:endParaRPr lang="en-US"/>
        </a:p>
      </dgm:t>
    </dgm:pt>
    <dgm:pt modelId="{D43F88D4-BE0A-46E8-868D-4EFE20D4AFFE}" type="pres">
      <dgm:prSet presAssocID="{09CCC4C2-29A8-4E77-BE86-4A0FB925C302}" presName="matrix" presStyleCnt="0">
        <dgm:presLayoutVars>
          <dgm:chMax val="1"/>
          <dgm:dir/>
          <dgm:resizeHandles val="exact"/>
        </dgm:presLayoutVars>
      </dgm:prSet>
      <dgm:spPr/>
    </dgm:pt>
    <dgm:pt modelId="{9376045E-FC2F-4DC3-BEAD-16BE887CFF70}" type="pres">
      <dgm:prSet presAssocID="{09CCC4C2-29A8-4E77-BE86-4A0FB925C302}" presName="diamond" presStyleLbl="bgShp" presStyleIdx="0" presStyleCnt="1" custLinFactNeighborX="-149" custLinFactNeighborY="-119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pt>
    <dgm:pt modelId="{CCA9C5FB-ECF7-4230-AFA4-ABA3F841D31A}" type="pres">
      <dgm:prSet presAssocID="{09CCC4C2-29A8-4E77-BE86-4A0FB925C302}" presName="quad1" presStyleLbl="node1" presStyleIdx="0" presStyleCnt="4">
        <dgm:presLayoutVars>
          <dgm:chMax val="0"/>
          <dgm:chPref val="0"/>
          <dgm:bulletEnabled val="1"/>
        </dgm:presLayoutVars>
      </dgm:prSet>
      <dgm:spPr/>
    </dgm:pt>
    <dgm:pt modelId="{2568A080-845E-4813-9A78-1794F85159FB}" type="pres">
      <dgm:prSet presAssocID="{09CCC4C2-29A8-4E77-BE86-4A0FB925C302}" presName="quad2" presStyleLbl="node1" presStyleIdx="1" presStyleCnt="4">
        <dgm:presLayoutVars>
          <dgm:chMax val="0"/>
          <dgm:chPref val="0"/>
          <dgm:bulletEnabled val="1"/>
        </dgm:presLayoutVars>
      </dgm:prSet>
      <dgm:spPr/>
    </dgm:pt>
    <dgm:pt modelId="{37672CB6-CE3E-4416-935E-FD004049B9D1}" type="pres">
      <dgm:prSet presAssocID="{09CCC4C2-29A8-4E77-BE86-4A0FB925C302}" presName="quad3" presStyleLbl="node1" presStyleIdx="2" presStyleCnt="4">
        <dgm:presLayoutVars>
          <dgm:chMax val="0"/>
          <dgm:chPref val="0"/>
          <dgm:bulletEnabled val="1"/>
        </dgm:presLayoutVars>
      </dgm:prSet>
      <dgm:spPr/>
    </dgm:pt>
    <dgm:pt modelId="{041589DD-674E-45E7-A2C3-78F738D8E2F3}" type="pres">
      <dgm:prSet presAssocID="{09CCC4C2-29A8-4E77-BE86-4A0FB925C302}" presName="quad4" presStyleLbl="node1" presStyleIdx="3" presStyleCnt="4">
        <dgm:presLayoutVars>
          <dgm:chMax val="0"/>
          <dgm:chPref val="0"/>
          <dgm:bulletEnabled val="1"/>
        </dgm:presLayoutVars>
      </dgm:prSet>
      <dgm:spPr/>
    </dgm:pt>
  </dgm:ptLst>
  <dgm:cxnLst>
    <dgm:cxn modelId="{91D6200A-E2FD-47A9-8C0B-CAABD20785D8}" type="presOf" srcId="{49549AAB-271C-4587-A268-F51F2821B443}" destId="{2568A080-845E-4813-9A78-1794F85159FB}" srcOrd="0" destOrd="2" presId="urn:microsoft.com/office/officeart/2005/8/layout/matrix3"/>
    <dgm:cxn modelId="{0423850B-30E2-42C5-B91D-F2509B5CD3B4}" type="presOf" srcId="{BF6F55CF-9A56-483C-94E3-9D63313E09B8}" destId="{041589DD-674E-45E7-A2C3-78F738D8E2F3}" srcOrd="0" destOrd="0" presId="urn:microsoft.com/office/officeart/2005/8/layout/matrix3"/>
    <dgm:cxn modelId="{D39F430E-FD1A-4418-BC63-1FF80B808FFA}" srcId="{09CCC4C2-29A8-4E77-BE86-4A0FB925C302}" destId="{F98E8E58-FE80-4362-8E46-DCF659C783BD}" srcOrd="2" destOrd="0" parTransId="{9A307B4D-E539-4805-AA42-EF7F92D775B1}" sibTransId="{30046E3F-1CBB-4869-93CC-801E17F0C188}"/>
    <dgm:cxn modelId="{ACEDE912-FF61-4B33-BD24-B859E1E3EF0C}" type="presOf" srcId="{4140B861-8853-47EF-B6E8-02877F8BF1CF}" destId="{37672CB6-CE3E-4416-935E-FD004049B9D1}" srcOrd="0" destOrd="1" presId="urn:microsoft.com/office/officeart/2005/8/layout/matrix3"/>
    <dgm:cxn modelId="{C95B841E-8AEB-43DC-A242-6714D1722BD3}" type="presOf" srcId="{1AFF976E-6953-4CA3-99A2-65F681C6490E}" destId="{041589DD-674E-45E7-A2C3-78F738D8E2F3}" srcOrd="0" destOrd="1" presId="urn:microsoft.com/office/officeart/2005/8/layout/matrix3"/>
    <dgm:cxn modelId="{F57C7B2E-8C8F-439B-B7C0-00D972ADC605}" type="presOf" srcId="{09CCC4C2-29A8-4E77-BE86-4A0FB925C302}" destId="{D43F88D4-BE0A-46E8-868D-4EFE20D4AFFE}" srcOrd="0" destOrd="0" presId="urn:microsoft.com/office/officeart/2005/8/layout/matrix3"/>
    <dgm:cxn modelId="{F3511234-9180-40F3-80B9-825B16809008}" srcId="{F98E8E58-FE80-4362-8E46-DCF659C783BD}" destId="{F6AFE5C2-9B49-4B1C-BE2A-6C8CBE7B3AD4}" srcOrd="2" destOrd="0" parTransId="{16987061-3E1A-4517-B1A8-594DADF4EF90}" sibTransId="{5B772816-A765-48AF-827C-CD74D4FE64DF}"/>
    <dgm:cxn modelId="{3595FF38-492A-4FFA-8BDA-F16FB1F00047}" type="presOf" srcId="{D1887A38-CD40-40B4-8B94-3A45AF84C131}" destId="{37672CB6-CE3E-4416-935E-FD004049B9D1}" srcOrd="0" destOrd="2" presId="urn:microsoft.com/office/officeart/2005/8/layout/matrix3"/>
    <dgm:cxn modelId="{914CEA3A-1CFF-42AF-9A15-D1F3E6F43602}" srcId="{09CCC4C2-29A8-4E77-BE86-4A0FB925C302}" destId="{BF6F55CF-9A56-483C-94E3-9D63313E09B8}" srcOrd="3" destOrd="0" parTransId="{EB6DFC75-E7AB-4CAE-9A90-2791BEA2062E}" sibTransId="{E3C8CD08-4F3F-4604-84BD-427832EEBFD3}"/>
    <dgm:cxn modelId="{F9F81E68-89D9-4204-ABDD-7FFFD03CFA4A}" srcId="{BF6F55CF-9A56-483C-94E3-9D63313E09B8}" destId="{1AFF976E-6953-4CA3-99A2-65F681C6490E}" srcOrd="0" destOrd="0" parTransId="{DB6BEF7B-67D2-4C93-B4AD-602E511A7EB6}" sibTransId="{6DF36B89-9853-42AE-8763-388E7E5ACAD4}"/>
    <dgm:cxn modelId="{3BB32048-3A29-41D1-A842-76DF327034DC}" type="presOf" srcId="{E52F895F-1E44-4472-BC32-5B1AFCDBCC6C}" destId="{2568A080-845E-4813-9A78-1794F85159FB}" srcOrd="0" destOrd="0" presId="urn:microsoft.com/office/officeart/2005/8/layout/matrix3"/>
    <dgm:cxn modelId="{A61D6E6B-67D7-4C63-AD85-157237FA0891}" srcId="{E52F895F-1E44-4472-BC32-5B1AFCDBCC6C}" destId="{80540FAA-682C-4F64-9EA7-CC79174A5F36}" srcOrd="0" destOrd="0" parTransId="{8FA8BD34-62F6-4F02-91EA-59CB4C2D5D07}" sibTransId="{4577A897-BA6F-45A4-847F-958994F0626A}"/>
    <dgm:cxn modelId="{549C9451-1827-4405-9810-4752C15440B6}" type="presOf" srcId="{80540FAA-682C-4F64-9EA7-CC79174A5F36}" destId="{2568A080-845E-4813-9A78-1794F85159FB}" srcOrd="0" destOrd="1" presId="urn:microsoft.com/office/officeart/2005/8/layout/matrix3"/>
    <dgm:cxn modelId="{1F2C4E59-5EC9-46E9-9700-3389A969FD1F}" srcId="{09CCC4C2-29A8-4E77-BE86-4A0FB925C302}" destId="{E52F895F-1E44-4472-BC32-5B1AFCDBCC6C}" srcOrd="1" destOrd="0" parTransId="{A87CE9BF-6761-4E48-AB9D-20E9E98E9441}" sibTransId="{C79F3F44-DD25-48C5-8B01-58001E4CDFFD}"/>
    <dgm:cxn modelId="{C9EA997E-D6F5-46FE-A92A-A25383455D01}" srcId="{E52F895F-1E44-4472-BC32-5B1AFCDBCC6C}" destId="{49549AAB-271C-4587-A268-F51F2821B443}" srcOrd="1" destOrd="0" parTransId="{F0558DD3-97C7-4454-995F-BFFBBE5A996E}" sibTransId="{D90ED346-D1C3-472F-8651-A560DE9DC7AB}"/>
    <dgm:cxn modelId="{964878A4-F0A9-48FA-86F3-D1E42DE92E08}" srcId="{F98E8E58-FE80-4362-8E46-DCF659C783BD}" destId="{4140B861-8853-47EF-B6E8-02877F8BF1CF}" srcOrd="0" destOrd="0" parTransId="{701F4B4A-2A1B-4CDB-9D4E-B28CB222B1BC}" sibTransId="{12F75223-C8DC-4FD5-AF59-4C299233DC02}"/>
    <dgm:cxn modelId="{5011E8AA-BD08-4449-AC72-59C59D1B4D58}" type="presOf" srcId="{E1A2908E-32D7-451A-B728-5C73502F1975}" destId="{CCA9C5FB-ECF7-4230-AFA4-ABA3F841D31A}" srcOrd="0" destOrd="1" presId="urn:microsoft.com/office/officeart/2005/8/layout/matrix3"/>
    <dgm:cxn modelId="{9FC69DBC-44A2-498C-91B9-57F279992B21}" type="presOf" srcId="{F98E8E58-FE80-4362-8E46-DCF659C783BD}" destId="{37672CB6-CE3E-4416-935E-FD004049B9D1}" srcOrd="0" destOrd="0" presId="urn:microsoft.com/office/officeart/2005/8/layout/matrix3"/>
    <dgm:cxn modelId="{D8E293BF-5FC8-4AF3-B7BF-B9785B7F8C4C}" srcId="{F98E8E58-FE80-4362-8E46-DCF659C783BD}" destId="{D1887A38-CD40-40B4-8B94-3A45AF84C131}" srcOrd="1" destOrd="0" parTransId="{222C47D4-F671-4314-B467-5FD0FA5DC9FD}" sibTransId="{CBFD596E-50B9-4929-B220-4591621FFAB7}"/>
    <dgm:cxn modelId="{0BD0E3C3-CEC8-4CD4-B608-C4FC1A7DE71F}" type="presOf" srcId="{9FF5A821-938C-4EE4-8E2A-64F658B5EFBB}" destId="{CCA9C5FB-ECF7-4230-AFA4-ABA3F841D31A}" srcOrd="0" destOrd="0" presId="urn:microsoft.com/office/officeart/2005/8/layout/matrix3"/>
    <dgm:cxn modelId="{192878DC-5F6D-46D3-961C-0094645D9550}" srcId="{9FF5A821-938C-4EE4-8E2A-64F658B5EFBB}" destId="{E1A2908E-32D7-451A-B728-5C73502F1975}" srcOrd="0" destOrd="0" parTransId="{F2D1DAFA-330B-48ED-96B8-2A90D2DDBA8F}" sibTransId="{3504910C-6A87-47B2-9149-F2E2437E3DC3}"/>
    <dgm:cxn modelId="{6DA48ADE-8862-421F-9FEC-270C872FB22A}" srcId="{09CCC4C2-29A8-4E77-BE86-4A0FB925C302}" destId="{9FF5A821-938C-4EE4-8E2A-64F658B5EFBB}" srcOrd="0" destOrd="0" parTransId="{1BB90600-FF51-4C00-AD56-E01F2265FB81}" sibTransId="{84F327B7-20B2-4472-9121-89D3E059B6D9}"/>
    <dgm:cxn modelId="{CEEE8FE6-5E95-4B90-98D4-855C0CF61234}" type="presOf" srcId="{F6AFE5C2-9B49-4B1C-BE2A-6C8CBE7B3AD4}" destId="{37672CB6-CE3E-4416-935E-FD004049B9D1}" srcOrd="0" destOrd="3" presId="urn:microsoft.com/office/officeart/2005/8/layout/matrix3"/>
    <dgm:cxn modelId="{D1ED2B4B-E3A7-4568-A971-93F8A5167BC5}" type="presParOf" srcId="{D43F88D4-BE0A-46E8-868D-4EFE20D4AFFE}" destId="{9376045E-FC2F-4DC3-BEAD-16BE887CFF70}" srcOrd="0" destOrd="0" presId="urn:microsoft.com/office/officeart/2005/8/layout/matrix3"/>
    <dgm:cxn modelId="{96C0EA2F-497E-4A6F-B326-81CB8E373FC4}" type="presParOf" srcId="{D43F88D4-BE0A-46E8-868D-4EFE20D4AFFE}" destId="{CCA9C5FB-ECF7-4230-AFA4-ABA3F841D31A}" srcOrd="1" destOrd="0" presId="urn:microsoft.com/office/officeart/2005/8/layout/matrix3"/>
    <dgm:cxn modelId="{2693F80B-0EA1-4C9F-80F2-FC9D69FE6143}" type="presParOf" srcId="{D43F88D4-BE0A-46E8-868D-4EFE20D4AFFE}" destId="{2568A080-845E-4813-9A78-1794F85159FB}" srcOrd="2" destOrd="0" presId="urn:microsoft.com/office/officeart/2005/8/layout/matrix3"/>
    <dgm:cxn modelId="{B51AEC5A-4979-472B-AA9D-7D3CB1F449A9}" type="presParOf" srcId="{D43F88D4-BE0A-46E8-868D-4EFE20D4AFFE}" destId="{37672CB6-CE3E-4416-935E-FD004049B9D1}" srcOrd="3" destOrd="0" presId="urn:microsoft.com/office/officeart/2005/8/layout/matrix3"/>
    <dgm:cxn modelId="{558D084A-1E02-4F39-95D7-EF993C5857FC}" type="presParOf" srcId="{D43F88D4-BE0A-46E8-868D-4EFE20D4AFFE}" destId="{041589DD-674E-45E7-A2C3-78F738D8E2F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06F586E-5BC5-4845-8293-E3E93C1322E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CE4A5F1-5AF3-4498-8D70-46A961546F14}">
      <dgm:prSet/>
      <dgm:spPr>
        <a:solidFill>
          <a:schemeClr val="accent1"/>
        </a:solidFill>
      </dgm:spPr>
      <dgm:t>
        <a:bodyPr/>
        <a:lstStyle/>
        <a:p>
          <a:r>
            <a:rPr lang="en-US" b="0" i="0" baseline="0">
              <a:latin typeface="DM Sans 18pt Black" pitchFamily="2" charset="0"/>
            </a:rPr>
            <a:t>Candidate Review Statement (1_1_XXX)</a:t>
          </a:r>
          <a:endParaRPr lang="en-US">
            <a:latin typeface="DM Sans 18pt Black" pitchFamily="2" charset="0"/>
          </a:endParaRPr>
        </a:p>
      </dgm:t>
    </dgm:pt>
    <dgm:pt modelId="{0261C984-0ED3-4C3A-AB1F-60C3BE039D11}" type="parTrans" cxnId="{11A6314B-00C8-4FF0-B283-9C1E28364627}">
      <dgm:prSet/>
      <dgm:spPr/>
      <dgm:t>
        <a:bodyPr/>
        <a:lstStyle/>
        <a:p>
          <a:endParaRPr lang="en-US"/>
        </a:p>
      </dgm:t>
    </dgm:pt>
    <dgm:pt modelId="{A812FB4C-4864-45F6-9333-90A5E699D566}" type="sibTrans" cxnId="{11A6314B-00C8-4FF0-B283-9C1E28364627}">
      <dgm:prSet/>
      <dgm:spPr/>
      <dgm:t>
        <a:bodyPr/>
        <a:lstStyle/>
        <a:p>
          <a:endParaRPr lang="en-US"/>
        </a:p>
      </dgm:t>
    </dgm:pt>
    <dgm:pt modelId="{50D04E39-68DA-45A9-8635-6EF1BDCEE91B}">
      <dgm:prSet/>
      <dgm:spPr/>
      <dgm:t>
        <a:bodyPr/>
        <a:lstStyle/>
        <a:p>
          <a:pPr algn="l"/>
          <a:r>
            <a:rPr lang="en-US" b="0" i="0" baseline="0">
              <a:latin typeface="DM Sans 18pt Black" pitchFamily="2" charset="0"/>
            </a:rPr>
            <a:t>Applicable P&amp;T Criteria (1_2_XXX)</a:t>
          </a:r>
          <a:endParaRPr lang="en-US">
            <a:latin typeface="DM Sans 18pt Black" pitchFamily="2" charset="0"/>
          </a:endParaRPr>
        </a:p>
      </dgm:t>
    </dgm:pt>
    <dgm:pt modelId="{75C554C8-BE2C-4EB2-BB6C-E32D38448EAC}" type="parTrans" cxnId="{70B7DA6F-27FE-4081-A213-00A7219DDD07}">
      <dgm:prSet/>
      <dgm:spPr/>
      <dgm:t>
        <a:bodyPr/>
        <a:lstStyle/>
        <a:p>
          <a:endParaRPr lang="en-US"/>
        </a:p>
      </dgm:t>
    </dgm:pt>
    <dgm:pt modelId="{DBAECFB2-B2A3-4C4E-9EB3-9DEE7AE4A59C}" type="sibTrans" cxnId="{70B7DA6F-27FE-4081-A213-00A7219DDD07}">
      <dgm:prSet/>
      <dgm:spPr/>
      <dgm:t>
        <a:bodyPr/>
        <a:lstStyle/>
        <a:p>
          <a:endParaRPr lang="en-US"/>
        </a:p>
      </dgm:t>
    </dgm:pt>
    <dgm:pt modelId="{E336C2FC-EE1F-4EB1-A834-6DB859D12161}">
      <dgm:prSet/>
      <dgm:spPr/>
      <dgm:t>
        <a:bodyPr/>
        <a:lstStyle/>
        <a:p>
          <a:r>
            <a:rPr lang="en-US" b="0" i="0" baseline="0">
              <a:latin typeface="DM Sans 18pt Black" pitchFamily="2" charset="0"/>
            </a:rPr>
            <a:t>Annual Evaluations (for each year since hire/ previous promotion) (1_4a, 1_4b,etc.)</a:t>
          </a:r>
          <a:endParaRPr lang="en-US">
            <a:latin typeface="DM Sans 18pt Black" pitchFamily="2" charset="0"/>
          </a:endParaRPr>
        </a:p>
      </dgm:t>
    </dgm:pt>
    <dgm:pt modelId="{9BEF2963-EE2E-44CE-9B19-4EB0311AD0CB}" type="parTrans" cxnId="{12A81650-94CE-4244-A0D6-B5712A9F3C9C}">
      <dgm:prSet/>
      <dgm:spPr/>
      <dgm:t>
        <a:bodyPr/>
        <a:lstStyle/>
        <a:p>
          <a:endParaRPr lang="en-US"/>
        </a:p>
      </dgm:t>
    </dgm:pt>
    <dgm:pt modelId="{F8EA3F00-A242-499B-8411-4A9A1A8DE7C8}" type="sibTrans" cxnId="{12A81650-94CE-4244-A0D6-B5712A9F3C9C}">
      <dgm:prSet/>
      <dgm:spPr/>
      <dgm:t>
        <a:bodyPr/>
        <a:lstStyle/>
        <a:p>
          <a:endParaRPr lang="en-US"/>
        </a:p>
      </dgm:t>
    </dgm:pt>
    <dgm:pt modelId="{2A2C67D0-239F-4D09-BF28-C24CE5874B60}">
      <dgm:prSet/>
      <dgm:spPr/>
      <dgm:t>
        <a:bodyPr/>
        <a:lstStyle/>
        <a:p>
          <a:r>
            <a:rPr lang="en-US" b="0" i="0" baseline="0">
              <a:latin typeface="DM Sans 18pt Black" pitchFamily="2" charset="0"/>
            </a:rPr>
            <a:t>Third-Year Review Letters (</a:t>
          </a:r>
          <a:r>
            <a:rPr lang="en-US" b="0">
              <a:latin typeface="DM Sans 18pt Black" pitchFamily="2" charset="0"/>
            </a:rPr>
            <a:t>tenure-track candidates only</a:t>
          </a:r>
          <a:r>
            <a:rPr lang="en-US" b="0" i="0" baseline="0">
              <a:latin typeface="DM Sans 18pt Black" pitchFamily="2" charset="0"/>
            </a:rPr>
            <a:t>) </a:t>
          </a:r>
          <a:endParaRPr lang="en-US">
            <a:latin typeface="DM Sans 18pt Black" pitchFamily="2" charset="0"/>
          </a:endParaRPr>
        </a:p>
      </dgm:t>
    </dgm:pt>
    <dgm:pt modelId="{F66EC992-A906-47C0-A9BA-824F9D6DA56A}" type="parTrans" cxnId="{E247BE5D-F68C-455B-915A-9D50B6E27E13}">
      <dgm:prSet/>
      <dgm:spPr/>
      <dgm:t>
        <a:bodyPr/>
        <a:lstStyle/>
        <a:p>
          <a:endParaRPr lang="en-US"/>
        </a:p>
      </dgm:t>
    </dgm:pt>
    <dgm:pt modelId="{751A18B3-0CAB-41A9-8D27-EE881702478C}" type="sibTrans" cxnId="{E247BE5D-F68C-455B-915A-9D50B6E27E13}">
      <dgm:prSet/>
      <dgm:spPr/>
      <dgm:t>
        <a:bodyPr/>
        <a:lstStyle/>
        <a:p>
          <a:endParaRPr lang="en-US"/>
        </a:p>
      </dgm:t>
    </dgm:pt>
    <dgm:pt modelId="{2DB76413-2628-4A7D-8051-517147BF594F}">
      <dgm:prSet/>
      <dgm:spPr/>
      <dgm:t>
        <a:bodyPr/>
        <a:lstStyle/>
        <a:p>
          <a:r>
            <a:rPr lang="en-US" b="0" i="0" baseline="0">
              <a:latin typeface="DM Sans 18pt Black" pitchFamily="2" charset="0"/>
            </a:rPr>
            <a:t>Current Curriculum Vitae (1_5_XXX)</a:t>
          </a:r>
          <a:endParaRPr lang="en-US">
            <a:latin typeface="DM Sans 18pt Black" pitchFamily="2" charset="0"/>
          </a:endParaRPr>
        </a:p>
      </dgm:t>
    </dgm:pt>
    <dgm:pt modelId="{67870627-9584-4179-8705-A98D091260D1}" type="parTrans" cxnId="{89365AEE-1661-471C-B497-2970C78110B0}">
      <dgm:prSet/>
      <dgm:spPr/>
      <dgm:t>
        <a:bodyPr/>
        <a:lstStyle/>
        <a:p>
          <a:endParaRPr lang="en-US"/>
        </a:p>
      </dgm:t>
    </dgm:pt>
    <dgm:pt modelId="{6FDE60D0-1793-4FD0-8A5A-C9652C08BF67}" type="sibTrans" cxnId="{89365AEE-1661-471C-B497-2970C78110B0}">
      <dgm:prSet/>
      <dgm:spPr/>
      <dgm:t>
        <a:bodyPr/>
        <a:lstStyle/>
        <a:p>
          <a:endParaRPr lang="en-US"/>
        </a:p>
      </dgm:t>
    </dgm:pt>
    <dgm:pt modelId="{4CF88B47-18AB-4734-90DA-FF188AB759C3}">
      <dgm:prSet/>
      <dgm:spPr/>
      <dgm:t>
        <a:bodyPr/>
        <a:lstStyle/>
        <a:p>
          <a:r>
            <a:rPr lang="en-US" b="0" i="0" baseline="0">
              <a:latin typeface="DM Sans 18pt Black" pitchFamily="2" charset="0"/>
            </a:rPr>
            <a:t>P&amp;T Narrative (Below 7500 words and 15-page limit) (1_6_XXX)</a:t>
          </a:r>
          <a:endParaRPr lang="en-US">
            <a:latin typeface="DM Sans 18pt Black" pitchFamily="2" charset="0"/>
          </a:endParaRPr>
        </a:p>
      </dgm:t>
    </dgm:pt>
    <dgm:pt modelId="{0BDF4EA0-E8E0-4BF1-9DA4-47C75B1E0DB3}" type="parTrans" cxnId="{48FB1F9B-2F07-4438-B775-F25F94F109F5}">
      <dgm:prSet/>
      <dgm:spPr/>
      <dgm:t>
        <a:bodyPr/>
        <a:lstStyle/>
        <a:p>
          <a:endParaRPr lang="en-US"/>
        </a:p>
      </dgm:t>
    </dgm:pt>
    <dgm:pt modelId="{BDD9DCF3-6DB0-4EEB-931B-F61471022A5E}" type="sibTrans" cxnId="{48FB1F9B-2F07-4438-B775-F25F94F109F5}">
      <dgm:prSet/>
      <dgm:spPr/>
      <dgm:t>
        <a:bodyPr/>
        <a:lstStyle/>
        <a:p>
          <a:endParaRPr lang="en-US"/>
        </a:p>
      </dgm:t>
    </dgm:pt>
    <dgm:pt modelId="{B086E3A2-A8C3-467F-B7C7-BA3AD8739112}">
      <dgm:prSet/>
      <dgm:spPr/>
      <dgm:t>
        <a:bodyPr/>
        <a:lstStyle/>
        <a:p>
          <a:r>
            <a:rPr lang="en-US" b="0" i="0" baseline="0">
              <a:latin typeface="DM Sans 18pt Black" pitchFamily="2" charset="0"/>
            </a:rPr>
            <a:t>Appendix Materials (1_7_XXX)</a:t>
          </a:r>
          <a:endParaRPr lang="en-US">
            <a:latin typeface="DM Sans 18pt Black" pitchFamily="2" charset="0"/>
          </a:endParaRPr>
        </a:p>
      </dgm:t>
    </dgm:pt>
    <dgm:pt modelId="{AE4E5609-D531-44CB-B93F-EE1942C69946}" type="parTrans" cxnId="{C2C9EC39-8918-46E6-A896-AFDCE211C558}">
      <dgm:prSet/>
      <dgm:spPr/>
      <dgm:t>
        <a:bodyPr/>
        <a:lstStyle/>
        <a:p>
          <a:endParaRPr lang="en-US"/>
        </a:p>
      </dgm:t>
    </dgm:pt>
    <dgm:pt modelId="{1854E5BE-7F1F-4315-85D9-DE1EA68508F9}" type="sibTrans" cxnId="{C2C9EC39-8918-46E6-A896-AFDCE211C558}">
      <dgm:prSet/>
      <dgm:spPr/>
      <dgm:t>
        <a:bodyPr/>
        <a:lstStyle/>
        <a:p>
          <a:endParaRPr lang="en-US"/>
        </a:p>
      </dgm:t>
    </dgm:pt>
    <dgm:pt modelId="{80705F63-1B79-44A0-B0C1-8F87810FAD19}">
      <dgm:prSet/>
      <dgm:spPr/>
      <dgm:t>
        <a:bodyPr/>
        <a:lstStyle/>
        <a:p>
          <a:r>
            <a:rPr lang="en-US" b="0">
              <a:latin typeface="DM Sans 18pt Black" pitchFamily="2" charset="0"/>
            </a:rPr>
            <a:t>Supporting Documents for:</a:t>
          </a:r>
          <a:r>
            <a:rPr lang="en-US" b="0" i="0" baseline="0">
              <a:latin typeface="DM Sans 18pt Black" pitchFamily="2" charset="0"/>
            </a:rPr>
            <a:t> General, Teaching, Research, and Service </a:t>
          </a:r>
          <a:endParaRPr lang="en-US">
            <a:latin typeface="DM Sans 18pt Black" pitchFamily="2" charset="0"/>
          </a:endParaRPr>
        </a:p>
      </dgm:t>
    </dgm:pt>
    <dgm:pt modelId="{84555236-6526-49C6-9EC9-170F6D475D41}" type="parTrans" cxnId="{5A9694A6-1187-4C80-8D51-CEE5319297F5}">
      <dgm:prSet/>
      <dgm:spPr/>
      <dgm:t>
        <a:bodyPr/>
        <a:lstStyle/>
        <a:p>
          <a:endParaRPr lang="en-US"/>
        </a:p>
      </dgm:t>
    </dgm:pt>
    <dgm:pt modelId="{111786FF-32EC-471E-95E1-33F7869A1FBC}" type="sibTrans" cxnId="{5A9694A6-1187-4C80-8D51-CEE5319297F5}">
      <dgm:prSet/>
      <dgm:spPr/>
      <dgm:t>
        <a:bodyPr/>
        <a:lstStyle/>
        <a:p>
          <a:endParaRPr lang="en-US"/>
        </a:p>
      </dgm:t>
    </dgm:pt>
    <dgm:pt modelId="{A4142001-D31B-4E62-8DB2-8478840C3CC4}" type="pres">
      <dgm:prSet presAssocID="{206F586E-5BC5-4845-8293-E3E93C1322E0}" presName="diagram" presStyleCnt="0">
        <dgm:presLayoutVars>
          <dgm:dir/>
          <dgm:resizeHandles val="exact"/>
        </dgm:presLayoutVars>
      </dgm:prSet>
      <dgm:spPr/>
    </dgm:pt>
    <dgm:pt modelId="{60B2A2D0-61C3-4402-BB90-6D0F27D0846D}" type="pres">
      <dgm:prSet presAssocID="{7CE4A5F1-5AF3-4498-8D70-46A961546F14}" presName="node" presStyleLbl="node1" presStyleIdx="0" presStyleCnt="8">
        <dgm:presLayoutVars>
          <dgm:bulletEnabled val="1"/>
        </dgm:presLayoutVars>
      </dgm:prSet>
      <dgm:spPr/>
    </dgm:pt>
    <dgm:pt modelId="{8752DFEE-4700-4724-B495-5222BE01DA0F}" type="pres">
      <dgm:prSet presAssocID="{A812FB4C-4864-45F6-9333-90A5E699D566}" presName="sibTrans" presStyleCnt="0"/>
      <dgm:spPr/>
    </dgm:pt>
    <dgm:pt modelId="{84782651-F301-4E57-8AD5-47D27A4474FF}" type="pres">
      <dgm:prSet presAssocID="{50D04E39-68DA-45A9-8635-6EF1BDCEE91B}" presName="node" presStyleLbl="node1" presStyleIdx="1" presStyleCnt="8">
        <dgm:presLayoutVars>
          <dgm:bulletEnabled val="1"/>
        </dgm:presLayoutVars>
      </dgm:prSet>
      <dgm:spPr/>
    </dgm:pt>
    <dgm:pt modelId="{6B8E8F39-AC67-462B-86F8-807AC5F01C16}" type="pres">
      <dgm:prSet presAssocID="{DBAECFB2-B2A3-4C4E-9EB3-9DEE7AE4A59C}" presName="sibTrans" presStyleCnt="0"/>
      <dgm:spPr/>
    </dgm:pt>
    <dgm:pt modelId="{B1133B57-6F8E-4E8F-8AC9-A8383F55F678}" type="pres">
      <dgm:prSet presAssocID="{E336C2FC-EE1F-4EB1-A834-6DB859D12161}" presName="node" presStyleLbl="node1" presStyleIdx="2" presStyleCnt="8">
        <dgm:presLayoutVars>
          <dgm:bulletEnabled val="1"/>
        </dgm:presLayoutVars>
      </dgm:prSet>
      <dgm:spPr/>
    </dgm:pt>
    <dgm:pt modelId="{4A059622-533E-4F61-86E7-F11E9237DD0C}" type="pres">
      <dgm:prSet presAssocID="{F8EA3F00-A242-499B-8411-4A9A1A8DE7C8}" presName="sibTrans" presStyleCnt="0"/>
      <dgm:spPr/>
    </dgm:pt>
    <dgm:pt modelId="{EA3E5CE1-FBC7-47FC-9786-92A5025A38FE}" type="pres">
      <dgm:prSet presAssocID="{2A2C67D0-239F-4D09-BF28-C24CE5874B60}" presName="node" presStyleLbl="node1" presStyleIdx="3" presStyleCnt="8">
        <dgm:presLayoutVars>
          <dgm:bulletEnabled val="1"/>
        </dgm:presLayoutVars>
      </dgm:prSet>
      <dgm:spPr/>
    </dgm:pt>
    <dgm:pt modelId="{787FAD47-FC01-4332-B53D-1AA54CCF1FEC}" type="pres">
      <dgm:prSet presAssocID="{751A18B3-0CAB-41A9-8D27-EE881702478C}" presName="sibTrans" presStyleCnt="0"/>
      <dgm:spPr/>
    </dgm:pt>
    <dgm:pt modelId="{5B07AE30-6B11-48CC-9847-8681B676C323}" type="pres">
      <dgm:prSet presAssocID="{2DB76413-2628-4A7D-8051-517147BF594F}" presName="node" presStyleLbl="node1" presStyleIdx="4" presStyleCnt="8">
        <dgm:presLayoutVars>
          <dgm:bulletEnabled val="1"/>
        </dgm:presLayoutVars>
      </dgm:prSet>
      <dgm:spPr/>
    </dgm:pt>
    <dgm:pt modelId="{6200D878-9C27-4426-84A0-E91543E31A5F}" type="pres">
      <dgm:prSet presAssocID="{6FDE60D0-1793-4FD0-8A5A-C9652C08BF67}" presName="sibTrans" presStyleCnt="0"/>
      <dgm:spPr/>
    </dgm:pt>
    <dgm:pt modelId="{596F43AC-E097-421F-A8DC-A5B16D0BD3DB}" type="pres">
      <dgm:prSet presAssocID="{4CF88B47-18AB-4734-90DA-FF188AB759C3}" presName="node" presStyleLbl="node1" presStyleIdx="5" presStyleCnt="8">
        <dgm:presLayoutVars>
          <dgm:bulletEnabled val="1"/>
        </dgm:presLayoutVars>
      </dgm:prSet>
      <dgm:spPr/>
    </dgm:pt>
    <dgm:pt modelId="{7B49AA38-0CF3-4667-8E0F-95B00D74EEC9}" type="pres">
      <dgm:prSet presAssocID="{BDD9DCF3-6DB0-4EEB-931B-F61471022A5E}" presName="sibTrans" presStyleCnt="0"/>
      <dgm:spPr/>
    </dgm:pt>
    <dgm:pt modelId="{663FE2D8-2151-4908-8E94-C4308B92C4C4}" type="pres">
      <dgm:prSet presAssocID="{B086E3A2-A8C3-467F-B7C7-BA3AD8739112}" presName="node" presStyleLbl="node1" presStyleIdx="6" presStyleCnt="8">
        <dgm:presLayoutVars>
          <dgm:bulletEnabled val="1"/>
        </dgm:presLayoutVars>
      </dgm:prSet>
      <dgm:spPr/>
    </dgm:pt>
    <dgm:pt modelId="{58C210AF-6DCC-4F92-9833-63D1F9710A54}" type="pres">
      <dgm:prSet presAssocID="{1854E5BE-7F1F-4315-85D9-DE1EA68508F9}" presName="sibTrans" presStyleCnt="0"/>
      <dgm:spPr/>
    </dgm:pt>
    <dgm:pt modelId="{8435C1DB-9750-4709-9D58-8C386D5F730B}" type="pres">
      <dgm:prSet presAssocID="{80705F63-1B79-44A0-B0C1-8F87810FAD19}" presName="node" presStyleLbl="node1" presStyleIdx="7" presStyleCnt="8">
        <dgm:presLayoutVars>
          <dgm:bulletEnabled val="1"/>
        </dgm:presLayoutVars>
      </dgm:prSet>
      <dgm:spPr/>
    </dgm:pt>
  </dgm:ptLst>
  <dgm:cxnLst>
    <dgm:cxn modelId="{C2C9EC39-8918-46E6-A896-AFDCE211C558}" srcId="{206F586E-5BC5-4845-8293-E3E93C1322E0}" destId="{B086E3A2-A8C3-467F-B7C7-BA3AD8739112}" srcOrd="6" destOrd="0" parTransId="{AE4E5609-D531-44CB-B93F-EE1942C69946}" sibTransId="{1854E5BE-7F1F-4315-85D9-DE1EA68508F9}"/>
    <dgm:cxn modelId="{E247BE5D-F68C-455B-915A-9D50B6E27E13}" srcId="{206F586E-5BC5-4845-8293-E3E93C1322E0}" destId="{2A2C67D0-239F-4D09-BF28-C24CE5874B60}" srcOrd="3" destOrd="0" parTransId="{F66EC992-A906-47C0-A9BA-824F9D6DA56A}" sibTransId="{751A18B3-0CAB-41A9-8D27-EE881702478C}"/>
    <dgm:cxn modelId="{11A6314B-00C8-4FF0-B283-9C1E28364627}" srcId="{206F586E-5BC5-4845-8293-E3E93C1322E0}" destId="{7CE4A5F1-5AF3-4498-8D70-46A961546F14}" srcOrd="0" destOrd="0" parTransId="{0261C984-0ED3-4C3A-AB1F-60C3BE039D11}" sibTransId="{A812FB4C-4864-45F6-9333-90A5E699D566}"/>
    <dgm:cxn modelId="{70B7DA6F-27FE-4081-A213-00A7219DDD07}" srcId="{206F586E-5BC5-4845-8293-E3E93C1322E0}" destId="{50D04E39-68DA-45A9-8635-6EF1BDCEE91B}" srcOrd="1" destOrd="0" parTransId="{75C554C8-BE2C-4EB2-BB6C-E32D38448EAC}" sibTransId="{DBAECFB2-B2A3-4C4E-9EB3-9DEE7AE4A59C}"/>
    <dgm:cxn modelId="{12A81650-94CE-4244-A0D6-B5712A9F3C9C}" srcId="{206F586E-5BC5-4845-8293-E3E93C1322E0}" destId="{E336C2FC-EE1F-4EB1-A834-6DB859D12161}" srcOrd="2" destOrd="0" parTransId="{9BEF2963-EE2E-44CE-9B19-4EB0311AD0CB}" sibTransId="{F8EA3F00-A242-499B-8411-4A9A1A8DE7C8}"/>
    <dgm:cxn modelId="{91192A90-F41F-41F0-88C8-8737D0541055}" type="presOf" srcId="{B086E3A2-A8C3-467F-B7C7-BA3AD8739112}" destId="{663FE2D8-2151-4908-8E94-C4308B92C4C4}" srcOrd="0" destOrd="0" presId="urn:microsoft.com/office/officeart/2005/8/layout/default"/>
    <dgm:cxn modelId="{B7D94592-2A4D-4CDA-AA6C-4977FA882DC1}" type="presOf" srcId="{206F586E-5BC5-4845-8293-E3E93C1322E0}" destId="{A4142001-D31B-4E62-8DB2-8478840C3CC4}" srcOrd="0" destOrd="0" presId="urn:microsoft.com/office/officeart/2005/8/layout/default"/>
    <dgm:cxn modelId="{48FB1F9B-2F07-4438-B775-F25F94F109F5}" srcId="{206F586E-5BC5-4845-8293-E3E93C1322E0}" destId="{4CF88B47-18AB-4734-90DA-FF188AB759C3}" srcOrd="5" destOrd="0" parTransId="{0BDF4EA0-E8E0-4BF1-9DA4-47C75B1E0DB3}" sibTransId="{BDD9DCF3-6DB0-4EEB-931B-F61471022A5E}"/>
    <dgm:cxn modelId="{F0979F9C-B840-432D-B944-3029637DE331}" type="presOf" srcId="{4CF88B47-18AB-4734-90DA-FF188AB759C3}" destId="{596F43AC-E097-421F-A8DC-A5B16D0BD3DB}" srcOrd="0" destOrd="0" presId="urn:microsoft.com/office/officeart/2005/8/layout/default"/>
    <dgm:cxn modelId="{176235A3-47C0-4979-AEE6-D6B5E55A1DD2}" type="presOf" srcId="{7CE4A5F1-5AF3-4498-8D70-46A961546F14}" destId="{60B2A2D0-61C3-4402-BB90-6D0F27D0846D}" srcOrd="0" destOrd="0" presId="urn:microsoft.com/office/officeart/2005/8/layout/default"/>
    <dgm:cxn modelId="{5A9694A6-1187-4C80-8D51-CEE5319297F5}" srcId="{206F586E-5BC5-4845-8293-E3E93C1322E0}" destId="{80705F63-1B79-44A0-B0C1-8F87810FAD19}" srcOrd="7" destOrd="0" parTransId="{84555236-6526-49C6-9EC9-170F6D475D41}" sibTransId="{111786FF-32EC-471E-95E1-33F7869A1FBC}"/>
    <dgm:cxn modelId="{F36245AF-46F3-4A3A-AC97-86D46C89006E}" type="presOf" srcId="{2A2C67D0-239F-4D09-BF28-C24CE5874B60}" destId="{EA3E5CE1-FBC7-47FC-9786-92A5025A38FE}" srcOrd="0" destOrd="0" presId="urn:microsoft.com/office/officeart/2005/8/layout/default"/>
    <dgm:cxn modelId="{0EF3B1B9-7CE2-4CA8-87D9-16282907A850}" type="presOf" srcId="{2DB76413-2628-4A7D-8051-517147BF594F}" destId="{5B07AE30-6B11-48CC-9847-8681B676C323}" srcOrd="0" destOrd="0" presId="urn:microsoft.com/office/officeart/2005/8/layout/default"/>
    <dgm:cxn modelId="{369367BA-8B57-4044-AD43-B695B33AF512}" type="presOf" srcId="{80705F63-1B79-44A0-B0C1-8F87810FAD19}" destId="{8435C1DB-9750-4709-9D58-8C386D5F730B}" srcOrd="0" destOrd="0" presId="urn:microsoft.com/office/officeart/2005/8/layout/default"/>
    <dgm:cxn modelId="{89365AEE-1661-471C-B497-2970C78110B0}" srcId="{206F586E-5BC5-4845-8293-E3E93C1322E0}" destId="{2DB76413-2628-4A7D-8051-517147BF594F}" srcOrd="4" destOrd="0" parTransId="{67870627-9584-4179-8705-A98D091260D1}" sibTransId="{6FDE60D0-1793-4FD0-8A5A-C9652C08BF67}"/>
    <dgm:cxn modelId="{8B9A1DEF-95C6-4A57-8F68-0B8558DDFDE9}" type="presOf" srcId="{E336C2FC-EE1F-4EB1-A834-6DB859D12161}" destId="{B1133B57-6F8E-4E8F-8AC9-A8383F55F678}" srcOrd="0" destOrd="0" presId="urn:microsoft.com/office/officeart/2005/8/layout/default"/>
    <dgm:cxn modelId="{6A5E96FA-F9C4-4312-BA18-558FE630276F}" type="presOf" srcId="{50D04E39-68DA-45A9-8635-6EF1BDCEE91B}" destId="{84782651-F301-4E57-8AD5-47D27A4474FF}" srcOrd="0" destOrd="0" presId="urn:microsoft.com/office/officeart/2005/8/layout/default"/>
    <dgm:cxn modelId="{0425C1B2-1BBA-41EE-BC61-B81C07DEEFCE}" type="presParOf" srcId="{A4142001-D31B-4E62-8DB2-8478840C3CC4}" destId="{60B2A2D0-61C3-4402-BB90-6D0F27D0846D}" srcOrd="0" destOrd="0" presId="urn:microsoft.com/office/officeart/2005/8/layout/default"/>
    <dgm:cxn modelId="{884F9600-0D58-480D-A79E-98CF1124083D}" type="presParOf" srcId="{A4142001-D31B-4E62-8DB2-8478840C3CC4}" destId="{8752DFEE-4700-4724-B495-5222BE01DA0F}" srcOrd="1" destOrd="0" presId="urn:microsoft.com/office/officeart/2005/8/layout/default"/>
    <dgm:cxn modelId="{5C70F414-8685-47B9-A13B-97B98C036026}" type="presParOf" srcId="{A4142001-D31B-4E62-8DB2-8478840C3CC4}" destId="{84782651-F301-4E57-8AD5-47D27A4474FF}" srcOrd="2" destOrd="0" presId="urn:microsoft.com/office/officeart/2005/8/layout/default"/>
    <dgm:cxn modelId="{57422266-562C-4E74-AFA2-40A21B728F67}" type="presParOf" srcId="{A4142001-D31B-4E62-8DB2-8478840C3CC4}" destId="{6B8E8F39-AC67-462B-86F8-807AC5F01C16}" srcOrd="3" destOrd="0" presId="urn:microsoft.com/office/officeart/2005/8/layout/default"/>
    <dgm:cxn modelId="{22E34D10-5BCD-4369-9D76-8EB611EC0E51}" type="presParOf" srcId="{A4142001-D31B-4E62-8DB2-8478840C3CC4}" destId="{B1133B57-6F8E-4E8F-8AC9-A8383F55F678}" srcOrd="4" destOrd="0" presId="urn:microsoft.com/office/officeart/2005/8/layout/default"/>
    <dgm:cxn modelId="{91E539E2-48A3-463A-85A1-CB13CA97477C}" type="presParOf" srcId="{A4142001-D31B-4E62-8DB2-8478840C3CC4}" destId="{4A059622-533E-4F61-86E7-F11E9237DD0C}" srcOrd="5" destOrd="0" presId="urn:microsoft.com/office/officeart/2005/8/layout/default"/>
    <dgm:cxn modelId="{B4B9CBD6-AB62-48FB-89D5-730C3C929770}" type="presParOf" srcId="{A4142001-D31B-4E62-8DB2-8478840C3CC4}" destId="{EA3E5CE1-FBC7-47FC-9786-92A5025A38FE}" srcOrd="6" destOrd="0" presId="urn:microsoft.com/office/officeart/2005/8/layout/default"/>
    <dgm:cxn modelId="{11BAB8BC-3012-4C01-829E-CB0FB9A2F244}" type="presParOf" srcId="{A4142001-D31B-4E62-8DB2-8478840C3CC4}" destId="{787FAD47-FC01-4332-B53D-1AA54CCF1FEC}" srcOrd="7" destOrd="0" presId="urn:microsoft.com/office/officeart/2005/8/layout/default"/>
    <dgm:cxn modelId="{845EC094-0FA1-4323-91F1-2A049D9A22BC}" type="presParOf" srcId="{A4142001-D31B-4E62-8DB2-8478840C3CC4}" destId="{5B07AE30-6B11-48CC-9847-8681B676C323}" srcOrd="8" destOrd="0" presId="urn:microsoft.com/office/officeart/2005/8/layout/default"/>
    <dgm:cxn modelId="{00DD2876-8B0A-4383-9787-FA1B312350E1}" type="presParOf" srcId="{A4142001-D31B-4E62-8DB2-8478840C3CC4}" destId="{6200D878-9C27-4426-84A0-E91543E31A5F}" srcOrd="9" destOrd="0" presId="urn:microsoft.com/office/officeart/2005/8/layout/default"/>
    <dgm:cxn modelId="{FB673A9D-488D-470C-BA26-BC9C5263A061}" type="presParOf" srcId="{A4142001-D31B-4E62-8DB2-8478840C3CC4}" destId="{596F43AC-E097-421F-A8DC-A5B16D0BD3DB}" srcOrd="10" destOrd="0" presId="urn:microsoft.com/office/officeart/2005/8/layout/default"/>
    <dgm:cxn modelId="{73159FE4-8BB8-41D8-B4F6-41A4E4143EDC}" type="presParOf" srcId="{A4142001-D31B-4E62-8DB2-8478840C3CC4}" destId="{7B49AA38-0CF3-4667-8E0F-95B00D74EEC9}" srcOrd="11" destOrd="0" presId="urn:microsoft.com/office/officeart/2005/8/layout/default"/>
    <dgm:cxn modelId="{F0A2D993-245F-40E8-9A6D-A3005BCCF725}" type="presParOf" srcId="{A4142001-D31B-4E62-8DB2-8478840C3CC4}" destId="{663FE2D8-2151-4908-8E94-C4308B92C4C4}" srcOrd="12" destOrd="0" presId="urn:microsoft.com/office/officeart/2005/8/layout/default"/>
    <dgm:cxn modelId="{A2BE03F1-CFB0-41BF-B464-0FDF25B66A4F}" type="presParOf" srcId="{A4142001-D31B-4E62-8DB2-8478840C3CC4}" destId="{58C210AF-6DCC-4F92-9833-63D1F9710A54}" srcOrd="13" destOrd="0" presId="urn:microsoft.com/office/officeart/2005/8/layout/default"/>
    <dgm:cxn modelId="{C619A074-F6C6-452C-B614-52EC7A3C30D2}" type="presParOf" srcId="{A4142001-D31B-4E62-8DB2-8478840C3CC4}" destId="{8435C1DB-9750-4709-9D58-8C386D5F730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159EA-BC58-4E42-8DCC-80946E1B9A5A}"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367594D4-4D22-4AB6-8EA3-8DFE5CC99D3C}">
      <dgm:prSet custT="1"/>
      <dgm:spPr/>
      <dgm:t>
        <a:bodyPr/>
        <a:lstStyle/>
        <a:p>
          <a:r>
            <a:rPr lang="en-US" sz="1400" b="1" i="0" baseline="0" dirty="0">
              <a:solidFill>
                <a:schemeClr val="bg2"/>
              </a:solidFill>
            </a:rPr>
            <a:t>Follow the required file naming format for all uploads </a:t>
          </a:r>
          <a:endParaRPr lang="en-US" sz="1400" b="1" dirty="0">
            <a:solidFill>
              <a:schemeClr val="bg2"/>
            </a:solidFill>
          </a:endParaRPr>
        </a:p>
      </dgm:t>
    </dgm:pt>
    <dgm:pt modelId="{89E1B6EC-288F-417A-AD1F-3FA10C267C26}" type="parTrans" cxnId="{FCAB721D-B232-455C-BF2B-85AAE61232BF}">
      <dgm:prSet/>
      <dgm:spPr/>
      <dgm:t>
        <a:bodyPr/>
        <a:lstStyle/>
        <a:p>
          <a:endParaRPr lang="en-US"/>
        </a:p>
      </dgm:t>
    </dgm:pt>
    <dgm:pt modelId="{F9B17B89-7B93-45A8-818F-D5CA3613F344}" type="sibTrans" cxnId="{FCAB721D-B232-455C-BF2B-85AAE61232BF}">
      <dgm:prSet/>
      <dgm:spPr/>
      <dgm:t>
        <a:bodyPr/>
        <a:lstStyle/>
        <a:p>
          <a:endParaRPr lang="en-US"/>
        </a:p>
      </dgm:t>
    </dgm:pt>
    <dgm:pt modelId="{6D5FD027-ED27-4937-AADF-679E61C070BE}">
      <dgm:prSet custT="1"/>
      <dgm:spPr/>
      <dgm:t>
        <a:bodyPr/>
        <a:lstStyle/>
        <a:p>
          <a:r>
            <a:rPr lang="en-US" sz="1400" b="1" i="0" baseline="0" dirty="0">
              <a:solidFill>
                <a:schemeClr val="bg2"/>
              </a:solidFill>
            </a:rPr>
            <a:t>Ensure file names are consistent and clearly labeled </a:t>
          </a:r>
          <a:endParaRPr lang="en-US" sz="1400" b="1" dirty="0">
            <a:solidFill>
              <a:schemeClr val="bg2"/>
            </a:solidFill>
          </a:endParaRPr>
        </a:p>
      </dgm:t>
      <dgm:extLst>
        <a:ext uri="{E40237B7-FDA0-4F09-8148-C483321AD2D9}">
          <dgm14:cNvPr xmlns:dgm14="http://schemas.microsoft.com/office/drawing/2010/diagram" id="0" name="" descr="Arrow diagram depicting details for file uploads."/>
        </a:ext>
      </dgm:extLst>
    </dgm:pt>
    <dgm:pt modelId="{5D7A9B38-BC79-4EAD-BD58-513303ED95C9}" type="parTrans" cxnId="{3A07D4E6-A254-4AF8-8DE8-C30C78887C8D}">
      <dgm:prSet/>
      <dgm:spPr/>
      <dgm:t>
        <a:bodyPr/>
        <a:lstStyle/>
        <a:p>
          <a:endParaRPr lang="en-US"/>
        </a:p>
      </dgm:t>
    </dgm:pt>
    <dgm:pt modelId="{084F6706-46C2-4772-A794-FC369F6FD779}" type="sibTrans" cxnId="{3A07D4E6-A254-4AF8-8DE8-C30C78887C8D}">
      <dgm:prSet/>
      <dgm:spPr/>
      <dgm:t>
        <a:bodyPr/>
        <a:lstStyle/>
        <a:p>
          <a:endParaRPr lang="en-US"/>
        </a:p>
      </dgm:t>
    </dgm:pt>
    <dgm:pt modelId="{F18F770B-D87F-4337-BD7E-8EDD03C2987E}">
      <dgm:prSet custT="1"/>
      <dgm:spPr/>
      <dgm:t>
        <a:bodyPr/>
        <a:lstStyle/>
        <a:p>
          <a:r>
            <a:rPr lang="en-US" sz="1200" b="1" i="0" baseline="0" dirty="0">
              <a:solidFill>
                <a:schemeClr val="bg2"/>
              </a:solidFill>
            </a:rPr>
            <a:t>Include required documents using correct naming structure</a:t>
          </a:r>
          <a:br>
            <a:rPr lang="en-US" sz="1200" b="1" i="0" baseline="0" dirty="0">
              <a:solidFill>
                <a:schemeClr val="bg2"/>
              </a:solidFill>
            </a:rPr>
          </a:br>
          <a:r>
            <a:rPr lang="en-US" sz="1200" b="1" i="1" baseline="0" dirty="0">
              <a:solidFill>
                <a:schemeClr val="bg2"/>
              </a:solidFill>
            </a:rPr>
            <a:t>(e.g., 1_1_LastName, 1_4a_LastName)</a:t>
          </a:r>
          <a:endParaRPr lang="en-US" sz="1200" b="1" dirty="0">
            <a:solidFill>
              <a:schemeClr val="bg2"/>
            </a:solidFill>
          </a:endParaRPr>
        </a:p>
      </dgm:t>
    </dgm:pt>
    <dgm:pt modelId="{64B8BE3C-C610-401E-A63F-85B00D24BE45}" type="parTrans" cxnId="{A42D6716-BEDD-422F-A4C1-C025B3F50EF4}">
      <dgm:prSet/>
      <dgm:spPr/>
      <dgm:t>
        <a:bodyPr/>
        <a:lstStyle/>
        <a:p>
          <a:endParaRPr lang="en-US"/>
        </a:p>
      </dgm:t>
    </dgm:pt>
    <dgm:pt modelId="{482A0BC9-F162-4BDF-9F6E-4C5A00CD80A6}" type="sibTrans" cxnId="{A42D6716-BEDD-422F-A4C1-C025B3F50EF4}">
      <dgm:prSet/>
      <dgm:spPr/>
      <dgm:t>
        <a:bodyPr/>
        <a:lstStyle/>
        <a:p>
          <a:endParaRPr lang="en-US"/>
        </a:p>
      </dgm:t>
    </dgm:pt>
    <dgm:pt modelId="{2759BACF-A104-4F3B-8F36-77BB47EC3E8E}">
      <dgm:prSet custT="1"/>
      <dgm:spPr/>
      <dgm:t>
        <a:bodyPr/>
        <a:lstStyle/>
        <a:p>
          <a:r>
            <a:rPr lang="en-US" sz="1600" b="1" i="0" baseline="0" dirty="0">
              <a:solidFill>
                <a:schemeClr val="bg2"/>
              </a:solidFill>
            </a:rPr>
            <a:t>PDF Format only (no portfolios) </a:t>
          </a:r>
          <a:endParaRPr lang="en-US" sz="1600" b="1" i="0" dirty="0">
            <a:solidFill>
              <a:schemeClr val="bg2"/>
            </a:solidFill>
          </a:endParaRPr>
        </a:p>
      </dgm:t>
    </dgm:pt>
    <dgm:pt modelId="{56C5E60E-123D-41CC-A767-414DAAE89D3B}" type="parTrans" cxnId="{B091A713-9E79-45A5-8E34-A99704D7434D}">
      <dgm:prSet/>
      <dgm:spPr/>
      <dgm:t>
        <a:bodyPr/>
        <a:lstStyle/>
        <a:p>
          <a:endParaRPr lang="en-US"/>
        </a:p>
      </dgm:t>
    </dgm:pt>
    <dgm:pt modelId="{2F472BE9-CA13-4596-B56A-AB1A5D67FFA3}" type="sibTrans" cxnId="{B091A713-9E79-45A5-8E34-A99704D7434D}">
      <dgm:prSet/>
      <dgm:spPr/>
      <dgm:t>
        <a:bodyPr/>
        <a:lstStyle/>
        <a:p>
          <a:endParaRPr lang="en-US"/>
        </a:p>
      </dgm:t>
    </dgm:pt>
    <dgm:pt modelId="{4E6E8D80-DF5D-4DD2-B21E-485657E0E5F8}" type="pres">
      <dgm:prSet presAssocID="{0D8159EA-BC58-4E42-8DCC-80946E1B9A5A}" presName="Name0" presStyleCnt="0">
        <dgm:presLayoutVars>
          <dgm:chPref val="3"/>
          <dgm:dir/>
          <dgm:animLvl val="lvl"/>
          <dgm:resizeHandles/>
        </dgm:presLayoutVars>
      </dgm:prSet>
      <dgm:spPr/>
    </dgm:pt>
    <dgm:pt modelId="{C6AA4B8C-ACAF-4977-BEE7-2C2E42083B3E}" type="pres">
      <dgm:prSet presAssocID="{367594D4-4D22-4AB6-8EA3-8DFE5CC99D3C}" presName="horFlow" presStyleCnt="0"/>
      <dgm:spPr/>
    </dgm:pt>
    <dgm:pt modelId="{C70B9385-840D-4847-8E0B-9FBF61C1361A}" type="pres">
      <dgm:prSet presAssocID="{367594D4-4D22-4AB6-8EA3-8DFE5CC99D3C}" presName="bigChev" presStyleLbl="node1" presStyleIdx="0" presStyleCnt="4"/>
      <dgm:spPr/>
    </dgm:pt>
    <dgm:pt modelId="{37F527B6-2E62-496A-A5B8-5C5C1CE71CD5}" type="pres">
      <dgm:prSet presAssocID="{367594D4-4D22-4AB6-8EA3-8DFE5CC99D3C}" presName="vSp" presStyleCnt="0"/>
      <dgm:spPr/>
    </dgm:pt>
    <dgm:pt modelId="{9216BE5B-60E4-4906-A1D5-A321437C0D89}" type="pres">
      <dgm:prSet presAssocID="{6D5FD027-ED27-4937-AADF-679E61C070BE}" presName="horFlow" presStyleCnt="0"/>
      <dgm:spPr/>
    </dgm:pt>
    <dgm:pt modelId="{0B5F0977-E792-449F-A4B3-76E2DDC27605}" type="pres">
      <dgm:prSet presAssocID="{6D5FD027-ED27-4937-AADF-679E61C070BE}" presName="bigChev" presStyleLbl="node1" presStyleIdx="1" presStyleCnt="4"/>
      <dgm:spPr/>
    </dgm:pt>
    <dgm:pt modelId="{0A9DA920-EFB0-4230-9B4F-2570ADF016CB}" type="pres">
      <dgm:prSet presAssocID="{6D5FD027-ED27-4937-AADF-679E61C070BE}" presName="vSp" presStyleCnt="0"/>
      <dgm:spPr/>
    </dgm:pt>
    <dgm:pt modelId="{E9210817-2A0A-4C79-859D-0E382D4E68E8}" type="pres">
      <dgm:prSet presAssocID="{F18F770B-D87F-4337-BD7E-8EDD03C2987E}" presName="horFlow" presStyleCnt="0"/>
      <dgm:spPr/>
    </dgm:pt>
    <dgm:pt modelId="{3812E61B-8757-407C-B44F-E4AA28BF79B7}" type="pres">
      <dgm:prSet presAssocID="{F18F770B-D87F-4337-BD7E-8EDD03C2987E}" presName="bigChev" presStyleLbl="node1" presStyleIdx="2" presStyleCnt="4"/>
      <dgm:spPr/>
    </dgm:pt>
    <dgm:pt modelId="{C2E61B09-A3BD-4098-866B-1DE50860FCA2}" type="pres">
      <dgm:prSet presAssocID="{F18F770B-D87F-4337-BD7E-8EDD03C2987E}" presName="vSp" presStyleCnt="0"/>
      <dgm:spPr/>
    </dgm:pt>
    <dgm:pt modelId="{65405E21-EB44-40E1-82C1-75B55007E110}" type="pres">
      <dgm:prSet presAssocID="{2759BACF-A104-4F3B-8F36-77BB47EC3E8E}" presName="horFlow" presStyleCnt="0"/>
      <dgm:spPr/>
    </dgm:pt>
    <dgm:pt modelId="{23845A6A-4FC3-410E-9464-513B56F1F864}" type="pres">
      <dgm:prSet presAssocID="{2759BACF-A104-4F3B-8F36-77BB47EC3E8E}" presName="bigChev" presStyleLbl="node1" presStyleIdx="3" presStyleCnt="4"/>
      <dgm:spPr/>
    </dgm:pt>
  </dgm:ptLst>
  <dgm:cxnLst>
    <dgm:cxn modelId="{B091A713-9E79-45A5-8E34-A99704D7434D}" srcId="{0D8159EA-BC58-4E42-8DCC-80946E1B9A5A}" destId="{2759BACF-A104-4F3B-8F36-77BB47EC3E8E}" srcOrd="3" destOrd="0" parTransId="{56C5E60E-123D-41CC-A767-414DAAE89D3B}" sibTransId="{2F472BE9-CA13-4596-B56A-AB1A5D67FFA3}"/>
    <dgm:cxn modelId="{A42D6716-BEDD-422F-A4C1-C025B3F50EF4}" srcId="{0D8159EA-BC58-4E42-8DCC-80946E1B9A5A}" destId="{F18F770B-D87F-4337-BD7E-8EDD03C2987E}" srcOrd="2" destOrd="0" parTransId="{64B8BE3C-C610-401E-A63F-85B00D24BE45}" sibTransId="{482A0BC9-F162-4BDF-9F6E-4C5A00CD80A6}"/>
    <dgm:cxn modelId="{FCAB721D-B232-455C-BF2B-85AAE61232BF}" srcId="{0D8159EA-BC58-4E42-8DCC-80946E1B9A5A}" destId="{367594D4-4D22-4AB6-8EA3-8DFE5CC99D3C}" srcOrd="0" destOrd="0" parTransId="{89E1B6EC-288F-417A-AD1F-3FA10C267C26}" sibTransId="{F9B17B89-7B93-45A8-818F-D5CA3613F344}"/>
    <dgm:cxn modelId="{A4DDA62C-E28E-46FA-813E-084D35859774}" type="presOf" srcId="{F18F770B-D87F-4337-BD7E-8EDD03C2987E}" destId="{3812E61B-8757-407C-B44F-E4AA28BF79B7}" srcOrd="0" destOrd="0" presId="urn:microsoft.com/office/officeart/2005/8/layout/lProcess3"/>
    <dgm:cxn modelId="{771C7C52-42C6-4B6A-BE2F-A91648E23BD4}" type="presOf" srcId="{6D5FD027-ED27-4937-AADF-679E61C070BE}" destId="{0B5F0977-E792-449F-A4B3-76E2DDC27605}" srcOrd="0" destOrd="0" presId="urn:microsoft.com/office/officeart/2005/8/layout/lProcess3"/>
    <dgm:cxn modelId="{362964B6-C7EA-418C-92C2-52F1FFE9C142}" type="presOf" srcId="{0D8159EA-BC58-4E42-8DCC-80946E1B9A5A}" destId="{4E6E8D80-DF5D-4DD2-B21E-485657E0E5F8}" srcOrd="0" destOrd="0" presId="urn:microsoft.com/office/officeart/2005/8/layout/lProcess3"/>
    <dgm:cxn modelId="{70DA94DE-AAFB-4284-BD6C-2F5E554DDB54}" type="presOf" srcId="{2759BACF-A104-4F3B-8F36-77BB47EC3E8E}" destId="{23845A6A-4FC3-410E-9464-513B56F1F864}" srcOrd="0" destOrd="0" presId="urn:microsoft.com/office/officeart/2005/8/layout/lProcess3"/>
    <dgm:cxn modelId="{3A07D4E6-A254-4AF8-8DE8-C30C78887C8D}" srcId="{0D8159EA-BC58-4E42-8DCC-80946E1B9A5A}" destId="{6D5FD027-ED27-4937-AADF-679E61C070BE}" srcOrd="1" destOrd="0" parTransId="{5D7A9B38-BC79-4EAD-BD58-513303ED95C9}" sibTransId="{084F6706-46C2-4772-A794-FC369F6FD779}"/>
    <dgm:cxn modelId="{B546C2F7-F4EE-49E5-9755-44E9297B4B3A}" type="presOf" srcId="{367594D4-4D22-4AB6-8EA3-8DFE5CC99D3C}" destId="{C70B9385-840D-4847-8E0B-9FBF61C1361A}" srcOrd="0" destOrd="0" presId="urn:microsoft.com/office/officeart/2005/8/layout/lProcess3"/>
    <dgm:cxn modelId="{53CE3FB2-F9A3-4299-A11C-1997AC1F4F52}" type="presParOf" srcId="{4E6E8D80-DF5D-4DD2-B21E-485657E0E5F8}" destId="{C6AA4B8C-ACAF-4977-BEE7-2C2E42083B3E}" srcOrd="0" destOrd="0" presId="urn:microsoft.com/office/officeart/2005/8/layout/lProcess3"/>
    <dgm:cxn modelId="{53B460AE-6601-4A40-8144-D9796B06FEC5}" type="presParOf" srcId="{C6AA4B8C-ACAF-4977-BEE7-2C2E42083B3E}" destId="{C70B9385-840D-4847-8E0B-9FBF61C1361A}" srcOrd="0" destOrd="0" presId="urn:microsoft.com/office/officeart/2005/8/layout/lProcess3"/>
    <dgm:cxn modelId="{D5E8B363-2A1D-47D2-9CA5-39D07600304F}" type="presParOf" srcId="{4E6E8D80-DF5D-4DD2-B21E-485657E0E5F8}" destId="{37F527B6-2E62-496A-A5B8-5C5C1CE71CD5}" srcOrd="1" destOrd="0" presId="urn:microsoft.com/office/officeart/2005/8/layout/lProcess3"/>
    <dgm:cxn modelId="{BE6536E5-D368-4144-8C1E-82114BB31C35}" type="presParOf" srcId="{4E6E8D80-DF5D-4DD2-B21E-485657E0E5F8}" destId="{9216BE5B-60E4-4906-A1D5-A321437C0D89}" srcOrd="2" destOrd="0" presId="urn:microsoft.com/office/officeart/2005/8/layout/lProcess3"/>
    <dgm:cxn modelId="{08C54A51-7950-4845-B577-194D955C46A1}" type="presParOf" srcId="{9216BE5B-60E4-4906-A1D5-A321437C0D89}" destId="{0B5F0977-E792-449F-A4B3-76E2DDC27605}" srcOrd="0" destOrd="0" presId="urn:microsoft.com/office/officeart/2005/8/layout/lProcess3"/>
    <dgm:cxn modelId="{2FFA948A-5505-4337-948E-2FF4710A0C20}" type="presParOf" srcId="{4E6E8D80-DF5D-4DD2-B21E-485657E0E5F8}" destId="{0A9DA920-EFB0-4230-9B4F-2570ADF016CB}" srcOrd="3" destOrd="0" presId="urn:microsoft.com/office/officeart/2005/8/layout/lProcess3"/>
    <dgm:cxn modelId="{34859BC4-F247-43FE-9010-F6884C8B778E}" type="presParOf" srcId="{4E6E8D80-DF5D-4DD2-B21E-485657E0E5F8}" destId="{E9210817-2A0A-4C79-859D-0E382D4E68E8}" srcOrd="4" destOrd="0" presId="urn:microsoft.com/office/officeart/2005/8/layout/lProcess3"/>
    <dgm:cxn modelId="{B5F12EF4-A65C-4073-B3A3-462C3A372306}" type="presParOf" srcId="{E9210817-2A0A-4C79-859D-0E382D4E68E8}" destId="{3812E61B-8757-407C-B44F-E4AA28BF79B7}" srcOrd="0" destOrd="0" presId="urn:microsoft.com/office/officeart/2005/8/layout/lProcess3"/>
    <dgm:cxn modelId="{4D1D7DC7-8A77-47EF-B8C3-3D5290D25043}" type="presParOf" srcId="{4E6E8D80-DF5D-4DD2-B21E-485657E0E5F8}" destId="{C2E61B09-A3BD-4098-866B-1DE50860FCA2}" srcOrd="5" destOrd="0" presId="urn:microsoft.com/office/officeart/2005/8/layout/lProcess3"/>
    <dgm:cxn modelId="{1C68A0F5-310F-4B2E-994C-9D75CC3B8805}" type="presParOf" srcId="{4E6E8D80-DF5D-4DD2-B21E-485657E0E5F8}" destId="{65405E21-EB44-40E1-82C1-75B55007E110}" srcOrd="6" destOrd="0" presId="urn:microsoft.com/office/officeart/2005/8/layout/lProcess3"/>
    <dgm:cxn modelId="{2DE8A779-50E4-4108-AFD1-C5CEB0EFD1CF}" type="presParOf" srcId="{65405E21-EB44-40E1-82C1-75B55007E110}" destId="{23845A6A-4FC3-410E-9464-513B56F1F864}"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8159EA-BC58-4E42-8DCC-80946E1B9A5A}" type="doc">
      <dgm:prSet loTypeId="urn:microsoft.com/office/officeart/2005/8/layout/process2" loCatId="process" qsTypeId="urn:microsoft.com/office/officeart/2005/8/quickstyle/simple1" qsCatId="simple" csTypeId="urn:microsoft.com/office/officeart/2005/8/colors/accent0_3" csCatId="mainScheme"/>
      <dgm:spPr/>
      <dgm:t>
        <a:bodyPr/>
        <a:lstStyle/>
        <a:p>
          <a:endParaRPr lang="en-US"/>
        </a:p>
      </dgm:t>
    </dgm:pt>
    <dgm:pt modelId="{3ED162FB-7E09-4B3D-A8DC-DA86F9F031F5}" type="pres">
      <dgm:prSet presAssocID="{0D8159EA-BC58-4E42-8DCC-80946E1B9A5A}" presName="linearFlow" presStyleCnt="0">
        <dgm:presLayoutVars>
          <dgm:resizeHandles val="exact"/>
        </dgm:presLayoutVars>
      </dgm:prSet>
      <dgm:spPr/>
    </dgm:pt>
  </dgm:ptLst>
  <dgm:cxnLst>
    <dgm:cxn modelId="{E4F50493-B4E1-4E73-9E49-72A22460A1F7}" type="presOf" srcId="{0D8159EA-BC58-4E42-8DCC-80946E1B9A5A}" destId="{3ED162FB-7E09-4B3D-A8DC-DA86F9F031F5}"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764032-6AA5-4BD1-B788-55EC343E2C50}"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9290197C-92EC-4FF3-BE0E-CE2254B3A6BE}">
      <dgm:prSet phldr="0" custT="1"/>
      <dgm:spPr/>
      <dgm:t>
        <a:bodyPr/>
        <a:lstStyle/>
        <a:p>
          <a:pPr algn="ctr" rtl="0"/>
          <a:r>
            <a:rPr lang="en-US" sz="1800" b="1" dirty="0">
              <a:solidFill>
                <a:srgbClr val="003767"/>
              </a:solidFill>
              <a:latin typeface="+mj-lt"/>
              <a:ea typeface="Open Sans"/>
              <a:cs typeface="Open Sans"/>
            </a:rPr>
            <a:t>Rename your files before uploading</a:t>
          </a:r>
          <a:endParaRPr lang="en-US" sz="1800" b="1" dirty="0">
            <a:solidFill>
              <a:srgbClr val="003767"/>
            </a:solidFill>
            <a:latin typeface="+mj-lt"/>
          </a:endParaRPr>
        </a:p>
      </dgm:t>
    </dgm:pt>
    <dgm:pt modelId="{14ED51DD-1DA7-4188-B7DF-FCD7441A7C34}" type="parTrans" cxnId="{01394C50-CA2F-46B3-A025-7171267F9CCB}">
      <dgm:prSet/>
      <dgm:spPr/>
      <dgm:t>
        <a:bodyPr/>
        <a:lstStyle/>
        <a:p>
          <a:endParaRPr lang="en-US"/>
        </a:p>
      </dgm:t>
    </dgm:pt>
    <dgm:pt modelId="{15EF3CCD-342F-4BFB-885F-A98F19E811E4}" type="sibTrans" cxnId="{01394C50-CA2F-46B3-A025-7171267F9CCB}">
      <dgm:prSet/>
      <dgm:spPr/>
      <dgm:t>
        <a:bodyPr/>
        <a:lstStyle/>
        <a:p>
          <a:endParaRPr lang="en-US"/>
        </a:p>
      </dgm:t>
    </dgm:pt>
    <dgm:pt modelId="{B5B4813C-4F78-4A41-A667-0A394C238134}">
      <dgm:prSet phldr="0" custT="1"/>
      <dgm:spPr/>
      <dgm:t>
        <a:bodyPr/>
        <a:lstStyle/>
        <a:p>
          <a:pPr algn="ctr" rtl="0"/>
          <a:r>
            <a:rPr lang="en-US" sz="1600" b="1" dirty="0">
              <a:solidFill>
                <a:srgbClr val="003767"/>
              </a:solidFill>
              <a:latin typeface="+mj-lt"/>
              <a:ea typeface="Open Sans"/>
              <a:cs typeface="Open Sans"/>
            </a:rPr>
            <a:t>You are required to upload, or the workload step will auto-advance at 12:00 midnight</a:t>
          </a:r>
          <a:endParaRPr lang="en-US" sz="1600" b="1" dirty="0">
            <a:solidFill>
              <a:srgbClr val="003767"/>
            </a:solidFill>
            <a:latin typeface="+mj-lt"/>
          </a:endParaRPr>
        </a:p>
      </dgm:t>
    </dgm:pt>
    <dgm:pt modelId="{F6BEA824-A8A3-4342-8E18-1BB616FE0387}" type="parTrans" cxnId="{7B2794CC-788A-43FE-B140-ADF7E8BB3BAC}">
      <dgm:prSet/>
      <dgm:spPr/>
      <dgm:t>
        <a:bodyPr/>
        <a:lstStyle/>
        <a:p>
          <a:endParaRPr lang="en-US"/>
        </a:p>
      </dgm:t>
    </dgm:pt>
    <dgm:pt modelId="{C582E9B6-0312-49B0-A905-6BF539A1F2FE}" type="sibTrans" cxnId="{7B2794CC-788A-43FE-B140-ADF7E8BB3BAC}">
      <dgm:prSet/>
      <dgm:spPr/>
      <dgm:t>
        <a:bodyPr/>
        <a:lstStyle/>
        <a:p>
          <a:endParaRPr lang="en-US"/>
        </a:p>
      </dgm:t>
    </dgm:pt>
    <dgm:pt modelId="{86EAA321-11D6-4535-A497-09A99B71EE58}">
      <dgm:prSet phldr="0" custT="1"/>
      <dgm:spPr/>
      <dgm:t>
        <a:bodyPr/>
        <a:lstStyle/>
        <a:p>
          <a:pPr algn="ctr" rtl="0"/>
          <a:r>
            <a:rPr lang="en-US" sz="1600" b="1" dirty="0">
              <a:solidFill>
                <a:srgbClr val="003767"/>
              </a:solidFill>
              <a:latin typeface="+mj-lt"/>
              <a:ea typeface="Open Sans"/>
              <a:cs typeface="Open Sans"/>
            </a:rPr>
            <a:t>PDF Files are ideal; Do NOT use PDF Portfolio Files</a:t>
          </a:r>
          <a:endParaRPr lang="en-US" sz="1600" b="1" dirty="0">
            <a:solidFill>
              <a:srgbClr val="003767"/>
            </a:solidFill>
            <a:latin typeface="+mj-lt"/>
          </a:endParaRPr>
        </a:p>
      </dgm:t>
    </dgm:pt>
    <dgm:pt modelId="{EA3F5E85-4A8D-4894-93C8-3CACFC9CCD4C}" type="parTrans" cxnId="{AED59E6B-2EC5-4D36-821A-C3BFE9769407}">
      <dgm:prSet/>
      <dgm:spPr/>
      <dgm:t>
        <a:bodyPr/>
        <a:lstStyle/>
        <a:p>
          <a:endParaRPr lang="en-US"/>
        </a:p>
      </dgm:t>
    </dgm:pt>
    <dgm:pt modelId="{75F2D5BB-74E3-4E8F-A37B-45D669C9D516}" type="sibTrans" cxnId="{AED59E6B-2EC5-4D36-821A-C3BFE9769407}">
      <dgm:prSet/>
      <dgm:spPr/>
      <dgm:t>
        <a:bodyPr/>
        <a:lstStyle/>
        <a:p>
          <a:endParaRPr lang="en-US"/>
        </a:p>
      </dgm:t>
    </dgm:pt>
    <dgm:pt modelId="{9D76D9B7-0896-444D-96B6-C058781EB387}">
      <dgm:prSet phldr="0" custT="1"/>
      <dgm:spPr/>
      <dgm:t>
        <a:bodyPr/>
        <a:lstStyle/>
        <a:p>
          <a:pPr algn="ctr" rtl="0"/>
          <a:r>
            <a:rPr lang="en-US" sz="1600" b="1" dirty="0">
              <a:solidFill>
                <a:srgbClr val="003767"/>
              </a:solidFill>
              <a:latin typeface="+mj-lt"/>
              <a:ea typeface="Open Sans"/>
              <a:cs typeface="Open Sans"/>
            </a:rPr>
            <a:t>1GB max size for any files</a:t>
          </a:r>
          <a:endParaRPr lang="en-US" sz="1600" b="1" dirty="0">
            <a:solidFill>
              <a:srgbClr val="003767"/>
            </a:solidFill>
            <a:latin typeface="+mj-lt"/>
          </a:endParaRPr>
        </a:p>
      </dgm:t>
    </dgm:pt>
    <dgm:pt modelId="{BD51D03E-3F99-4286-9B48-88619CD53072}" type="parTrans" cxnId="{B939A08D-2E2E-4171-97D7-D42CBB465420}">
      <dgm:prSet/>
      <dgm:spPr/>
      <dgm:t>
        <a:bodyPr/>
        <a:lstStyle/>
        <a:p>
          <a:endParaRPr lang="en-US"/>
        </a:p>
      </dgm:t>
    </dgm:pt>
    <dgm:pt modelId="{50D04D78-AFA4-42E6-A765-3FA79AAC6EA5}" type="sibTrans" cxnId="{B939A08D-2E2E-4171-97D7-D42CBB465420}">
      <dgm:prSet/>
      <dgm:spPr/>
      <dgm:t>
        <a:bodyPr/>
        <a:lstStyle/>
        <a:p>
          <a:endParaRPr lang="en-US"/>
        </a:p>
      </dgm:t>
    </dgm:pt>
    <dgm:pt modelId="{74F22964-DBC9-4FD5-AB87-9E063899EA39}" type="pres">
      <dgm:prSet presAssocID="{C2764032-6AA5-4BD1-B788-55EC343E2C50}" presName="linear" presStyleCnt="0">
        <dgm:presLayoutVars>
          <dgm:dir/>
          <dgm:animLvl val="lvl"/>
          <dgm:resizeHandles val="exact"/>
        </dgm:presLayoutVars>
      </dgm:prSet>
      <dgm:spPr/>
    </dgm:pt>
    <dgm:pt modelId="{DD20F620-AC3F-41A6-8F8D-8F62FBF13654}" type="pres">
      <dgm:prSet presAssocID="{9290197C-92EC-4FF3-BE0E-CE2254B3A6BE}" presName="parentLin" presStyleCnt="0"/>
      <dgm:spPr/>
    </dgm:pt>
    <dgm:pt modelId="{E47DB707-9E3B-4DBC-A72E-6F46DEFC1AD6}" type="pres">
      <dgm:prSet presAssocID="{9290197C-92EC-4FF3-BE0E-CE2254B3A6BE}" presName="parentLeftMargin" presStyleLbl="node1" presStyleIdx="0" presStyleCnt="4"/>
      <dgm:spPr/>
    </dgm:pt>
    <dgm:pt modelId="{240C4065-F950-421B-9B6E-4DC163476F61}" type="pres">
      <dgm:prSet presAssocID="{9290197C-92EC-4FF3-BE0E-CE2254B3A6BE}" presName="parentText" presStyleLbl="node1" presStyleIdx="0" presStyleCnt="4">
        <dgm:presLayoutVars>
          <dgm:chMax val="0"/>
          <dgm:bulletEnabled val="1"/>
        </dgm:presLayoutVars>
      </dgm:prSet>
      <dgm:spPr/>
    </dgm:pt>
    <dgm:pt modelId="{F7EDF15F-BBAE-4FAC-BA30-2B78B595DB48}" type="pres">
      <dgm:prSet presAssocID="{9290197C-92EC-4FF3-BE0E-CE2254B3A6BE}" presName="negativeSpace" presStyleCnt="0"/>
      <dgm:spPr/>
    </dgm:pt>
    <dgm:pt modelId="{D862670A-49DE-4628-8729-43E33CA57B3D}" type="pres">
      <dgm:prSet presAssocID="{9290197C-92EC-4FF3-BE0E-CE2254B3A6BE}" presName="childText" presStyleLbl="conFgAcc1" presStyleIdx="0" presStyleCnt="4">
        <dgm:presLayoutVars>
          <dgm:bulletEnabled val="1"/>
        </dgm:presLayoutVars>
      </dgm:prSet>
      <dgm:spPr/>
    </dgm:pt>
    <dgm:pt modelId="{23855F9A-415A-457E-923D-2C2ADC72ECD8}" type="pres">
      <dgm:prSet presAssocID="{15EF3CCD-342F-4BFB-885F-A98F19E811E4}" presName="spaceBetweenRectangles" presStyleCnt="0"/>
      <dgm:spPr/>
    </dgm:pt>
    <dgm:pt modelId="{E1A028E5-82CD-4DB2-B66B-5B03F82BBABB}" type="pres">
      <dgm:prSet presAssocID="{B5B4813C-4F78-4A41-A667-0A394C238134}" presName="parentLin" presStyleCnt="0"/>
      <dgm:spPr/>
    </dgm:pt>
    <dgm:pt modelId="{D1118524-EDB7-45BE-AF55-36FD47B5014D}" type="pres">
      <dgm:prSet presAssocID="{B5B4813C-4F78-4A41-A667-0A394C238134}" presName="parentLeftMargin" presStyleLbl="node1" presStyleIdx="0" presStyleCnt="4"/>
      <dgm:spPr/>
    </dgm:pt>
    <dgm:pt modelId="{13C61712-0BD9-474B-9D16-E1A440A70120}" type="pres">
      <dgm:prSet presAssocID="{B5B4813C-4F78-4A41-A667-0A394C238134}" presName="parentText" presStyleLbl="node1" presStyleIdx="1" presStyleCnt="4">
        <dgm:presLayoutVars>
          <dgm:chMax val="0"/>
          <dgm:bulletEnabled val="1"/>
        </dgm:presLayoutVars>
      </dgm:prSet>
      <dgm:spPr/>
    </dgm:pt>
    <dgm:pt modelId="{8A6D5298-27D6-4C2B-B1F2-0DACF4945AC6}" type="pres">
      <dgm:prSet presAssocID="{B5B4813C-4F78-4A41-A667-0A394C238134}" presName="negativeSpace" presStyleCnt="0"/>
      <dgm:spPr/>
    </dgm:pt>
    <dgm:pt modelId="{C389B7C9-CA3E-4505-BAEA-B9D970476143}" type="pres">
      <dgm:prSet presAssocID="{B5B4813C-4F78-4A41-A667-0A394C238134}" presName="childText" presStyleLbl="conFgAcc1" presStyleIdx="1" presStyleCnt="4">
        <dgm:presLayoutVars>
          <dgm:bulletEnabled val="1"/>
        </dgm:presLayoutVars>
      </dgm:prSet>
      <dgm:spPr/>
    </dgm:pt>
    <dgm:pt modelId="{94E7BEFC-E4C2-436A-A975-821C8F74C670}" type="pres">
      <dgm:prSet presAssocID="{C582E9B6-0312-49B0-A905-6BF539A1F2FE}" presName="spaceBetweenRectangles" presStyleCnt="0"/>
      <dgm:spPr/>
    </dgm:pt>
    <dgm:pt modelId="{748F6746-074D-463E-AA0F-F75AB4FFD3C1}" type="pres">
      <dgm:prSet presAssocID="{86EAA321-11D6-4535-A497-09A99B71EE58}" presName="parentLin" presStyleCnt="0"/>
      <dgm:spPr/>
    </dgm:pt>
    <dgm:pt modelId="{47E4E410-7B6B-4C11-9B73-2147031E8961}" type="pres">
      <dgm:prSet presAssocID="{86EAA321-11D6-4535-A497-09A99B71EE58}" presName="parentLeftMargin" presStyleLbl="node1" presStyleIdx="1" presStyleCnt="4"/>
      <dgm:spPr/>
    </dgm:pt>
    <dgm:pt modelId="{09A59D7D-4B02-4846-A95C-4D5CA7431E61}" type="pres">
      <dgm:prSet presAssocID="{86EAA321-11D6-4535-A497-09A99B71EE58}" presName="parentText" presStyleLbl="node1" presStyleIdx="2" presStyleCnt="4">
        <dgm:presLayoutVars>
          <dgm:chMax val="0"/>
          <dgm:bulletEnabled val="1"/>
        </dgm:presLayoutVars>
      </dgm:prSet>
      <dgm:spPr/>
    </dgm:pt>
    <dgm:pt modelId="{CE00B95E-5F31-4395-A687-E5793B125255}" type="pres">
      <dgm:prSet presAssocID="{86EAA321-11D6-4535-A497-09A99B71EE58}" presName="negativeSpace" presStyleCnt="0"/>
      <dgm:spPr/>
    </dgm:pt>
    <dgm:pt modelId="{0612AD97-9C24-4765-B932-053BBBAA31EF}" type="pres">
      <dgm:prSet presAssocID="{86EAA321-11D6-4535-A497-09A99B71EE58}" presName="childText" presStyleLbl="conFgAcc1" presStyleIdx="2" presStyleCnt="4">
        <dgm:presLayoutVars>
          <dgm:bulletEnabled val="1"/>
        </dgm:presLayoutVars>
      </dgm:prSet>
      <dgm:spPr/>
    </dgm:pt>
    <dgm:pt modelId="{BD48B6EE-E094-4E5A-85CE-EDB70BE50FCC}" type="pres">
      <dgm:prSet presAssocID="{75F2D5BB-74E3-4E8F-A37B-45D669C9D516}" presName="spaceBetweenRectangles" presStyleCnt="0"/>
      <dgm:spPr/>
    </dgm:pt>
    <dgm:pt modelId="{06DC0E55-8B21-4C52-837F-44F875CC758B}" type="pres">
      <dgm:prSet presAssocID="{9D76D9B7-0896-444D-96B6-C058781EB387}" presName="parentLin" presStyleCnt="0"/>
      <dgm:spPr/>
    </dgm:pt>
    <dgm:pt modelId="{25BF1B8D-77C5-42F2-9EED-03CF568AD187}" type="pres">
      <dgm:prSet presAssocID="{9D76D9B7-0896-444D-96B6-C058781EB387}" presName="parentLeftMargin" presStyleLbl="node1" presStyleIdx="2" presStyleCnt="4"/>
      <dgm:spPr/>
    </dgm:pt>
    <dgm:pt modelId="{BE6A7858-400C-45A9-AC9A-FDAAD36A2E72}" type="pres">
      <dgm:prSet presAssocID="{9D76D9B7-0896-444D-96B6-C058781EB387}" presName="parentText" presStyleLbl="node1" presStyleIdx="3" presStyleCnt="4">
        <dgm:presLayoutVars>
          <dgm:chMax val="0"/>
          <dgm:bulletEnabled val="1"/>
        </dgm:presLayoutVars>
      </dgm:prSet>
      <dgm:spPr/>
    </dgm:pt>
    <dgm:pt modelId="{2C9A5659-8979-4ACA-8A32-F4475A5483D7}" type="pres">
      <dgm:prSet presAssocID="{9D76D9B7-0896-444D-96B6-C058781EB387}" presName="negativeSpace" presStyleCnt="0"/>
      <dgm:spPr/>
    </dgm:pt>
    <dgm:pt modelId="{3BDA4716-33FD-42B2-91CC-DB99A17721D4}" type="pres">
      <dgm:prSet presAssocID="{9D76D9B7-0896-444D-96B6-C058781EB387}" presName="childText" presStyleLbl="conFgAcc1" presStyleIdx="3" presStyleCnt="4">
        <dgm:presLayoutVars>
          <dgm:bulletEnabled val="1"/>
        </dgm:presLayoutVars>
      </dgm:prSet>
      <dgm:spPr/>
    </dgm:pt>
  </dgm:ptLst>
  <dgm:cxnLst>
    <dgm:cxn modelId="{3AEE2708-3AB1-4C8E-B9C7-121AD9781B46}" type="presOf" srcId="{86EAA321-11D6-4535-A497-09A99B71EE58}" destId="{09A59D7D-4B02-4846-A95C-4D5CA7431E61}" srcOrd="1" destOrd="0" presId="urn:microsoft.com/office/officeart/2005/8/layout/list1"/>
    <dgm:cxn modelId="{06CEA21E-B0FB-4A8F-BBBA-73F45AA3F5AF}" type="presOf" srcId="{C2764032-6AA5-4BD1-B788-55EC343E2C50}" destId="{74F22964-DBC9-4FD5-AB87-9E063899EA39}" srcOrd="0" destOrd="0" presId="urn:microsoft.com/office/officeart/2005/8/layout/list1"/>
    <dgm:cxn modelId="{A4B85631-8A7E-4C25-B149-C0B522240B5A}" type="presOf" srcId="{B5B4813C-4F78-4A41-A667-0A394C238134}" destId="{13C61712-0BD9-474B-9D16-E1A440A70120}" srcOrd="1" destOrd="0" presId="urn:microsoft.com/office/officeart/2005/8/layout/list1"/>
    <dgm:cxn modelId="{AED59E6B-2EC5-4D36-821A-C3BFE9769407}" srcId="{C2764032-6AA5-4BD1-B788-55EC343E2C50}" destId="{86EAA321-11D6-4535-A497-09A99B71EE58}" srcOrd="2" destOrd="0" parTransId="{EA3F5E85-4A8D-4894-93C8-3CACFC9CCD4C}" sibTransId="{75F2D5BB-74E3-4E8F-A37B-45D669C9D516}"/>
    <dgm:cxn modelId="{01394C50-CA2F-46B3-A025-7171267F9CCB}" srcId="{C2764032-6AA5-4BD1-B788-55EC343E2C50}" destId="{9290197C-92EC-4FF3-BE0E-CE2254B3A6BE}" srcOrd="0" destOrd="0" parTransId="{14ED51DD-1DA7-4188-B7DF-FCD7441A7C34}" sibTransId="{15EF3CCD-342F-4BFB-885F-A98F19E811E4}"/>
    <dgm:cxn modelId="{4F4A415A-A0E2-439A-9DC8-4540A43710D7}" type="presOf" srcId="{9290197C-92EC-4FF3-BE0E-CE2254B3A6BE}" destId="{240C4065-F950-421B-9B6E-4DC163476F61}" srcOrd="1" destOrd="0" presId="urn:microsoft.com/office/officeart/2005/8/layout/list1"/>
    <dgm:cxn modelId="{B939A08D-2E2E-4171-97D7-D42CBB465420}" srcId="{C2764032-6AA5-4BD1-B788-55EC343E2C50}" destId="{9D76D9B7-0896-444D-96B6-C058781EB387}" srcOrd="3" destOrd="0" parTransId="{BD51D03E-3F99-4286-9B48-88619CD53072}" sibTransId="{50D04D78-AFA4-42E6-A765-3FA79AAC6EA5}"/>
    <dgm:cxn modelId="{E0F22C8F-C91E-4558-A6DE-67F932224D5B}" type="presOf" srcId="{9D76D9B7-0896-444D-96B6-C058781EB387}" destId="{BE6A7858-400C-45A9-AC9A-FDAAD36A2E72}" srcOrd="1" destOrd="0" presId="urn:microsoft.com/office/officeart/2005/8/layout/list1"/>
    <dgm:cxn modelId="{2CC5F88F-680F-4BB9-B6BB-926FEF385B55}" type="presOf" srcId="{B5B4813C-4F78-4A41-A667-0A394C238134}" destId="{D1118524-EDB7-45BE-AF55-36FD47B5014D}" srcOrd="0" destOrd="0" presId="urn:microsoft.com/office/officeart/2005/8/layout/list1"/>
    <dgm:cxn modelId="{02FECCC9-1C04-4D56-B126-9947E1FE6A3E}" type="presOf" srcId="{9D76D9B7-0896-444D-96B6-C058781EB387}" destId="{25BF1B8D-77C5-42F2-9EED-03CF568AD187}" srcOrd="0" destOrd="0" presId="urn:microsoft.com/office/officeart/2005/8/layout/list1"/>
    <dgm:cxn modelId="{7B2794CC-788A-43FE-B140-ADF7E8BB3BAC}" srcId="{C2764032-6AA5-4BD1-B788-55EC343E2C50}" destId="{B5B4813C-4F78-4A41-A667-0A394C238134}" srcOrd="1" destOrd="0" parTransId="{F6BEA824-A8A3-4342-8E18-1BB616FE0387}" sibTransId="{C582E9B6-0312-49B0-A905-6BF539A1F2FE}"/>
    <dgm:cxn modelId="{59EE71E1-A5F1-4FD7-80CC-1D056A4DF674}" type="presOf" srcId="{9290197C-92EC-4FF3-BE0E-CE2254B3A6BE}" destId="{E47DB707-9E3B-4DBC-A72E-6F46DEFC1AD6}" srcOrd="0" destOrd="0" presId="urn:microsoft.com/office/officeart/2005/8/layout/list1"/>
    <dgm:cxn modelId="{087FC7EC-F4BC-46C9-9E81-759451623FBF}" type="presOf" srcId="{86EAA321-11D6-4535-A497-09A99B71EE58}" destId="{47E4E410-7B6B-4C11-9B73-2147031E8961}" srcOrd="0" destOrd="0" presId="urn:microsoft.com/office/officeart/2005/8/layout/list1"/>
    <dgm:cxn modelId="{9D47BE1C-67DF-4F61-AB5C-1B43A5F97A48}" type="presParOf" srcId="{74F22964-DBC9-4FD5-AB87-9E063899EA39}" destId="{DD20F620-AC3F-41A6-8F8D-8F62FBF13654}" srcOrd="0" destOrd="0" presId="urn:microsoft.com/office/officeart/2005/8/layout/list1"/>
    <dgm:cxn modelId="{35724E3D-CBE6-42BA-B092-3AD5BEA92E9B}" type="presParOf" srcId="{DD20F620-AC3F-41A6-8F8D-8F62FBF13654}" destId="{E47DB707-9E3B-4DBC-A72E-6F46DEFC1AD6}" srcOrd="0" destOrd="0" presId="urn:microsoft.com/office/officeart/2005/8/layout/list1"/>
    <dgm:cxn modelId="{F015DA7C-EC80-43B5-8BCF-18557AF491CC}" type="presParOf" srcId="{DD20F620-AC3F-41A6-8F8D-8F62FBF13654}" destId="{240C4065-F950-421B-9B6E-4DC163476F61}" srcOrd="1" destOrd="0" presId="urn:microsoft.com/office/officeart/2005/8/layout/list1"/>
    <dgm:cxn modelId="{9A69F29F-9A72-49A9-95DE-D6D36A62A808}" type="presParOf" srcId="{74F22964-DBC9-4FD5-AB87-9E063899EA39}" destId="{F7EDF15F-BBAE-4FAC-BA30-2B78B595DB48}" srcOrd="1" destOrd="0" presId="urn:microsoft.com/office/officeart/2005/8/layout/list1"/>
    <dgm:cxn modelId="{675FE829-914B-4E83-B40D-54CB37A18FD1}" type="presParOf" srcId="{74F22964-DBC9-4FD5-AB87-9E063899EA39}" destId="{D862670A-49DE-4628-8729-43E33CA57B3D}" srcOrd="2" destOrd="0" presId="urn:microsoft.com/office/officeart/2005/8/layout/list1"/>
    <dgm:cxn modelId="{F844A422-F716-4260-8946-1F1A3A64EFAC}" type="presParOf" srcId="{74F22964-DBC9-4FD5-AB87-9E063899EA39}" destId="{23855F9A-415A-457E-923D-2C2ADC72ECD8}" srcOrd="3" destOrd="0" presId="urn:microsoft.com/office/officeart/2005/8/layout/list1"/>
    <dgm:cxn modelId="{33CE18DC-5D3A-4250-BE5B-125ADD74BC1D}" type="presParOf" srcId="{74F22964-DBC9-4FD5-AB87-9E063899EA39}" destId="{E1A028E5-82CD-4DB2-B66B-5B03F82BBABB}" srcOrd="4" destOrd="0" presId="urn:microsoft.com/office/officeart/2005/8/layout/list1"/>
    <dgm:cxn modelId="{202D59B1-0733-452A-AF07-F3C1EB96DD85}" type="presParOf" srcId="{E1A028E5-82CD-4DB2-B66B-5B03F82BBABB}" destId="{D1118524-EDB7-45BE-AF55-36FD47B5014D}" srcOrd="0" destOrd="0" presId="urn:microsoft.com/office/officeart/2005/8/layout/list1"/>
    <dgm:cxn modelId="{AF6FC0E2-EFFB-4758-90D9-0C17E1C0C095}" type="presParOf" srcId="{E1A028E5-82CD-4DB2-B66B-5B03F82BBABB}" destId="{13C61712-0BD9-474B-9D16-E1A440A70120}" srcOrd="1" destOrd="0" presId="urn:microsoft.com/office/officeart/2005/8/layout/list1"/>
    <dgm:cxn modelId="{E9E12A4A-0676-4959-8F3E-ED0A38AE1E1D}" type="presParOf" srcId="{74F22964-DBC9-4FD5-AB87-9E063899EA39}" destId="{8A6D5298-27D6-4C2B-B1F2-0DACF4945AC6}" srcOrd="5" destOrd="0" presId="urn:microsoft.com/office/officeart/2005/8/layout/list1"/>
    <dgm:cxn modelId="{B6B07D66-CBE7-4DFC-BAC9-A31C035E4A62}" type="presParOf" srcId="{74F22964-DBC9-4FD5-AB87-9E063899EA39}" destId="{C389B7C9-CA3E-4505-BAEA-B9D970476143}" srcOrd="6" destOrd="0" presId="urn:microsoft.com/office/officeart/2005/8/layout/list1"/>
    <dgm:cxn modelId="{1A5B0AD7-81AE-4A56-AE7D-1C8ACAAA0035}" type="presParOf" srcId="{74F22964-DBC9-4FD5-AB87-9E063899EA39}" destId="{94E7BEFC-E4C2-436A-A975-821C8F74C670}" srcOrd="7" destOrd="0" presId="urn:microsoft.com/office/officeart/2005/8/layout/list1"/>
    <dgm:cxn modelId="{55F5095F-9A52-4E32-855A-D87431EC7B4A}" type="presParOf" srcId="{74F22964-DBC9-4FD5-AB87-9E063899EA39}" destId="{748F6746-074D-463E-AA0F-F75AB4FFD3C1}" srcOrd="8" destOrd="0" presId="urn:microsoft.com/office/officeart/2005/8/layout/list1"/>
    <dgm:cxn modelId="{96ACB27A-F6BA-486D-8811-0BB77E5142CB}" type="presParOf" srcId="{748F6746-074D-463E-AA0F-F75AB4FFD3C1}" destId="{47E4E410-7B6B-4C11-9B73-2147031E8961}" srcOrd="0" destOrd="0" presId="urn:microsoft.com/office/officeart/2005/8/layout/list1"/>
    <dgm:cxn modelId="{FBAE255B-643B-459A-A10C-CB07F8A28C12}" type="presParOf" srcId="{748F6746-074D-463E-AA0F-F75AB4FFD3C1}" destId="{09A59D7D-4B02-4846-A95C-4D5CA7431E61}" srcOrd="1" destOrd="0" presId="urn:microsoft.com/office/officeart/2005/8/layout/list1"/>
    <dgm:cxn modelId="{F86AD4CB-BE46-458D-A3BC-7158CD221FE7}" type="presParOf" srcId="{74F22964-DBC9-4FD5-AB87-9E063899EA39}" destId="{CE00B95E-5F31-4395-A687-E5793B125255}" srcOrd="9" destOrd="0" presId="urn:microsoft.com/office/officeart/2005/8/layout/list1"/>
    <dgm:cxn modelId="{3A56303E-CCA1-482F-A169-52180786245B}" type="presParOf" srcId="{74F22964-DBC9-4FD5-AB87-9E063899EA39}" destId="{0612AD97-9C24-4765-B932-053BBBAA31EF}" srcOrd="10" destOrd="0" presId="urn:microsoft.com/office/officeart/2005/8/layout/list1"/>
    <dgm:cxn modelId="{158847BA-49C7-4974-8DB8-4C50E1FC44D4}" type="presParOf" srcId="{74F22964-DBC9-4FD5-AB87-9E063899EA39}" destId="{BD48B6EE-E094-4E5A-85CE-EDB70BE50FCC}" srcOrd="11" destOrd="0" presId="urn:microsoft.com/office/officeart/2005/8/layout/list1"/>
    <dgm:cxn modelId="{F4695658-00F6-4364-81E6-97FE2ADA652C}" type="presParOf" srcId="{74F22964-DBC9-4FD5-AB87-9E063899EA39}" destId="{06DC0E55-8B21-4C52-837F-44F875CC758B}" srcOrd="12" destOrd="0" presId="urn:microsoft.com/office/officeart/2005/8/layout/list1"/>
    <dgm:cxn modelId="{144E1435-3356-4198-8CAF-EA159E21D820}" type="presParOf" srcId="{06DC0E55-8B21-4C52-837F-44F875CC758B}" destId="{25BF1B8D-77C5-42F2-9EED-03CF568AD187}" srcOrd="0" destOrd="0" presId="urn:microsoft.com/office/officeart/2005/8/layout/list1"/>
    <dgm:cxn modelId="{C327F7DD-E8D4-4960-898D-BDAFEF961B2C}" type="presParOf" srcId="{06DC0E55-8B21-4C52-837F-44F875CC758B}" destId="{BE6A7858-400C-45A9-AC9A-FDAAD36A2E72}" srcOrd="1" destOrd="0" presId="urn:microsoft.com/office/officeart/2005/8/layout/list1"/>
    <dgm:cxn modelId="{D6D2B1C3-5E42-41D2-857E-A0B4FF5E305D}" type="presParOf" srcId="{74F22964-DBC9-4FD5-AB87-9E063899EA39}" destId="{2C9A5659-8979-4ACA-8A32-F4475A5483D7}" srcOrd="13" destOrd="0" presId="urn:microsoft.com/office/officeart/2005/8/layout/list1"/>
    <dgm:cxn modelId="{E134D666-C4B9-46F2-B2C4-EE1938E276CB}" type="presParOf" srcId="{74F22964-DBC9-4FD5-AB87-9E063899EA39}" destId="{3BDA4716-33FD-42B2-91CC-DB99A17721D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3DC938-6A75-4BD1-8B6F-D6107E0AA767}" type="doc">
      <dgm:prSet loTypeId="urn:microsoft.com/office/officeart/2005/8/layout/vList2" loCatId="list" qsTypeId="urn:microsoft.com/office/officeart/2005/8/quickstyle/3d1" qsCatId="3D" csTypeId="urn:microsoft.com/office/officeart/2005/8/colors/colorful2" csCatId="colorful"/>
      <dgm:spPr/>
      <dgm:t>
        <a:bodyPr/>
        <a:lstStyle/>
        <a:p>
          <a:endParaRPr lang="en-US"/>
        </a:p>
      </dgm:t>
    </dgm:pt>
    <dgm:pt modelId="{C854E2F1-8DA4-46CC-BF5F-52613E92D102}">
      <dgm:prSet custT="1"/>
      <dgm:spPr/>
      <dgm:t>
        <a:bodyPr/>
        <a:lstStyle/>
        <a:p>
          <a:r>
            <a:rPr lang="en-US" sz="1800" b="0" i="0" baseline="0">
              <a:latin typeface="Aptos" panose="020B0004020202020204" pitchFamily="34" charset="0"/>
            </a:rPr>
            <a:t>Show how you meet or exceed Promotion &amp; Tenure criteria </a:t>
          </a:r>
          <a:endParaRPr lang="en-US" sz="1800">
            <a:latin typeface="Aptos" panose="020B0004020202020204" pitchFamily="34" charset="0"/>
          </a:endParaRPr>
        </a:p>
      </dgm:t>
    </dgm:pt>
    <dgm:pt modelId="{B2797437-6721-4A9D-9D2B-29813123C4DA}" type="parTrans" cxnId="{CEAE97CD-ACB4-45B6-B4A7-E3C32CFF259F}">
      <dgm:prSet/>
      <dgm:spPr/>
      <dgm:t>
        <a:bodyPr/>
        <a:lstStyle/>
        <a:p>
          <a:endParaRPr lang="en-US"/>
        </a:p>
      </dgm:t>
    </dgm:pt>
    <dgm:pt modelId="{60471F6D-298C-413E-8FD3-2715E4DA6DB1}" type="sibTrans" cxnId="{CEAE97CD-ACB4-45B6-B4A7-E3C32CFF259F}">
      <dgm:prSet/>
      <dgm:spPr/>
      <dgm:t>
        <a:bodyPr/>
        <a:lstStyle/>
        <a:p>
          <a:endParaRPr lang="en-US"/>
        </a:p>
      </dgm:t>
    </dgm:pt>
    <dgm:pt modelId="{38DB37F2-4189-4692-A971-6D2BD4692F84}">
      <dgm:prSet custT="1"/>
      <dgm:spPr/>
      <dgm:t>
        <a:bodyPr/>
        <a:lstStyle/>
        <a:p>
          <a:r>
            <a:rPr lang="en-US" sz="1800" b="0" i="0" baseline="0">
              <a:latin typeface="+mn-lt"/>
            </a:rPr>
            <a:t>Organize by </a:t>
          </a:r>
          <a:r>
            <a:rPr lang="en-US" sz="1800" b="1" i="0" baseline="0">
              <a:latin typeface="+mn-lt"/>
            </a:rPr>
            <a:t>Teaching, Research, and Service</a:t>
          </a:r>
          <a:r>
            <a:rPr lang="en-US" sz="1800" b="0" i="0" baseline="0">
              <a:latin typeface="+mn-lt"/>
            </a:rPr>
            <a:t> (include intro/conclusion if needed) </a:t>
          </a:r>
          <a:endParaRPr lang="en-US" sz="1800">
            <a:latin typeface="+mn-lt"/>
          </a:endParaRPr>
        </a:p>
      </dgm:t>
    </dgm:pt>
    <dgm:pt modelId="{D3B26D31-1CEF-4C09-857C-A3D3C9149E7E}" type="parTrans" cxnId="{FABD1000-FF00-4F80-9453-2C57D2F07815}">
      <dgm:prSet/>
      <dgm:spPr/>
      <dgm:t>
        <a:bodyPr/>
        <a:lstStyle/>
        <a:p>
          <a:endParaRPr lang="en-US"/>
        </a:p>
      </dgm:t>
    </dgm:pt>
    <dgm:pt modelId="{463C1055-652F-4911-A943-CCEF79DC9D78}" type="sibTrans" cxnId="{FABD1000-FF00-4F80-9453-2C57D2F07815}">
      <dgm:prSet/>
      <dgm:spPr/>
      <dgm:t>
        <a:bodyPr/>
        <a:lstStyle/>
        <a:p>
          <a:endParaRPr lang="en-US"/>
        </a:p>
      </dgm:t>
    </dgm:pt>
    <dgm:pt modelId="{3E9BC923-B85A-4BD2-AE74-04808B1D3137}">
      <dgm:prSet custT="1"/>
      <dgm:spPr/>
      <dgm:t>
        <a:bodyPr/>
        <a:lstStyle/>
        <a:p>
          <a:r>
            <a:rPr lang="en-US" sz="1800" b="0" i="0" baseline="0">
              <a:latin typeface="+mn-lt"/>
            </a:rPr>
            <a:t>Focus on work completed at </a:t>
          </a:r>
          <a:r>
            <a:rPr lang="en-US" sz="1800" b="1" i="0" baseline="0">
              <a:latin typeface="+mn-lt"/>
            </a:rPr>
            <a:t>UHCL</a:t>
          </a:r>
          <a:r>
            <a:rPr lang="en-US" sz="1800" b="0" i="0" baseline="0">
              <a:latin typeface="+mn-lt"/>
            </a:rPr>
            <a:t> </a:t>
          </a:r>
          <a:endParaRPr lang="en-US" sz="1800">
            <a:latin typeface="+mn-lt"/>
          </a:endParaRPr>
        </a:p>
      </dgm:t>
    </dgm:pt>
    <dgm:pt modelId="{B8481539-550F-4D93-9C3F-8B0372F5738E}" type="parTrans" cxnId="{C607E24D-E2EB-4F0A-A859-469AD236A597}">
      <dgm:prSet/>
      <dgm:spPr/>
      <dgm:t>
        <a:bodyPr/>
        <a:lstStyle/>
        <a:p>
          <a:endParaRPr lang="en-US"/>
        </a:p>
      </dgm:t>
    </dgm:pt>
    <dgm:pt modelId="{E1AF2DA9-3960-4812-8EFE-4AFEB24722EC}" type="sibTrans" cxnId="{C607E24D-E2EB-4F0A-A859-469AD236A597}">
      <dgm:prSet/>
      <dgm:spPr/>
      <dgm:t>
        <a:bodyPr/>
        <a:lstStyle/>
        <a:p>
          <a:endParaRPr lang="en-US"/>
        </a:p>
      </dgm:t>
    </dgm:pt>
    <dgm:pt modelId="{B0843455-ADDA-428D-B5B3-709C8B6B838C}">
      <dgm:prSet custT="1"/>
      <dgm:spPr/>
      <dgm:t>
        <a:bodyPr/>
        <a:lstStyle/>
        <a:p>
          <a:r>
            <a:rPr lang="en-US" sz="1800" b="0" i="0" baseline="0" dirty="0">
              <a:latin typeface="+mn-lt"/>
            </a:rPr>
            <a:t>Reference supporting </a:t>
          </a:r>
          <a:r>
            <a:rPr lang="en-US" sz="1800" b="1" i="0" baseline="0" dirty="0">
              <a:latin typeface="+mn-lt"/>
            </a:rPr>
            <a:t>appendix materials</a:t>
          </a:r>
          <a:r>
            <a:rPr lang="en-US" sz="1800" b="0" i="0" baseline="0" dirty="0">
              <a:latin typeface="+mn-lt"/>
            </a:rPr>
            <a:t> throughout </a:t>
          </a:r>
          <a:endParaRPr lang="en-US" sz="1800" dirty="0">
            <a:latin typeface="+mn-lt"/>
          </a:endParaRPr>
        </a:p>
      </dgm:t>
    </dgm:pt>
    <dgm:pt modelId="{1FDD772F-5B64-4FA0-B4E1-0904E37E4C38}" type="parTrans" cxnId="{0C20E881-1377-42F7-A2EA-F25D00D8C2EF}">
      <dgm:prSet/>
      <dgm:spPr/>
      <dgm:t>
        <a:bodyPr/>
        <a:lstStyle/>
        <a:p>
          <a:endParaRPr lang="en-US"/>
        </a:p>
      </dgm:t>
    </dgm:pt>
    <dgm:pt modelId="{F5EE2008-A3F1-4542-B956-962B1D93498B}" type="sibTrans" cxnId="{0C20E881-1377-42F7-A2EA-F25D00D8C2EF}">
      <dgm:prSet/>
      <dgm:spPr/>
      <dgm:t>
        <a:bodyPr/>
        <a:lstStyle/>
        <a:p>
          <a:endParaRPr lang="en-US"/>
        </a:p>
      </dgm:t>
    </dgm:pt>
    <dgm:pt modelId="{9010D449-3DB6-440F-AA37-8502B98CEF27}">
      <dgm:prSet custT="1"/>
      <dgm:spPr/>
      <dgm:t>
        <a:bodyPr/>
        <a:lstStyle/>
        <a:p>
          <a:r>
            <a:rPr lang="en-US" sz="1800" b="0" i="0" baseline="0">
              <a:latin typeface="+mn-lt"/>
            </a:rPr>
            <a:t>Highlight impact clearly and professionally </a:t>
          </a:r>
          <a:endParaRPr lang="en-US" sz="1800">
            <a:latin typeface="+mn-lt"/>
          </a:endParaRPr>
        </a:p>
      </dgm:t>
    </dgm:pt>
    <dgm:pt modelId="{3566407E-9EBC-4270-AB92-0B27938C1FEA}" type="parTrans" cxnId="{15C3FE32-6674-4ED2-9249-D09C8209707A}">
      <dgm:prSet/>
      <dgm:spPr/>
      <dgm:t>
        <a:bodyPr/>
        <a:lstStyle/>
        <a:p>
          <a:endParaRPr lang="en-US"/>
        </a:p>
      </dgm:t>
    </dgm:pt>
    <dgm:pt modelId="{984BFBDD-A905-4CA9-B64C-4BDDD57529CE}" type="sibTrans" cxnId="{15C3FE32-6674-4ED2-9249-D09C8209707A}">
      <dgm:prSet/>
      <dgm:spPr/>
      <dgm:t>
        <a:bodyPr/>
        <a:lstStyle/>
        <a:p>
          <a:endParaRPr lang="en-US"/>
        </a:p>
      </dgm:t>
    </dgm:pt>
    <dgm:pt modelId="{AC9CA6ED-13A5-442C-A0FC-7E54EDE437A8}">
      <dgm:prSet custT="1"/>
      <dgm:spPr/>
      <dgm:t>
        <a:bodyPr/>
        <a:lstStyle/>
        <a:p>
          <a:r>
            <a:rPr lang="en-US" sz="1800" b="0" i="0" baseline="0">
              <a:latin typeface="+mn-lt"/>
            </a:rPr>
            <a:t>Explain roles that may not be clear from your CV</a:t>
          </a:r>
          <a:br>
            <a:rPr lang="en-US" sz="1800" b="0" i="0" baseline="0">
              <a:latin typeface="+mn-lt"/>
            </a:rPr>
          </a:br>
          <a:r>
            <a:rPr lang="en-US" sz="1800" b="0" i="1" baseline="0">
              <a:latin typeface="+mn-lt"/>
            </a:rPr>
            <a:t>(e.g., Board of Directors for a national organization vs. UHCL Faculty Senator)</a:t>
          </a:r>
          <a:r>
            <a:rPr lang="en-US" sz="1800" b="0" i="0" baseline="0">
              <a:latin typeface="+mn-lt"/>
            </a:rPr>
            <a:t> </a:t>
          </a:r>
          <a:endParaRPr lang="en-US" sz="1800">
            <a:latin typeface="+mn-lt"/>
          </a:endParaRPr>
        </a:p>
      </dgm:t>
    </dgm:pt>
    <dgm:pt modelId="{53F56236-AEC9-4B8C-B85F-D9D20022DE54}" type="parTrans" cxnId="{81DD09BA-ED43-4CA5-9D9D-54B6FFFA9357}">
      <dgm:prSet/>
      <dgm:spPr/>
      <dgm:t>
        <a:bodyPr/>
        <a:lstStyle/>
        <a:p>
          <a:endParaRPr lang="en-US"/>
        </a:p>
      </dgm:t>
    </dgm:pt>
    <dgm:pt modelId="{4EA31F16-5885-47E9-B402-B2FA9B2328F6}" type="sibTrans" cxnId="{81DD09BA-ED43-4CA5-9D9D-54B6FFFA9357}">
      <dgm:prSet/>
      <dgm:spPr/>
      <dgm:t>
        <a:bodyPr/>
        <a:lstStyle/>
        <a:p>
          <a:endParaRPr lang="en-US"/>
        </a:p>
      </dgm:t>
    </dgm:pt>
    <dgm:pt modelId="{EAC63724-556D-40DB-B50C-657DBF2343A9}" type="pres">
      <dgm:prSet presAssocID="{E23DC938-6A75-4BD1-8B6F-D6107E0AA767}" presName="linear" presStyleCnt="0">
        <dgm:presLayoutVars>
          <dgm:animLvl val="lvl"/>
          <dgm:resizeHandles val="exact"/>
        </dgm:presLayoutVars>
      </dgm:prSet>
      <dgm:spPr/>
    </dgm:pt>
    <dgm:pt modelId="{0AC21952-A665-452E-9115-5192D85C8290}" type="pres">
      <dgm:prSet presAssocID="{C854E2F1-8DA4-46CC-BF5F-52613E92D102}" presName="parentText" presStyleLbl="node1" presStyleIdx="0" presStyleCnt="6" custLinFactNeighborY="17640">
        <dgm:presLayoutVars>
          <dgm:chMax val="0"/>
          <dgm:bulletEnabled val="1"/>
        </dgm:presLayoutVars>
      </dgm:prSet>
      <dgm:spPr/>
    </dgm:pt>
    <dgm:pt modelId="{EAA787AC-C6BE-4A65-B1BF-2D3A1B34737F}" type="pres">
      <dgm:prSet presAssocID="{60471F6D-298C-413E-8FD3-2715E4DA6DB1}" presName="spacer" presStyleCnt="0"/>
      <dgm:spPr/>
    </dgm:pt>
    <dgm:pt modelId="{21887537-9EE1-4853-AC20-510F75BC3562}" type="pres">
      <dgm:prSet presAssocID="{38DB37F2-4189-4692-A971-6D2BD4692F84}" presName="parentText" presStyleLbl="node1" presStyleIdx="1" presStyleCnt="6">
        <dgm:presLayoutVars>
          <dgm:chMax val="0"/>
          <dgm:bulletEnabled val="1"/>
        </dgm:presLayoutVars>
      </dgm:prSet>
      <dgm:spPr/>
    </dgm:pt>
    <dgm:pt modelId="{742EFFCB-F3A9-491B-896F-F9636A0F6616}" type="pres">
      <dgm:prSet presAssocID="{463C1055-652F-4911-A943-CCEF79DC9D78}" presName="spacer" presStyleCnt="0"/>
      <dgm:spPr/>
    </dgm:pt>
    <dgm:pt modelId="{E7B34018-722B-4588-9323-CE7CDEEEEC70}" type="pres">
      <dgm:prSet presAssocID="{3E9BC923-B85A-4BD2-AE74-04808B1D3137}" presName="parentText" presStyleLbl="node1" presStyleIdx="2" presStyleCnt="6" custLinFactNeighborY="-7350">
        <dgm:presLayoutVars>
          <dgm:chMax val="0"/>
          <dgm:bulletEnabled val="1"/>
        </dgm:presLayoutVars>
      </dgm:prSet>
      <dgm:spPr/>
    </dgm:pt>
    <dgm:pt modelId="{AEADF801-80AE-4610-9545-5978B672EABA}" type="pres">
      <dgm:prSet presAssocID="{E1AF2DA9-3960-4812-8EFE-4AFEB24722EC}" presName="spacer" presStyleCnt="0"/>
      <dgm:spPr/>
    </dgm:pt>
    <dgm:pt modelId="{B5D6CFC6-B870-4E41-999F-0D9132915C6D}" type="pres">
      <dgm:prSet presAssocID="{B0843455-ADDA-428D-B5B3-709C8B6B838C}" presName="parentText" presStyleLbl="node1" presStyleIdx="3" presStyleCnt="6">
        <dgm:presLayoutVars>
          <dgm:chMax val="0"/>
          <dgm:bulletEnabled val="1"/>
        </dgm:presLayoutVars>
      </dgm:prSet>
      <dgm:spPr/>
    </dgm:pt>
    <dgm:pt modelId="{C0B02284-0605-463A-9C8B-A027066DE2A8}" type="pres">
      <dgm:prSet presAssocID="{F5EE2008-A3F1-4542-B956-962B1D93498B}" presName="spacer" presStyleCnt="0"/>
      <dgm:spPr/>
    </dgm:pt>
    <dgm:pt modelId="{5DB9DAA0-2053-4D56-9ABB-4E55D603B0FE}" type="pres">
      <dgm:prSet presAssocID="{9010D449-3DB6-440F-AA37-8502B98CEF27}" presName="parentText" presStyleLbl="node1" presStyleIdx="4" presStyleCnt="6">
        <dgm:presLayoutVars>
          <dgm:chMax val="0"/>
          <dgm:bulletEnabled val="1"/>
        </dgm:presLayoutVars>
      </dgm:prSet>
      <dgm:spPr/>
    </dgm:pt>
    <dgm:pt modelId="{1B059A28-83A8-4EE6-A1C9-2C9F9A40A017}" type="pres">
      <dgm:prSet presAssocID="{984BFBDD-A905-4CA9-B64C-4BDDD57529CE}" presName="spacer" presStyleCnt="0"/>
      <dgm:spPr/>
    </dgm:pt>
    <dgm:pt modelId="{6EEAB7A0-E217-473E-93D5-BEF1360DED91}" type="pres">
      <dgm:prSet presAssocID="{AC9CA6ED-13A5-442C-A0FC-7E54EDE437A8}" presName="parentText" presStyleLbl="node1" presStyleIdx="5" presStyleCnt="6">
        <dgm:presLayoutVars>
          <dgm:chMax val="0"/>
          <dgm:bulletEnabled val="1"/>
        </dgm:presLayoutVars>
      </dgm:prSet>
      <dgm:spPr/>
    </dgm:pt>
  </dgm:ptLst>
  <dgm:cxnLst>
    <dgm:cxn modelId="{FABD1000-FF00-4F80-9453-2C57D2F07815}" srcId="{E23DC938-6A75-4BD1-8B6F-D6107E0AA767}" destId="{38DB37F2-4189-4692-A971-6D2BD4692F84}" srcOrd="1" destOrd="0" parTransId="{D3B26D31-1CEF-4C09-857C-A3D3C9149E7E}" sibTransId="{463C1055-652F-4911-A943-CCEF79DC9D78}"/>
    <dgm:cxn modelId="{5F1CE202-137F-45D5-87FE-4962F9790F18}" type="presOf" srcId="{3E9BC923-B85A-4BD2-AE74-04808B1D3137}" destId="{E7B34018-722B-4588-9323-CE7CDEEEEC70}" srcOrd="0" destOrd="0" presId="urn:microsoft.com/office/officeart/2005/8/layout/vList2"/>
    <dgm:cxn modelId="{9B245F11-3293-40E0-ADED-6ED7255A57ED}" type="presOf" srcId="{B0843455-ADDA-428D-B5B3-709C8B6B838C}" destId="{B5D6CFC6-B870-4E41-999F-0D9132915C6D}" srcOrd="0" destOrd="0" presId="urn:microsoft.com/office/officeart/2005/8/layout/vList2"/>
    <dgm:cxn modelId="{15C3FE32-6674-4ED2-9249-D09C8209707A}" srcId="{E23DC938-6A75-4BD1-8B6F-D6107E0AA767}" destId="{9010D449-3DB6-440F-AA37-8502B98CEF27}" srcOrd="4" destOrd="0" parTransId="{3566407E-9EBC-4270-AB92-0B27938C1FEA}" sibTransId="{984BFBDD-A905-4CA9-B64C-4BDDD57529CE}"/>
    <dgm:cxn modelId="{16BDCC35-53E3-4CA2-B55E-D9E9D8AE24AB}" type="presOf" srcId="{C854E2F1-8DA4-46CC-BF5F-52613E92D102}" destId="{0AC21952-A665-452E-9115-5192D85C8290}" srcOrd="0" destOrd="0" presId="urn:microsoft.com/office/officeart/2005/8/layout/vList2"/>
    <dgm:cxn modelId="{B40CD738-65F3-4D23-B457-BF21FF29BD3F}" type="presOf" srcId="{E23DC938-6A75-4BD1-8B6F-D6107E0AA767}" destId="{EAC63724-556D-40DB-B50C-657DBF2343A9}" srcOrd="0" destOrd="0" presId="urn:microsoft.com/office/officeart/2005/8/layout/vList2"/>
    <dgm:cxn modelId="{C607E24D-E2EB-4F0A-A859-469AD236A597}" srcId="{E23DC938-6A75-4BD1-8B6F-D6107E0AA767}" destId="{3E9BC923-B85A-4BD2-AE74-04808B1D3137}" srcOrd="2" destOrd="0" parTransId="{B8481539-550F-4D93-9C3F-8B0372F5738E}" sibTransId="{E1AF2DA9-3960-4812-8EFE-4AFEB24722EC}"/>
    <dgm:cxn modelId="{0C20E881-1377-42F7-A2EA-F25D00D8C2EF}" srcId="{E23DC938-6A75-4BD1-8B6F-D6107E0AA767}" destId="{B0843455-ADDA-428D-B5B3-709C8B6B838C}" srcOrd="3" destOrd="0" parTransId="{1FDD772F-5B64-4FA0-B4E1-0904E37E4C38}" sibTransId="{F5EE2008-A3F1-4542-B956-962B1D93498B}"/>
    <dgm:cxn modelId="{F279FF99-A498-4ED2-946A-44C0231E25A6}" type="presOf" srcId="{38DB37F2-4189-4692-A971-6D2BD4692F84}" destId="{21887537-9EE1-4853-AC20-510F75BC3562}" srcOrd="0" destOrd="0" presId="urn:microsoft.com/office/officeart/2005/8/layout/vList2"/>
    <dgm:cxn modelId="{81DD09BA-ED43-4CA5-9D9D-54B6FFFA9357}" srcId="{E23DC938-6A75-4BD1-8B6F-D6107E0AA767}" destId="{AC9CA6ED-13A5-442C-A0FC-7E54EDE437A8}" srcOrd="5" destOrd="0" parTransId="{53F56236-AEC9-4B8C-B85F-D9D20022DE54}" sibTransId="{4EA31F16-5885-47E9-B402-B2FA9B2328F6}"/>
    <dgm:cxn modelId="{CEAE97CD-ACB4-45B6-B4A7-E3C32CFF259F}" srcId="{E23DC938-6A75-4BD1-8B6F-D6107E0AA767}" destId="{C854E2F1-8DA4-46CC-BF5F-52613E92D102}" srcOrd="0" destOrd="0" parTransId="{B2797437-6721-4A9D-9D2B-29813123C4DA}" sibTransId="{60471F6D-298C-413E-8FD3-2715E4DA6DB1}"/>
    <dgm:cxn modelId="{7DB472CE-E407-4049-9A79-07421F20D743}" type="presOf" srcId="{9010D449-3DB6-440F-AA37-8502B98CEF27}" destId="{5DB9DAA0-2053-4D56-9ABB-4E55D603B0FE}" srcOrd="0" destOrd="0" presId="urn:microsoft.com/office/officeart/2005/8/layout/vList2"/>
    <dgm:cxn modelId="{938D81E8-7F1B-4C4D-B4BF-676DC3F03210}" type="presOf" srcId="{AC9CA6ED-13A5-442C-A0FC-7E54EDE437A8}" destId="{6EEAB7A0-E217-473E-93D5-BEF1360DED91}" srcOrd="0" destOrd="0" presId="urn:microsoft.com/office/officeart/2005/8/layout/vList2"/>
    <dgm:cxn modelId="{AECCCB10-3338-4845-8DFB-718CFC38CDE8}" type="presParOf" srcId="{EAC63724-556D-40DB-B50C-657DBF2343A9}" destId="{0AC21952-A665-452E-9115-5192D85C8290}" srcOrd="0" destOrd="0" presId="urn:microsoft.com/office/officeart/2005/8/layout/vList2"/>
    <dgm:cxn modelId="{30C71A63-A850-4327-9EB7-D41D2701F428}" type="presParOf" srcId="{EAC63724-556D-40DB-B50C-657DBF2343A9}" destId="{EAA787AC-C6BE-4A65-B1BF-2D3A1B34737F}" srcOrd="1" destOrd="0" presId="urn:microsoft.com/office/officeart/2005/8/layout/vList2"/>
    <dgm:cxn modelId="{988E9F87-E06C-46A9-AAC1-AB712FD35D5F}" type="presParOf" srcId="{EAC63724-556D-40DB-B50C-657DBF2343A9}" destId="{21887537-9EE1-4853-AC20-510F75BC3562}" srcOrd="2" destOrd="0" presId="urn:microsoft.com/office/officeart/2005/8/layout/vList2"/>
    <dgm:cxn modelId="{394258E0-C98E-4A54-A91E-6075B94D89BD}" type="presParOf" srcId="{EAC63724-556D-40DB-B50C-657DBF2343A9}" destId="{742EFFCB-F3A9-491B-896F-F9636A0F6616}" srcOrd="3" destOrd="0" presId="urn:microsoft.com/office/officeart/2005/8/layout/vList2"/>
    <dgm:cxn modelId="{1939BA86-A6F2-493E-8BA9-0F7BE291F435}" type="presParOf" srcId="{EAC63724-556D-40DB-B50C-657DBF2343A9}" destId="{E7B34018-722B-4588-9323-CE7CDEEEEC70}" srcOrd="4" destOrd="0" presId="urn:microsoft.com/office/officeart/2005/8/layout/vList2"/>
    <dgm:cxn modelId="{CC9D61C2-D32E-4902-A1DF-F1B6AA43F917}" type="presParOf" srcId="{EAC63724-556D-40DB-B50C-657DBF2343A9}" destId="{AEADF801-80AE-4610-9545-5978B672EABA}" srcOrd="5" destOrd="0" presId="urn:microsoft.com/office/officeart/2005/8/layout/vList2"/>
    <dgm:cxn modelId="{6518940D-D850-4499-8BFD-98AF433BC904}" type="presParOf" srcId="{EAC63724-556D-40DB-B50C-657DBF2343A9}" destId="{B5D6CFC6-B870-4E41-999F-0D9132915C6D}" srcOrd="6" destOrd="0" presId="urn:microsoft.com/office/officeart/2005/8/layout/vList2"/>
    <dgm:cxn modelId="{C5D90F7A-9775-481B-80FA-6CCCAA922A1F}" type="presParOf" srcId="{EAC63724-556D-40DB-B50C-657DBF2343A9}" destId="{C0B02284-0605-463A-9C8B-A027066DE2A8}" srcOrd="7" destOrd="0" presId="urn:microsoft.com/office/officeart/2005/8/layout/vList2"/>
    <dgm:cxn modelId="{208EB516-47D5-4CC4-A6B8-6CBF2A9C4898}" type="presParOf" srcId="{EAC63724-556D-40DB-B50C-657DBF2343A9}" destId="{5DB9DAA0-2053-4D56-9ABB-4E55D603B0FE}" srcOrd="8" destOrd="0" presId="urn:microsoft.com/office/officeart/2005/8/layout/vList2"/>
    <dgm:cxn modelId="{7FFA1F5F-BB5A-4943-A770-8EBCFE982EF0}" type="presParOf" srcId="{EAC63724-556D-40DB-B50C-657DBF2343A9}" destId="{1B059A28-83A8-4EE6-A1C9-2C9F9A40A017}" srcOrd="9" destOrd="0" presId="urn:microsoft.com/office/officeart/2005/8/layout/vList2"/>
    <dgm:cxn modelId="{8F5F746F-AE7B-44B5-87E4-319E39B7C09F}" type="presParOf" srcId="{EAC63724-556D-40DB-B50C-657DBF2343A9}" destId="{6EEAB7A0-E217-473E-93D5-BEF1360DED9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8511B2-DD96-4DC1-A003-8E14B51F428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B5731EC-65D1-4EEA-B461-5298A78C2E0D}">
      <dgm:prSet custT="1"/>
      <dgm:spPr/>
      <dgm:t>
        <a:bodyPr/>
        <a:lstStyle/>
        <a:p>
          <a:pPr algn="ctr"/>
          <a:r>
            <a:rPr lang="en-US" sz="2000" b="1">
              <a:latin typeface="+mj-lt"/>
            </a:rPr>
            <a:t>Old Criteria </a:t>
          </a:r>
          <a:endParaRPr lang="en-US" sz="2000">
            <a:latin typeface="+mj-lt"/>
          </a:endParaRPr>
        </a:p>
      </dgm:t>
    </dgm:pt>
    <dgm:pt modelId="{79AAF801-402E-4986-8FB4-47096CF3A11F}" type="parTrans" cxnId="{11A99587-58F0-4034-A8F6-617621EBDB88}">
      <dgm:prSet/>
      <dgm:spPr/>
      <dgm:t>
        <a:bodyPr/>
        <a:lstStyle/>
        <a:p>
          <a:endParaRPr lang="en-US"/>
        </a:p>
      </dgm:t>
    </dgm:pt>
    <dgm:pt modelId="{DE5E53BD-BF62-47CF-A33D-CC1B47B94E6A}" type="sibTrans" cxnId="{11A99587-58F0-4034-A8F6-617621EBDB88}">
      <dgm:prSet/>
      <dgm:spPr/>
      <dgm:t>
        <a:bodyPr/>
        <a:lstStyle/>
        <a:p>
          <a:endParaRPr lang="en-US"/>
        </a:p>
      </dgm:t>
    </dgm:pt>
    <dgm:pt modelId="{5D2BDED4-13BC-4200-A4EA-823D7A909850}">
      <dgm:prSet custT="1"/>
      <dgm:spPr/>
      <dgm:t>
        <a:bodyPr/>
        <a:lstStyle/>
        <a:p>
          <a:r>
            <a:rPr lang="en-US" sz="2000" b="1">
              <a:latin typeface="+mj-lt"/>
            </a:rPr>
            <a:t>Applies to: </a:t>
          </a:r>
        </a:p>
      </dgm:t>
    </dgm:pt>
    <dgm:pt modelId="{E9CA261A-90A8-4EC5-827A-278E85BFFEB8}" type="parTrans" cxnId="{8E8980EF-13B1-45F8-BB67-F0B3B77E8C05}">
      <dgm:prSet/>
      <dgm:spPr/>
      <dgm:t>
        <a:bodyPr/>
        <a:lstStyle/>
        <a:p>
          <a:endParaRPr lang="en-US"/>
        </a:p>
      </dgm:t>
    </dgm:pt>
    <dgm:pt modelId="{38E82683-B36A-42B5-A664-3D94F2D4D153}" type="sibTrans" cxnId="{8E8980EF-13B1-45F8-BB67-F0B3B77E8C05}">
      <dgm:prSet/>
      <dgm:spPr/>
      <dgm:t>
        <a:bodyPr/>
        <a:lstStyle/>
        <a:p>
          <a:endParaRPr lang="en-US"/>
        </a:p>
      </dgm:t>
    </dgm:pt>
    <dgm:pt modelId="{5DCD3CEE-57DB-440C-9446-59B185C0B91B}">
      <dgm:prSet custT="1"/>
      <dgm:spPr/>
      <dgm:t>
        <a:bodyPr/>
        <a:lstStyle/>
        <a:p>
          <a:r>
            <a:rPr lang="en-US" sz="1400" b="0" dirty="0">
              <a:solidFill>
                <a:schemeClr val="bg1"/>
              </a:solidFill>
              <a:latin typeface="+mn-lt"/>
            </a:rPr>
            <a:t>Promotion to Associate Professor (if hired Fall 2019 or earlier)</a:t>
          </a:r>
          <a:endParaRPr lang="en-US" sz="1400" dirty="0">
            <a:solidFill>
              <a:schemeClr val="bg1"/>
            </a:solidFill>
            <a:latin typeface="+mn-lt"/>
          </a:endParaRPr>
        </a:p>
      </dgm:t>
    </dgm:pt>
    <dgm:pt modelId="{4BC98CF2-575F-48BC-90AD-A2A008D1E5DB}" type="parTrans" cxnId="{F9E29D06-FEA1-452C-8A98-17FFEBFEAE43}">
      <dgm:prSet/>
      <dgm:spPr/>
      <dgm:t>
        <a:bodyPr/>
        <a:lstStyle/>
        <a:p>
          <a:endParaRPr lang="en-US"/>
        </a:p>
      </dgm:t>
    </dgm:pt>
    <dgm:pt modelId="{55873F7F-A7E9-45DA-9871-31E7D4D1B8B8}" type="sibTrans" cxnId="{F9E29D06-FEA1-452C-8A98-17FFEBFEAE43}">
      <dgm:prSet/>
      <dgm:spPr/>
      <dgm:t>
        <a:bodyPr/>
        <a:lstStyle/>
        <a:p>
          <a:endParaRPr lang="en-US"/>
        </a:p>
      </dgm:t>
    </dgm:pt>
    <dgm:pt modelId="{835CB2B1-6F97-4C97-BCD1-2118C0FF05B7}">
      <dgm:prSet custT="1"/>
      <dgm:spPr/>
      <dgm:t>
        <a:bodyPr/>
        <a:lstStyle/>
        <a:p>
          <a:r>
            <a:rPr lang="en-US" sz="1400" b="0" dirty="0">
              <a:solidFill>
                <a:schemeClr val="bg1"/>
              </a:solidFill>
              <a:latin typeface="+mn-lt"/>
            </a:rPr>
            <a:t>Promotion to Full Professor (valid through Sept. 2024 internal application)</a:t>
          </a:r>
          <a:endParaRPr lang="en-US" sz="1400" dirty="0">
            <a:solidFill>
              <a:schemeClr val="bg1"/>
            </a:solidFill>
            <a:latin typeface="+mn-lt"/>
          </a:endParaRPr>
        </a:p>
      </dgm:t>
    </dgm:pt>
    <dgm:pt modelId="{C3BBF1E5-7FA0-40AC-BC43-820C6370363E}" type="parTrans" cxnId="{61643B1B-799A-42D1-9107-622D79EED09E}">
      <dgm:prSet/>
      <dgm:spPr/>
      <dgm:t>
        <a:bodyPr/>
        <a:lstStyle/>
        <a:p>
          <a:endParaRPr lang="en-US"/>
        </a:p>
      </dgm:t>
    </dgm:pt>
    <dgm:pt modelId="{7156881D-E999-4C7E-AB39-C8C898083F86}" type="sibTrans" cxnId="{61643B1B-799A-42D1-9107-622D79EED09E}">
      <dgm:prSet/>
      <dgm:spPr/>
      <dgm:t>
        <a:bodyPr/>
        <a:lstStyle/>
        <a:p>
          <a:endParaRPr lang="en-US"/>
        </a:p>
      </dgm:t>
    </dgm:pt>
    <dgm:pt modelId="{D45B9039-A182-48D1-8D45-F1CBCA331178}">
      <dgm:prSet custT="1"/>
      <dgm:spPr/>
      <dgm:t>
        <a:bodyPr/>
        <a:lstStyle/>
        <a:p>
          <a:r>
            <a:rPr lang="en-US" sz="2000" b="1">
              <a:latin typeface="+mj-lt"/>
            </a:rPr>
            <a:t>Rating System:</a:t>
          </a:r>
          <a:endParaRPr lang="en-US" sz="2000">
            <a:latin typeface="+mj-lt"/>
          </a:endParaRPr>
        </a:p>
      </dgm:t>
    </dgm:pt>
    <dgm:pt modelId="{950BEEE8-591A-4F94-B74B-7921F3BE2801}" type="parTrans" cxnId="{4E748728-9E83-4EC7-9210-AB74D2DE197A}">
      <dgm:prSet/>
      <dgm:spPr/>
      <dgm:t>
        <a:bodyPr/>
        <a:lstStyle/>
        <a:p>
          <a:endParaRPr lang="en-US"/>
        </a:p>
      </dgm:t>
    </dgm:pt>
    <dgm:pt modelId="{618D77FA-BE8A-4CE7-B4E2-B4CC8480C102}" type="sibTrans" cxnId="{4E748728-9E83-4EC7-9210-AB74D2DE197A}">
      <dgm:prSet/>
      <dgm:spPr/>
      <dgm:t>
        <a:bodyPr/>
        <a:lstStyle/>
        <a:p>
          <a:endParaRPr lang="en-US"/>
        </a:p>
      </dgm:t>
    </dgm:pt>
    <dgm:pt modelId="{53AB6F94-1485-4DB1-B134-0F86515546BB}">
      <dgm:prSet custT="1"/>
      <dgm:spPr/>
      <dgm:t>
        <a:bodyPr/>
        <a:lstStyle/>
        <a:p>
          <a:r>
            <a:rPr lang="en-US" sz="1400" b="0" dirty="0">
              <a:solidFill>
                <a:schemeClr val="bg1"/>
              </a:solidFill>
              <a:latin typeface="+mn-lt"/>
            </a:rPr>
            <a:t>Excellent</a:t>
          </a:r>
        </a:p>
      </dgm:t>
    </dgm:pt>
    <dgm:pt modelId="{B6B7420E-356A-47C0-AE6E-EDD86B02DA00}" type="parTrans" cxnId="{75892B3B-F32A-4BD8-A8E4-EA0DACF5EC8C}">
      <dgm:prSet/>
      <dgm:spPr/>
      <dgm:t>
        <a:bodyPr/>
        <a:lstStyle/>
        <a:p>
          <a:endParaRPr lang="en-US"/>
        </a:p>
      </dgm:t>
    </dgm:pt>
    <dgm:pt modelId="{BF9DCDE7-8D52-4255-BC44-E2F56BF23F4A}" type="sibTrans" cxnId="{75892B3B-F32A-4BD8-A8E4-EA0DACF5EC8C}">
      <dgm:prSet/>
      <dgm:spPr/>
      <dgm:t>
        <a:bodyPr/>
        <a:lstStyle/>
        <a:p>
          <a:endParaRPr lang="en-US"/>
        </a:p>
      </dgm:t>
    </dgm:pt>
    <dgm:pt modelId="{E08B22C6-4CF9-4777-B99C-62818D7C652C}">
      <dgm:prSet custT="1"/>
      <dgm:spPr/>
      <dgm:t>
        <a:bodyPr/>
        <a:lstStyle/>
        <a:p>
          <a:r>
            <a:rPr lang="en-US" sz="1400" b="0">
              <a:solidFill>
                <a:schemeClr val="bg1"/>
              </a:solidFill>
              <a:latin typeface="+mn-lt"/>
            </a:rPr>
            <a:t>Very Good</a:t>
          </a:r>
        </a:p>
      </dgm:t>
    </dgm:pt>
    <dgm:pt modelId="{15B77560-DDCB-4681-8FED-66532DF2DC57}" type="parTrans" cxnId="{9397A65A-1981-470B-802E-4FC5B54F5DC9}">
      <dgm:prSet/>
      <dgm:spPr/>
      <dgm:t>
        <a:bodyPr/>
        <a:lstStyle/>
        <a:p>
          <a:endParaRPr lang="en-US"/>
        </a:p>
      </dgm:t>
    </dgm:pt>
    <dgm:pt modelId="{4C834754-7504-4E28-A753-A60E0D7F874A}" type="sibTrans" cxnId="{9397A65A-1981-470B-802E-4FC5B54F5DC9}">
      <dgm:prSet/>
      <dgm:spPr/>
      <dgm:t>
        <a:bodyPr/>
        <a:lstStyle/>
        <a:p>
          <a:endParaRPr lang="en-US"/>
        </a:p>
      </dgm:t>
    </dgm:pt>
    <dgm:pt modelId="{6C9F4FCA-1CB8-4EE3-A4BB-60F060A1FB54}">
      <dgm:prSet custT="1"/>
      <dgm:spPr/>
      <dgm:t>
        <a:bodyPr/>
        <a:lstStyle/>
        <a:p>
          <a:r>
            <a:rPr lang="en-US" sz="1400" b="0" dirty="0">
              <a:solidFill>
                <a:schemeClr val="bg1"/>
              </a:solidFill>
              <a:latin typeface="+mn-lt"/>
            </a:rPr>
            <a:t>Satisfactory</a:t>
          </a:r>
        </a:p>
      </dgm:t>
    </dgm:pt>
    <dgm:pt modelId="{7A693ED4-10EE-4140-AF6B-EC58DC5662F2}" type="parTrans" cxnId="{E3A3DC84-0E1B-4074-9B0C-D34D9C530260}">
      <dgm:prSet/>
      <dgm:spPr/>
      <dgm:t>
        <a:bodyPr/>
        <a:lstStyle/>
        <a:p>
          <a:endParaRPr lang="en-US"/>
        </a:p>
      </dgm:t>
    </dgm:pt>
    <dgm:pt modelId="{9E021A69-4030-42C4-B8BE-A41EB94665B5}" type="sibTrans" cxnId="{E3A3DC84-0E1B-4074-9B0C-D34D9C530260}">
      <dgm:prSet/>
      <dgm:spPr/>
      <dgm:t>
        <a:bodyPr/>
        <a:lstStyle/>
        <a:p>
          <a:endParaRPr lang="en-US"/>
        </a:p>
      </dgm:t>
    </dgm:pt>
    <dgm:pt modelId="{3C525FB1-48C5-49C3-92BE-2C60C38E930F}">
      <dgm:prSet custT="1"/>
      <dgm:spPr/>
      <dgm:t>
        <a:bodyPr/>
        <a:lstStyle/>
        <a:p>
          <a:r>
            <a:rPr lang="en-US" sz="1400" b="0" dirty="0">
              <a:solidFill>
                <a:schemeClr val="bg1"/>
              </a:solidFill>
              <a:latin typeface="+mn-lt"/>
            </a:rPr>
            <a:t>Less than Satisfactory</a:t>
          </a:r>
        </a:p>
      </dgm:t>
    </dgm:pt>
    <dgm:pt modelId="{2F39DECB-BEE8-472B-AA37-1CA8EB5E4388}" type="parTrans" cxnId="{60DE218B-5FF6-4565-97DE-3C39BEDD9D0E}">
      <dgm:prSet/>
      <dgm:spPr/>
      <dgm:t>
        <a:bodyPr/>
        <a:lstStyle/>
        <a:p>
          <a:endParaRPr lang="en-US"/>
        </a:p>
      </dgm:t>
    </dgm:pt>
    <dgm:pt modelId="{960BAF7B-05BA-491C-A842-73BD7AE20BDA}" type="sibTrans" cxnId="{60DE218B-5FF6-4565-97DE-3C39BEDD9D0E}">
      <dgm:prSet/>
      <dgm:spPr/>
      <dgm:t>
        <a:bodyPr/>
        <a:lstStyle/>
        <a:p>
          <a:endParaRPr lang="en-US"/>
        </a:p>
      </dgm:t>
    </dgm:pt>
    <dgm:pt modelId="{EAE4EF4D-0028-4593-979B-5B2F602FE2F9}">
      <dgm:prSet custT="1"/>
      <dgm:spPr/>
      <dgm:t>
        <a:bodyPr/>
        <a:lstStyle/>
        <a:p>
          <a:r>
            <a:rPr lang="en-US" sz="1400" b="0" dirty="0">
              <a:solidFill>
                <a:schemeClr val="bg1"/>
              </a:solidFill>
              <a:latin typeface="+mn-lt"/>
            </a:rPr>
            <a:t>Poor(Applied to teaching, research, and service)</a:t>
          </a:r>
        </a:p>
      </dgm:t>
    </dgm:pt>
    <dgm:pt modelId="{AABBD075-16EE-4DC5-A7DB-B1E683B97B61}" type="parTrans" cxnId="{66A95ECF-22A8-433A-912D-CF49CDF933E3}">
      <dgm:prSet/>
      <dgm:spPr/>
      <dgm:t>
        <a:bodyPr/>
        <a:lstStyle/>
        <a:p>
          <a:endParaRPr lang="en-US"/>
        </a:p>
      </dgm:t>
    </dgm:pt>
    <dgm:pt modelId="{6641DB80-8B40-4912-8F95-6E636451824A}" type="sibTrans" cxnId="{66A95ECF-22A8-433A-912D-CF49CDF933E3}">
      <dgm:prSet/>
      <dgm:spPr/>
      <dgm:t>
        <a:bodyPr/>
        <a:lstStyle/>
        <a:p>
          <a:endParaRPr lang="en-US"/>
        </a:p>
      </dgm:t>
    </dgm:pt>
    <dgm:pt modelId="{756F2AC3-8A0F-49E2-8847-62C238F17BA8}">
      <dgm:prSet custT="1"/>
      <dgm:spPr/>
      <dgm:t>
        <a:bodyPr/>
        <a:lstStyle/>
        <a:p>
          <a:r>
            <a:rPr lang="en-US" sz="2000" b="1">
              <a:latin typeface="+mj-lt"/>
            </a:rPr>
            <a:t>To Full Professor:</a:t>
          </a:r>
          <a:endParaRPr lang="en-US" sz="2000">
            <a:latin typeface="+mj-lt"/>
          </a:endParaRPr>
        </a:p>
      </dgm:t>
    </dgm:pt>
    <dgm:pt modelId="{8E6FDE6C-472C-4235-8A53-2E965DD33A58}" type="parTrans" cxnId="{0EBF3E2D-F964-419A-90DE-FC85602D3EC9}">
      <dgm:prSet/>
      <dgm:spPr/>
      <dgm:t>
        <a:bodyPr/>
        <a:lstStyle/>
        <a:p>
          <a:endParaRPr lang="en-US"/>
        </a:p>
      </dgm:t>
    </dgm:pt>
    <dgm:pt modelId="{C01A5334-CCD8-4285-B993-33F4C20E7B3A}" type="sibTrans" cxnId="{0EBF3E2D-F964-419A-90DE-FC85602D3EC9}">
      <dgm:prSet/>
      <dgm:spPr/>
      <dgm:t>
        <a:bodyPr/>
        <a:lstStyle/>
        <a:p>
          <a:endParaRPr lang="en-US"/>
        </a:p>
      </dgm:t>
    </dgm:pt>
    <dgm:pt modelId="{C4F5F40B-71C8-411B-AE6E-035D59C51542}">
      <dgm:prSet custT="1"/>
      <dgm:spPr/>
      <dgm:t>
        <a:bodyPr/>
        <a:lstStyle/>
        <a:p>
          <a:r>
            <a:rPr lang="en-US" sz="1400" b="0" dirty="0">
              <a:solidFill>
                <a:schemeClr val="bg1"/>
              </a:solidFill>
              <a:latin typeface="+mn-lt"/>
            </a:rPr>
            <a:t>Excellent in Teaching or Research</a:t>
          </a:r>
          <a:endParaRPr lang="en-US" sz="1400" dirty="0">
            <a:solidFill>
              <a:schemeClr val="bg1"/>
            </a:solidFill>
            <a:latin typeface="+mn-lt"/>
          </a:endParaRPr>
        </a:p>
      </dgm:t>
    </dgm:pt>
    <dgm:pt modelId="{3DD92401-49E3-4899-B164-4ECE1B159900}" type="parTrans" cxnId="{C941D2B4-1041-4B53-B266-567688F534F4}">
      <dgm:prSet/>
      <dgm:spPr/>
      <dgm:t>
        <a:bodyPr/>
        <a:lstStyle/>
        <a:p>
          <a:endParaRPr lang="en-US"/>
        </a:p>
      </dgm:t>
    </dgm:pt>
    <dgm:pt modelId="{1A8FB2A3-2D93-412B-8C64-B84D37E5E78A}" type="sibTrans" cxnId="{C941D2B4-1041-4B53-B266-567688F534F4}">
      <dgm:prSet/>
      <dgm:spPr/>
      <dgm:t>
        <a:bodyPr/>
        <a:lstStyle/>
        <a:p>
          <a:endParaRPr lang="en-US"/>
        </a:p>
      </dgm:t>
    </dgm:pt>
    <dgm:pt modelId="{E4505E9C-9BFD-4A53-A1BE-B849C54C06FA}">
      <dgm:prSet custT="1"/>
      <dgm:spPr/>
      <dgm:t>
        <a:bodyPr/>
        <a:lstStyle/>
        <a:p>
          <a:r>
            <a:rPr lang="en-US" sz="1400" b="0" dirty="0">
              <a:solidFill>
                <a:schemeClr val="bg1"/>
              </a:solidFill>
              <a:latin typeface="+mn-lt"/>
            </a:rPr>
            <a:t>At least Very Good in the other two areas</a:t>
          </a:r>
          <a:endParaRPr lang="en-US" sz="1400" dirty="0">
            <a:solidFill>
              <a:schemeClr val="bg1"/>
            </a:solidFill>
            <a:latin typeface="+mn-lt"/>
          </a:endParaRPr>
        </a:p>
      </dgm:t>
    </dgm:pt>
    <dgm:pt modelId="{73453F9F-93E5-4583-929B-073D1368BB21}" type="parTrans" cxnId="{13A33644-8C02-44EC-A758-A92364AC4D5A}">
      <dgm:prSet/>
      <dgm:spPr/>
      <dgm:t>
        <a:bodyPr/>
        <a:lstStyle/>
        <a:p>
          <a:endParaRPr lang="en-US"/>
        </a:p>
      </dgm:t>
    </dgm:pt>
    <dgm:pt modelId="{AC98BE28-05E8-4BE7-BDBB-F91D646ACD74}" type="sibTrans" cxnId="{13A33644-8C02-44EC-A758-A92364AC4D5A}">
      <dgm:prSet/>
      <dgm:spPr/>
      <dgm:t>
        <a:bodyPr/>
        <a:lstStyle/>
        <a:p>
          <a:endParaRPr lang="en-US"/>
        </a:p>
      </dgm:t>
    </dgm:pt>
    <dgm:pt modelId="{4F894F2F-E98F-469D-8C45-43D67E07E918}" type="pres">
      <dgm:prSet presAssocID="{FD8511B2-DD96-4DC1-A003-8E14B51F428B}" presName="linear" presStyleCnt="0">
        <dgm:presLayoutVars>
          <dgm:animLvl val="lvl"/>
          <dgm:resizeHandles val="exact"/>
        </dgm:presLayoutVars>
      </dgm:prSet>
      <dgm:spPr/>
    </dgm:pt>
    <dgm:pt modelId="{4AEB8B11-2D85-4A64-BA81-131ACC93580E}" type="pres">
      <dgm:prSet presAssocID="{AB5731EC-65D1-4EEA-B461-5298A78C2E0D}" presName="parentText" presStyleLbl="node1" presStyleIdx="0" presStyleCnt="4">
        <dgm:presLayoutVars>
          <dgm:chMax val="0"/>
          <dgm:bulletEnabled val="1"/>
        </dgm:presLayoutVars>
      </dgm:prSet>
      <dgm:spPr/>
    </dgm:pt>
    <dgm:pt modelId="{C2F29B17-ADF9-45C6-9AED-5C1FEB188358}" type="pres">
      <dgm:prSet presAssocID="{DE5E53BD-BF62-47CF-A33D-CC1B47B94E6A}" presName="spacer" presStyleCnt="0"/>
      <dgm:spPr/>
    </dgm:pt>
    <dgm:pt modelId="{039BD71D-8BB5-45A2-A557-B6821B20B4F1}" type="pres">
      <dgm:prSet presAssocID="{5D2BDED4-13BC-4200-A4EA-823D7A909850}" presName="parentText" presStyleLbl="node1" presStyleIdx="1" presStyleCnt="4">
        <dgm:presLayoutVars>
          <dgm:chMax val="0"/>
          <dgm:bulletEnabled val="1"/>
        </dgm:presLayoutVars>
      </dgm:prSet>
      <dgm:spPr/>
    </dgm:pt>
    <dgm:pt modelId="{AE089B75-F367-4D68-923D-7658EB1A2CDC}" type="pres">
      <dgm:prSet presAssocID="{5D2BDED4-13BC-4200-A4EA-823D7A909850}" presName="childText" presStyleLbl="revTx" presStyleIdx="0" presStyleCnt="3">
        <dgm:presLayoutVars>
          <dgm:bulletEnabled val="1"/>
        </dgm:presLayoutVars>
      </dgm:prSet>
      <dgm:spPr/>
    </dgm:pt>
    <dgm:pt modelId="{01B087E1-A33A-429A-B93D-8FD0975E6C01}" type="pres">
      <dgm:prSet presAssocID="{D45B9039-A182-48D1-8D45-F1CBCA331178}" presName="parentText" presStyleLbl="node1" presStyleIdx="2" presStyleCnt="4">
        <dgm:presLayoutVars>
          <dgm:chMax val="0"/>
          <dgm:bulletEnabled val="1"/>
        </dgm:presLayoutVars>
      </dgm:prSet>
      <dgm:spPr/>
    </dgm:pt>
    <dgm:pt modelId="{0BA50A83-3C53-47EF-BE62-B35EB3A7D894}" type="pres">
      <dgm:prSet presAssocID="{D45B9039-A182-48D1-8D45-F1CBCA331178}" presName="childText" presStyleLbl="revTx" presStyleIdx="1" presStyleCnt="3">
        <dgm:presLayoutVars>
          <dgm:bulletEnabled val="1"/>
        </dgm:presLayoutVars>
      </dgm:prSet>
      <dgm:spPr/>
    </dgm:pt>
    <dgm:pt modelId="{4AEADC0F-F5E1-4674-971E-7D7CB0914936}" type="pres">
      <dgm:prSet presAssocID="{756F2AC3-8A0F-49E2-8847-62C238F17BA8}" presName="parentText" presStyleLbl="node1" presStyleIdx="3" presStyleCnt="4">
        <dgm:presLayoutVars>
          <dgm:chMax val="0"/>
          <dgm:bulletEnabled val="1"/>
        </dgm:presLayoutVars>
      </dgm:prSet>
      <dgm:spPr/>
    </dgm:pt>
    <dgm:pt modelId="{0C10D040-ABB6-4A69-B046-21A0149F1EC5}" type="pres">
      <dgm:prSet presAssocID="{756F2AC3-8A0F-49E2-8847-62C238F17BA8}" presName="childText" presStyleLbl="revTx" presStyleIdx="2" presStyleCnt="3">
        <dgm:presLayoutVars>
          <dgm:bulletEnabled val="1"/>
        </dgm:presLayoutVars>
      </dgm:prSet>
      <dgm:spPr/>
    </dgm:pt>
  </dgm:ptLst>
  <dgm:cxnLst>
    <dgm:cxn modelId="{7ECAC001-3C1E-4390-93B2-7C67E53FF370}" type="presOf" srcId="{53AB6F94-1485-4DB1-B134-0F86515546BB}" destId="{0BA50A83-3C53-47EF-BE62-B35EB3A7D894}" srcOrd="0" destOrd="0" presId="urn:microsoft.com/office/officeart/2005/8/layout/vList2"/>
    <dgm:cxn modelId="{F9E29D06-FEA1-452C-8A98-17FFEBFEAE43}" srcId="{5D2BDED4-13BC-4200-A4EA-823D7A909850}" destId="{5DCD3CEE-57DB-440C-9446-59B185C0B91B}" srcOrd="0" destOrd="0" parTransId="{4BC98CF2-575F-48BC-90AD-A2A008D1E5DB}" sibTransId="{55873F7F-A7E9-45DA-9871-31E7D4D1B8B8}"/>
    <dgm:cxn modelId="{1C51D20E-7970-4234-ABF0-351941A3F8FB}" type="presOf" srcId="{E08B22C6-4CF9-4777-B99C-62818D7C652C}" destId="{0BA50A83-3C53-47EF-BE62-B35EB3A7D894}" srcOrd="0" destOrd="1" presId="urn:microsoft.com/office/officeart/2005/8/layout/vList2"/>
    <dgm:cxn modelId="{42BAD21A-AB99-4E4F-B391-06A3D539B60A}" type="presOf" srcId="{D45B9039-A182-48D1-8D45-F1CBCA331178}" destId="{01B087E1-A33A-429A-B93D-8FD0975E6C01}" srcOrd="0" destOrd="0" presId="urn:microsoft.com/office/officeart/2005/8/layout/vList2"/>
    <dgm:cxn modelId="{61643B1B-799A-42D1-9107-622D79EED09E}" srcId="{5D2BDED4-13BC-4200-A4EA-823D7A909850}" destId="{835CB2B1-6F97-4C97-BCD1-2118C0FF05B7}" srcOrd="1" destOrd="0" parTransId="{C3BBF1E5-7FA0-40AC-BC43-820C6370363E}" sibTransId="{7156881D-E999-4C7E-AB39-C8C898083F86}"/>
    <dgm:cxn modelId="{4E748728-9E83-4EC7-9210-AB74D2DE197A}" srcId="{FD8511B2-DD96-4DC1-A003-8E14B51F428B}" destId="{D45B9039-A182-48D1-8D45-F1CBCA331178}" srcOrd="2" destOrd="0" parTransId="{950BEEE8-591A-4F94-B74B-7921F3BE2801}" sibTransId="{618D77FA-BE8A-4CE7-B4E2-B4CC8480C102}"/>
    <dgm:cxn modelId="{E586BC29-E31A-4258-8EB5-7D6FB1C97160}" type="presOf" srcId="{3C525FB1-48C5-49C3-92BE-2C60C38E930F}" destId="{0BA50A83-3C53-47EF-BE62-B35EB3A7D894}" srcOrd="0" destOrd="3" presId="urn:microsoft.com/office/officeart/2005/8/layout/vList2"/>
    <dgm:cxn modelId="{22AE162B-7698-4F74-8B77-5988A1056C07}" type="presOf" srcId="{835CB2B1-6F97-4C97-BCD1-2118C0FF05B7}" destId="{AE089B75-F367-4D68-923D-7658EB1A2CDC}" srcOrd="0" destOrd="1" presId="urn:microsoft.com/office/officeart/2005/8/layout/vList2"/>
    <dgm:cxn modelId="{0EBF3E2D-F964-419A-90DE-FC85602D3EC9}" srcId="{FD8511B2-DD96-4DC1-A003-8E14B51F428B}" destId="{756F2AC3-8A0F-49E2-8847-62C238F17BA8}" srcOrd="3" destOrd="0" parTransId="{8E6FDE6C-472C-4235-8A53-2E965DD33A58}" sibTransId="{C01A5334-CCD8-4285-B993-33F4C20E7B3A}"/>
    <dgm:cxn modelId="{75892B3B-F32A-4BD8-A8E4-EA0DACF5EC8C}" srcId="{D45B9039-A182-48D1-8D45-F1CBCA331178}" destId="{53AB6F94-1485-4DB1-B134-0F86515546BB}" srcOrd="0" destOrd="0" parTransId="{B6B7420E-356A-47C0-AE6E-EDD86B02DA00}" sibTransId="{BF9DCDE7-8D52-4255-BC44-E2F56BF23F4A}"/>
    <dgm:cxn modelId="{4D5C563E-2A37-454D-9523-421620815EB9}" type="presOf" srcId="{756F2AC3-8A0F-49E2-8847-62C238F17BA8}" destId="{4AEADC0F-F5E1-4674-971E-7D7CB0914936}" srcOrd="0" destOrd="0" presId="urn:microsoft.com/office/officeart/2005/8/layout/vList2"/>
    <dgm:cxn modelId="{17EC195D-8493-4E3B-871D-29DA89CE02EE}" type="presOf" srcId="{AB5731EC-65D1-4EEA-B461-5298A78C2E0D}" destId="{4AEB8B11-2D85-4A64-BA81-131ACC93580E}" srcOrd="0" destOrd="0" presId="urn:microsoft.com/office/officeart/2005/8/layout/vList2"/>
    <dgm:cxn modelId="{13A33644-8C02-44EC-A758-A92364AC4D5A}" srcId="{756F2AC3-8A0F-49E2-8847-62C238F17BA8}" destId="{E4505E9C-9BFD-4A53-A1BE-B849C54C06FA}" srcOrd="1" destOrd="0" parTransId="{73453F9F-93E5-4583-929B-073D1368BB21}" sibTransId="{AC98BE28-05E8-4BE7-BDBB-F91D646ACD74}"/>
    <dgm:cxn modelId="{9B0FB44C-B0AD-48B1-A70E-48E73C8540F3}" type="presOf" srcId="{5DCD3CEE-57DB-440C-9446-59B185C0B91B}" destId="{AE089B75-F367-4D68-923D-7658EB1A2CDC}" srcOrd="0" destOrd="0" presId="urn:microsoft.com/office/officeart/2005/8/layout/vList2"/>
    <dgm:cxn modelId="{031C3050-0BAC-4C22-A9F0-5999B8C80CD8}" type="presOf" srcId="{5D2BDED4-13BC-4200-A4EA-823D7A909850}" destId="{039BD71D-8BB5-45A2-A557-B6821B20B4F1}" srcOrd="0" destOrd="0" presId="urn:microsoft.com/office/officeart/2005/8/layout/vList2"/>
    <dgm:cxn modelId="{6992FA75-FDB8-4A54-8CF5-76A0D0E5C9D3}" type="presOf" srcId="{6C9F4FCA-1CB8-4EE3-A4BB-60F060A1FB54}" destId="{0BA50A83-3C53-47EF-BE62-B35EB3A7D894}" srcOrd="0" destOrd="2" presId="urn:microsoft.com/office/officeart/2005/8/layout/vList2"/>
    <dgm:cxn modelId="{9397A65A-1981-470B-802E-4FC5B54F5DC9}" srcId="{D45B9039-A182-48D1-8D45-F1CBCA331178}" destId="{E08B22C6-4CF9-4777-B99C-62818D7C652C}" srcOrd="1" destOrd="0" parTransId="{15B77560-DDCB-4681-8FED-66532DF2DC57}" sibTransId="{4C834754-7504-4E28-A753-A60E0D7F874A}"/>
    <dgm:cxn modelId="{E3A3DC84-0E1B-4074-9B0C-D34D9C530260}" srcId="{D45B9039-A182-48D1-8D45-F1CBCA331178}" destId="{6C9F4FCA-1CB8-4EE3-A4BB-60F060A1FB54}" srcOrd="2" destOrd="0" parTransId="{7A693ED4-10EE-4140-AF6B-EC58DC5662F2}" sibTransId="{9E021A69-4030-42C4-B8BE-A41EB94665B5}"/>
    <dgm:cxn modelId="{11A99587-58F0-4034-A8F6-617621EBDB88}" srcId="{FD8511B2-DD96-4DC1-A003-8E14B51F428B}" destId="{AB5731EC-65D1-4EEA-B461-5298A78C2E0D}" srcOrd="0" destOrd="0" parTransId="{79AAF801-402E-4986-8FB4-47096CF3A11F}" sibTransId="{DE5E53BD-BF62-47CF-A33D-CC1B47B94E6A}"/>
    <dgm:cxn modelId="{60DE218B-5FF6-4565-97DE-3C39BEDD9D0E}" srcId="{D45B9039-A182-48D1-8D45-F1CBCA331178}" destId="{3C525FB1-48C5-49C3-92BE-2C60C38E930F}" srcOrd="3" destOrd="0" parTransId="{2F39DECB-BEE8-472B-AA37-1CA8EB5E4388}" sibTransId="{960BAF7B-05BA-491C-A842-73BD7AE20BDA}"/>
    <dgm:cxn modelId="{7FE08C8F-A2BC-465E-86AE-DEAB4A02E72E}" type="presOf" srcId="{E4505E9C-9BFD-4A53-A1BE-B849C54C06FA}" destId="{0C10D040-ABB6-4A69-B046-21A0149F1EC5}" srcOrd="0" destOrd="1" presId="urn:microsoft.com/office/officeart/2005/8/layout/vList2"/>
    <dgm:cxn modelId="{C941D2B4-1041-4B53-B266-567688F534F4}" srcId="{756F2AC3-8A0F-49E2-8847-62C238F17BA8}" destId="{C4F5F40B-71C8-411B-AE6E-035D59C51542}" srcOrd="0" destOrd="0" parTransId="{3DD92401-49E3-4899-B164-4ECE1B159900}" sibTransId="{1A8FB2A3-2D93-412B-8C64-B84D37E5E78A}"/>
    <dgm:cxn modelId="{66A95ECF-22A8-433A-912D-CF49CDF933E3}" srcId="{D45B9039-A182-48D1-8D45-F1CBCA331178}" destId="{EAE4EF4D-0028-4593-979B-5B2F602FE2F9}" srcOrd="4" destOrd="0" parTransId="{AABBD075-16EE-4DC5-A7DB-B1E683B97B61}" sibTransId="{6641DB80-8B40-4912-8F95-6E636451824A}"/>
    <dgm:cxn modelId="{CCD684E0-AE55-4A23-B206-B465D4EEF0DB}" type="presOf" srcId="{FD8511B2-DD96-4DC1-A003-8E14B51F428B}" destId="{4F894F2F-E98F-469D-8C45-43D67E07E918}" srcOrd="0" destOrd="0" presId="urn:microsoft.com/office/officeart/2005/8/layout/vList2"/>
    <dgm:cxn modelId="{636418E1-0977-4FFA-8BCF-F0A10582B3D3}" type="presOf" srcId="{EAE4EF4D-0028-4593-979B-5B2F602FE2F9}" destId="{0BA50A83-3C53-47EF-BE62-B35EB3A7D894}" srcOrd="0" destOrd="4" presId="urn:microsoft.com/office/officeart/2005/8/layout/vList2"/>
    <dgm:cxn modelId="{8CBD06E2-4134-46D4-B62C-551BA9648962}" type="presOf" srcId="{C4F5F40B-71C8-411B-AE6E-035D59C51542}" destId="{0C10D040-ABB6-4A69-B046-21A0149F1EC5}" srcOrd="0" destOrd="0" presId="urn:microsoft.com/office/officeart/2005/8/layout/vList2"/>
    <dgm:cxn modelId="{8E8980EF-13B1-45F8-BB67-F0B3B77E8C05}" srcId="{FD8511B2-DD96-4DC1-A003-8E14B51F428B}" destId="{5D2BDED4-13BC-4200-A4EA-823D7A909850}" srcOrd="1" destOrd="0" parTransId="{E9CA261A-90A8-4EC5-827A-278E85BFFEB8}" sibTransId="{38E82683-B36A-42B5-A664-3D94F2D4D153}"/>
    <dgm:cxn modelId="{8AC82842-4B13-4E5C-A5EA-1D6D7D0A8D49}" type="presParOf" srcId="{4F894F2F-E98F-469D-8C45-43D67E07E918}" destId="{4AEB8B11-2D85-4A64-BA81-131ACC93580E}" srcOrd="0" destOrd="0" presId="urn:microsoft.com/office/officeart/2005/8/layout/vList2"/>
    <dgm:cxn modelId="{0FB29519-5D59-4F13-AF61-8B42FBC69943}" type="presParOf" srcId="{4F894F2F-E98F-469D-8C45-43D67E07E918}" destId="{C2F29B17-ADF9-45C6-9AED-5C1FEB188358}" srcOrd="1" destOrd="0" presId="urn:microsoft.com/office/officeart/2005/8/layout/vList2"/>
    <dgm:cxn modelId="{16694466-DD74-4036-A7B1-73D38A488AEA}" type="presParOf" srcId="{4F894F2F-E98F-469D-8C45-43D67E07E918}" destId="{039BD71D-8BB5-45A2-A557-B6821B20B4F1}" srcOrd="2" destOrd="0" presId="urn:microsoft.com/office/officeart/2005/8/layout/vList2"/>
    <dgm:cxn modelId="{B6A7F1D8-908C-4815-9DAB-939AC9C80851}" type="presParOf" srcId="{4F894F2F-E98F-469D-8C45-43D67E07E918}" destId="{AE089B75-F367-4D68-923D-7658EB1A2CDC}" srcOrd="3" destOrd="0" presId="urn:microsoft.com/office/officeart/2005/8/layout/vList2"/>
    <dgm:cxn modelId="{7D41CBB2-898D-4994-9EC7-4DC7751A0B91}" type="presParOf" srcId="{4F894F2F-E98F-469D-8C45-43D67E07E918}" destId="{01B087E1-A33A-429A-B93D-8FD0975E6C01}" srcOrd="4" destOrd="0" presId="urn:microsoft.com/office/officeart/2005/8/layout/vList2"/>
    <dgm:cxn modelId="{C29D2C4B-7DA2-47CB-AA0E-E0200EAD7221}" type="presParOf" srcId="{4F894F2F-E98F-469D-8C45-43D67E07E918}" destId="{0BA50A83-3C53-47EF-BE62-B35EB3A7D894}" srcOrd="5" destOrd="0" presId="urn:microsoft.com/office/officeart/2005/8/layout/vList2"/>
    <dgm:cxn modelId="{B72AC4AC-5131-47EC-915D-BC2DCC2225AB}" type="presParOf" srcId="{4F894F2F-E98F-469D-8C45-43D67E07E918}" destId="{4AEADC0F-F5E1-4674-971E-7D7CB0914936}" srcOrd="6" destOrd="0" presId="urn:microsoft.com/office/officeart/2005/8/layout/vList2"/>
    <dgm:cxn modelId="{F8A443B5-8321-4AEF-A9EF-6A0344AF1744}" type="presParOf" srcId="{4F894F2F-E98F-469D-8C45-43D67E07E918}" destId="{0C10D040-ABB6-4A69-B046-21A0149F1EC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6F6E1C-2B0D-4496-AD35-43FDAE15CF2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29597048-B545-4B5A-BDC2-12A1AFD9D565}">
      <dgm:prSet custT="1"/>
      <dgm:spPr/>
      <dgm:t>
        <a:bodyPr/>
        <a:lstStyle/>
        <a:p>
          <a:pPr algn="ctr"/>
          <a:r>
            <a:rPr lang="en-US" sz="2000" b="1" i="0" baseline="0">
              <a:latin typeface="+mj-lt"/>
            </a:rPr>
            <a:t>New Criteria (All Candidates)</a:t>
          </a:r>
          <a:endParaRPr lang="en-US" sz="2000">
            <a:latin typeface="+mj-lt"/>
          </a:endParaRPr>
        </a:p>
      </dgm:t>
    </dgm:pt>
    <dgm:pt modelId="{9D981949-9EAA-4360-BEDE-B7C83BC5CE84}" type="parTrans" cxnId="{9EE4BA97-A926-4422-A8EE-4E68C4B106FA}">
      <dgm:prSet/>
      <dgm:spPr/>
      <dgm:t>
        <a:bodyPr/>
        <a:lstStyle/>
        <a:p>
          <a:endParaRPr lang="en-US"/>
        </a:p>
      </dgm:t>
    </dgm:pt>
    <dgm:pt modelId="{E1BC0BB1-32E4-43D4-8DA0-8802910CEF5E}" type="sibTrans" cxnId="{9EE4BA97-A926-4422-A8EE-4E68C4B106FA}">
      <dgm:prSet/>
      <dgm:spPr/>
      <dgm:t>
        <a:bodyPr/>
        <a:lstStyle/>
        <a:p>
          <a:endParaRPr lang="en-US"/>
        </a:p>
      </dgm:t>
    </dgm:pt>
    <dgm:pt modelId="{D9B8D8CD-564A-45B9-8E6C-4A330D047344}">
      <dgm:prSet custT="1"/>
      <dgm:spPr/>
      <dgm:t>
        <a:bodyPr/>
        <a:lstStyle/>
        <a:p>
          <a:r>
            <a:rPr lang="en-US" sz="2000" b="1" i="0" baseline="0">
              <a:latin typeface="+mj-lt"/>
            </a:rPr>
            <a:t>Evaluation Areas:</a:t>
          </a:r>
          <a:endParaRPr lang="en-US" sz="2000" b="1">
            <a:latin typeface="+mj-lt"/>
          </a:endParaRPr>
        </a:p>
      </dgm:t>
    </dgm:pt>
    <dgm:pt modelId="{353575AD-9171-4DCC-937D-81562613EE33}" type="parTrans" cxnId="{FEC56B37-B3D5-4239-8950-7F5BAE557249}">
      <dgm:prSet/>
      <dgm:spPr/>
      <dgm:t>
        <a:bodyPr/>
        <a:lstStyle/>
        <a:p>
          <a:endParaRPr lang="en-US"/>
        </a:p>
      </dgm:t>
    </dgm:pt>
    <dgm:pt modelId="{C357AC47-2E97-4EAD-898F-C0732F670F49}" type="sibTrans" cxnId="{FEC56B37-B3D5-4239-8950-7F5BAE557249}">
      <dgm:prSet/>
      <dgm:spPr/>
      <dgm:t>
        <a:bodyPr/>
        <a:lstStyle/>
        <a:p>
          <a:endParaRPr lang="en-US"/>
        </a:p>
      </dgm:t>
    </dgm:pt>
    <dgm:pt modelId="{6C0130BF-3A66-44C6-8ED4-0B6F4B6983D5}">
      <dgm:prSet custT="1"/>
      <dgm:spPr/>
      <dgm:t>
        <a:bodyPr/>
        <a:lstStyle/>
        <a:p>
          <a:r>
            <a:rPr lang="en-US" sz="1400" b="0" i="0" baseline="0" dirty="0">
              <a:solidFill>
                <a:schemeClr val="bg1"/>
              </a:solidFill>
              <a:latin typeface="+mn-lt"/>
            </a:rPr>
            <a:t>Teaching</a:t>
          </a:r>
          <a:endParaRPr lang="en-US" sz="1400" dirty="0">
            <a:solidFill>
              <a:schemeClr val="bg1"/>
            </a:solidFill>
            <a:latin typeface="+mn-lt"/>
          </a:endParaRPr>
        </a:p>
      </dgm:t>
    </dgm:pt>
    <dgm:pt modelId="{3A3A2C8D-CABA-48A2-B107-AA9AF5762260}" type="parTrans" cxnId="{6E163AA8-C581-4337-B161-EE6ADC3F78C4}">
      <dgm:prSet/>
      <dgm:spPr/>
      <dgm:t>
        <a:bodyPr/>
        <a:lstStyle/>
        <a:p>
          <a:endParaRPr lang="en-US"/>
        </a:p>
      </dgm:t>
    </dgm:pt>
    <dgm:pt modelId="{8E93A11F-A7EC-4A21-958C-CB1F344803AE}" type="sibTrans" cxnId="{6E163AA8-C581-4337-B161-EE6ADC3F78C4}">
      <dgm:prSet/>
      <dgm:spPr/>
      <dgm:t>
        <a:bodyPr/>
        <a:lstStyle/>
        <a:p>
          <a:endParaRPr lang="en-US"/>
        </a:p>
      </dgm:t>
    </dgm:pt>
    <dgm:pt modelId="{B174F32E-8838-4482-9236-296F136EC9D8}">
      <dgm:prSet custT="1"/>
      <dgm:spPr/>
      <dgm:t>
        <a:bodyPr/>
        <a:lstStyle/>
        <a:p>
          <a:r>
            <a:rPr lang="en-US" sz="1400" b="0" i="0" baseline="0" dirty="0">
              <a:solidFill>
                <a:schemeClr val="bg1"/>
              </a:solidFill>
              <a:latin typeface="+mn-lt"/>
            </a:rPr>
            <a:t>Scholarship</a:t>
          </a:r>
          <a:endParaRPr lang="en-US" sz="1400" dirty="0">
            <a:solidFill>
              <a:schemeClr val="bg1"/>
            </a:solidFill>
            <a:latin typeface="+mn-lt"/>
          </a:endParaRPr>
        </a:p>
      </dgm:t>
    </dgm:pt>
    <dgm:pt modelId="{58A3E3CF-06B9-412D-B658-07CBAF308B93}" type="parTrans" cxnId="{0EAA3C66-F344-44F9-977B-142A51E61A9F}">
      <dgm:prSet/>
      <dgm:spPr/>
      <dgm:t>
        <a:bodyPr/>
        <a:lstStyle/>
        <a:p>
          <a:endParaRPr lang="en-US"/>
        </a:p>
      </dgm:t>
    </dgm:pt>
    <dgm:pt modelId="{BC9C15DF-0EA9-48DE-994B-1757EFCD84AB}" type="sibTrans" cxnId="{0EAA3C66-F344-44F9-977B-142A51E61A9F}">
      <dgm:prSet/>
      <dgm:spPr/>
      <dgm:t>
        <a:bodyPr/>
        <a:lstStyle/>
        <a:p>
          <a:endParaRPr lang="en-US"/>
        </a:p>
      </dgm:t>
    </dgm:pt>
    <dgm:pt modelId="{7780A5DE-B7DF-4FF3-9A1D-47F787E1393F}">
      <dgm:prSet custT="1"/>
      <dgm:spPr/>
      <dgm:t>
        <a:bodyPr/>
        <a:lstStyle/>
        <a:p>
          <a:r>
            <a:rPr lang="en-US" sz="1400" b="0" i="0" baseline="0" dirty="0">
              <a:solidFill>
                <a:schemeClr val="bg1"/>
              </a:solidFill>
              <a:latin typeface="+mn-lt"/>
            </a:rPr>
            <a:t>Service (Using </a:t>
          </a:r>
          <a:r>
            <a:rPr lang="en-US" sz="1400" b="0" i="0" baseline="0" dirty="0">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college-specific criteria</a:t>
          </a:r>
          <a:r>
            <a:rPr lang="en-US" sz="1400" b="0" i="0" baseline="0" dirty="0">
              <a:solidFill>
                <a:schemeClr val="bg1"/>
              </a:solidFill>
              <a:latin typeface="+mn-lt"/>
            </a:rPr>
            <a:t>)</a:t>
          </a:r>
          <a:endParaRPr lang="en-US" sz="1400" dirty="0">
            <a:solidFill>
              <a:schemeClr val="bg1"/>
            </a:solidFill>
            <a:latin typeface="+mn-lt"/>
          </a:endParaRPr>
        </a:p>
      </dgm:t>
    </dgm:pt>
    <dgm:pt modelId="{BCF729C3-ED70-4148-A49F-C24F18D93AFE}" type="parTrans" cxnId="{E0E2EA11-3F00-4C08-BBEB-46F6FEE8A7C8}">
      <dgm:prSet/>
      <dgm:spPr/>
      <dgm:t>
        <a:bodyPr/>
        <a:lstStyle/>
        <a:p>
          <a:endParaRPr lang="en-US"/>
        </a:p>
      </dgm:t>
    </dgm:pt>
    <dgm:pt modelId="{4188E4E8-6A61-42CA-8C1F-9A0CDDEB2990}" type="sibTrans" cxnId="{E0E2EA11-3F00-4C08-BBEB-46F6FEE8A7C8}">
      <dgm:prSet/>
      <dgm:spPr/>
      <dgm:t>
        <a:bodyPr/>
        <a:lstStyle/>
        <a:p>
          <a:endParaRPr lang="en-US"/>
        </a:p>
      </dgm:t>
    </dgm:pt>
    <dgm:pt modelId="{ECE8B0AE-92E5-49B7-86E5-6EB3978F6D26}">
      <dgm:prSet custT="1"/>
      <dgm:spPr/>
      <dgm:t>
        <a:bodyPr/>
        <a:lstStyle/>
        <a:p>
          <a:r>
            <a:rPr lang="en-US" sz="2000" b="1" i="0" baseline="0">
              <a:latin typeface="+mj-lt"/>
            </a:rPr>
            <a:t>Ratings:</a:t>
          </a:r>
          <a:endParaRPr lang="en-US" sz="2000">
            <a:latin typeface="+mj-lt"/>
          </a:endParaRPr>
        </a:p>
      </dgm:t>
    </dgm:pt>
    <dgm:pt modelId="{7EF816C7-73C6-4B15-86A6-CEBAB83E8844}" type="parTrans" cxnId="{3E0940D9-DEB2-44FF-BB67-EB1A4AEA86CF}">
      <dgm:prSet/>
      <dgm:spPr/>
      <dgm:t>
        <a:bodyPr/>
        <a:lstStyle/>
        <a:p>
          <a:endParaRPr lang="en-US"/>
        </a:p>
      </dgm:t>
    </dgm:pt>
    <dgm:pt modelId="{BE700986-6E6B-4245-9755-80BD9982659C}" type="sibTrans" cxnId="{3E0940D9-DEB2-44FF-BB67-EB1A4AEA86CF}">
      <dgm:prSet/>
      <dgm:spPr/>
      <dgm:t>
        <a:bodyPr/>
        <a:lstStyle/>
        <a:p>
          <a:endParaRPr lang="en-US"/>
        </a:p>
      </dgm:t>
    </dgm:pt>
    <dgm:pt modelId="{7EAC0EC4-E281-4894-8CEE-93C8095CC8E5}">
      <dgm:prSet custT="1"/>
      <dgm:spPr/>
      <dgm:t>
        <a:bodyPr/>
        <a:lstStyle/>
        <a:p>
          <a:r>
            <a:rPr lang="en-US" sz="1400" b="0" i="0" baseline="0" dirty="0">
              <a:solidFill>
                <a:schemeClr val="bg1"/>
              </a:solidFill>
              <a:latin typeface="+mn-lt"/>
            </a:rPr>
            <a:t>Recommend (Approve)</a:t>
          </a:r>
          <a:endParaRPr lang="en-US" sz="1400" dirty="0">
            <a:solidFill>
              <a:schemeClr val="bg1"/>
            </a:solidFill>
            <a:latin typeface="+mn-lt"/>
          </a:endParaRPr>
        </a:p>
      </dgm:t>
    </dgm:pt>
    <dgm:pt modelId="{762F65B8-C016-4199-88EC-7FC9BE82DF62}" type="parTrans" cxnId="{2649DFCE-BB5A-4E65-90C6-15E30FD5E7B3}">
      <dgm:prSet/>
      <dgm:spPr/>
      <dgm:t>
        <a:bodyPr/>
        <a:lstStyle/>
        <a:p>
          <a:endParaRPr lang="en-US"/>
        </a:p>
      </dgm:t>
    </dgm:pt>
    <dgm:pt modelId="{FD250BC9-9F8D-4CFF-92A8-DC1A082DECB2}" type="sibTrans" cxnId="{2649DFCE-BB5A-4E65-90C6-15E30FD5E7B3}">
      <dgm:prSet/>
      <dgm:spPr/>
      <dgm:t>
        <a:bodyPr/>
        <a:lstStyle/>
        <a:p>
          <a:endParaRPr lang="en-US"/>
        </a:p>
      </dgm:t>
    </dgm:pt>
    <dgm:pt modelId="{2A9B896E-AAF4-43CD-8A8D-153210599FC0}">
      <dgm:prSet custT="1"/>
      <dgm:spPr/>
      <dgm:t>
        <a:bodyPr/>
        <a:lstStyle/>
        <a:p>
          <a:r>
            <a:rPr lang="en-US" sz="1400" b="0" i="0" baseline="0" dirty="0">
              <a:solidFill>
                <a:schemeClr val="bg1"/>
              </a:solidFill>
              <a:latin typeface="+mn-lt"/>
            </a:rPr>
            <a:t>Do Not Recommend</a:t>
          </a:r>
          <a:endParaRPr lang="en-US" sz="1400" dirty="0">
            <a:solidFill>
              <a:schemeClr val="bg1"/>
            </a:solidFill>
            <a:latin typeface="+mn-lt"/>
          </a:endParaRPr>
        </a:p>
      </dgm:t>
    </dgm:pt>
    <dgm:pt modelId="{3BAE5C83-E178-4F25-8297-2BAC6EB77150}" type="parTrans" cxnId="{B25A2547-B56C-48A6-8F51-574D6BAF1A2B}">
      <dgm:prSet/>
      <dgm:spPr/>
      <dgm:t>
        <a:bodyPr/>
        <a:lstStyle/>
        <a:p>
          <a:endParaRPr lang="en-US"/>
        </a:p>
      </dgm:t>
    </dgm:pt>
    <dgm:pt modelId="{7E35264A-9053-4315-B1D9-61D646BBAE04}" type="sibTrans" cxnId="{B25A2547-B56C-48A6-8F51-574D6BAF1A2B}">
      <dgm:prSet/>
      <dgm:spPr/>
      <dgm:t>
        <a:bodyPr/>
        <a:lstStyle/>
        <a:p>
          <a:endParaRPr lang="en-US"/>
        </a:p>
      </dgm:t>
    </dgm:pt>
    <dgm:pt modelId="{9AD2EA0E-F994-41BD-A70E-509E7AC8787F}">
      <dgm:prSet custT="1"/>
      <dgm:spPr/>
      <dgm:t>
        <a:bodyPr/>
        <a:lstStyle/>
        <a:p>
          <a:r>
            <a:rPr lang="en-US" sz="2000" b="1" i="0" baseline="0">
              <a:latin typeface="+mj-lt"/>
            </a:rPr>
            <a:t>Promotion Requirement:</a:t>
          </a:r>
          <a:endParaRPr lang="en-US" sz="2000">
            <a:latin typeface="+mj-lt"/>
          </a:endParaRPr>
        </a:p>
      </dgm:t>
    </dgm:pt>
    <dgm:pt modelId="{6E4713C7-8903-4718-A582-1EDD38DF6786}" type="parTrans" cxnId="{AE02DD89-203E-4514-B9F4-4132D1106B46}">
      <dgm:prSet/>
      <dgm:spPr/>
      <dgm:t>
        <a:bodyPr/>
        <a:lstStyle/>
        <a:p>
          <a:endParaRPr lang="en-US"/>
        </a:p>
      </dgm:t>
    </dgm:pt>
    <dgm:pt modelId="{5B6D8864-35EB-4247-BB2E-E64821AC5CF4}" type="sibTrans" cxnId="{AE02DD89-203E-4514-B9F4-4132D1106B46}">
      <dgm:prSet/>
      <dgm:spPr/>
      <dgm:t>
        <a:bodyPr/>
        <a:lstStyle/>
        <a:p>
          <a:endParaRPr lang="en-US"/>
        </a:p>
      </dgm:t>
    </dgm:pt>
    <dgm:pt modelId="{923D099A-20FC-4973-9E5F-1D956C18E84A}">
      <dgm:prSet custT="1"/>
      <dgm:spPr/>
      <dgm:t>
        <a:bodyPr/>
        <a:lstStyle/>
        <a:p>
          <a:r>
            <a:rPr lang="en-US" sz="1600" b="0" i="0" baseline="0" dirty="0">
              <a:solidFill>
                <a:schemeClr val="bg1"/>
              </a:solidFill>
              <a:latin typeface="Aptos" panose="020B0004020202020204" pitchFamily="34" charset="0"/>
            </a:rPr>
            <a:t>Approval required in all three areas</a:t>
          </a:r>
          <a:endParaRPr lang="en-US" sz="1600" dirty="0">
            <a:solidFill>
              <a:schemeClr val="bg1"/>
            </a:solidFill>
            <a:latin typeface="Aptos" panose="020B0004020202020204" pitchFamily="34" charset="0"/>
          </a:endParaRPr>
        </a:p>
      </dgm:t>
    </dgm:pt>
    <dgm:pt modelId="{95485BF4-6C81-4090-91EE-5AC231F8928F}" type="parTrans" cxnId="{E791157B-9132-453E-8B3F-A6A7F642957A}">
      <dgm:prSet/>
      <dgm:spPr/>
      <dgm:t>
        <a:bodyPr/>
        <a:lstStyle/>
        <a:p>
          <a:endParaRPr lang="en-US"/>
        </a:p>
      </dgm:t>
    </dgm:pt>
    <dgm:pt modelId="{052FA06F-1161-48B9-B33C-3C8970440780}" type="sibTrans" cxnId="{E791157B-9132-453E-8B3F-A6A7F642957A}">
      <dgm:prSet/>
      <dgm:spPr/>
      <dgm:t>
        <a:bodyPr/>
        <a:lstStyle/>
        <a:p>
          <a:endParaRPr lang="en-US"/>
        </a:p>
      </dgm:t>
    </dgm:pt>
    <dgm:pt modelId="{A626AF29-F50A-4B33-8DD9-16E824CAF26E}" type="pres">
      <dgm:prSet presAssocID="{AF6F6E1C-2B0D-4496-AD35-43FDAE15CF22}" presName="linear" presStyleCnt="0">
        <dgm:presLayoutVars>
          <dgm:animLvl val="lvl"/>
          <dgm:resizeHandles val="exact"/>
        </dgm:presLayoutVars>
      </dgm:prSet>
      <dgm:spPr/>
    </dgm:pt>
    <dgm:pt modelId="{97BF3805-1174-456F-9426-F33B46990007}" type="pres">
      <dgm:prSet presAssocID="{29597048-B545-4B5A-BDC2-12A1AFD9D565}" presName="parentText" presStyleLbl="node1" presStyleIdx="0" presStyleCnt="4">
        <dgm:presLayoutVars>
          <dgm:chMax val="0"/>
          <dgm:bulletEnabled val="1"/>
        </dgm:presLayoutVars>
      </dgm:prSet>
      <dgm:spPr/>
    </dgm:pt>
    <dgm:pt modelId="{563476AC-461A-43B2-8186-3AB72EACE8DA}" type="pres">
      <dgm:prSet presAssocID="{E1BC0BB1-32E4-43D4-8DA0-8802910CEF5E}" presName="spacer" presStyleCnt="0"/>
      <dgm:spPr/>
    </dgm:pt>
    <dgm:pt modelId="{1F603AB1-A6C9-4C05-AD0D-4F0AC1844C9C}" type="pres">
      <dgm:prSet presAssocID="{D9B8D8CD-564A-45B9-8E6C-4A330D047344}" presName="parentText" presStyleLbl="node1" presStyleIdx="1" presStyleCnt="4">
        <dgm:presLayoutVars>
          <dgm:chMax val="0"/>
          <dgm:bulletEnabled val="1"/>
        </dgm:presLayoutVars>
      </dgm:prSet>
      <dgm:spPr/>
    </dgm:pt>
    <dgm:pt modelId="{E462377A-9AEB-42C7-892E-D2901F7D8734}" type="pres">
      <dgm:prSet presAssocID="{D9B8D8CD-564A-45B9-8E6C-4A330D047344}" presName="childText" presStyleLbl="revTx" presStyleIdx="0" presStyleCnt="3">
        <dgm:presLayoutVars>
          <dgm:bulletEnabled val="1"/>
        </dgm:presLayoutVars>
      </dgm:prSet>
      <dgm:spPr/>
    </dgm:pt>
    <dgm:pt modelId="{00727239-49F5-4CBF-94C2-330A08FC142E}" type="pres">
      <dgm:prSet presAssocID="{ECE8B0AE-92E5-49B7-86E5-6EB3978F6D26}" presName="parentText" presStyleLbl="node1" presStyleIdx="2" presStyleCnt="4">
        <dgm:presLayoutVars>
          <dgm:chMax val="0"/>
          <dgm:bulletEnabled val="1"/>
        </dgm:presLayoutVars>
      </dgm:prSet>
      <dgm:spPr/>
    </dgm:pt>
    <dgm:pt modelId="{DE1773D7-A73F-4396-968C-867953030EC5}" type="pres">
      <dgm:prSet presAssocID="{ECE8B0AE-92E5-49B7-86E5-6EB3978F6D26}" presName="childText" presStyleLbl="revTx" presStyleIdx="1" presStyleCnt="3">
        <dgm:presLayoutVars>
          <dgm:bulletEnabled val="1"/>
        </dgm:presLayoutVars>
      </dgm:prSet>
      <dgm:spPr/>
    </dgm:pt>
    <dgm:pt modelId="{BEA1F0E8-B8DE-424E-94C2-D24613F60D0D}" type="pres">
      <dgm:prSet presAssocID="{9AD2EA0E-F994-41BD-A70E-509E7AC8787F}" presName="parentText" presStyleLbl="node1" presStyleIdx="3" presStyleCnt="4">
        <dgm:presLayoutVars>
          <dgm:chMax val="0"/>
          <dgm:bulletEnabled val="1"/>
        </dgm:presLayoutVars>
      </dgm:prSet>
      <dgm:spPr/>
    </dgm:pt>
    <dgm:pt modelId="{35B0C7B5-5F06-4DC4-BA11-322A3F6C0D90}" type="pres">
      <dgm:prSet presAssocID="{9AD2EA0E-F994-41BD-A70E-509E7AC8787F}" presName="childText" presStyleLbl="revTx" presStyleIdx="2" presStyleCnt="3">
        <dgm:presLayoutVars>
          <dgm:bulletEnabled val="1"/>
        </dgm:presLayoutVars>
      </dgm:prSet>
      <dgm:spPr/>
    </dgm:pt>
  </dgm:ptLst>
  <dgm:cxnLst>
    <dgm:cxn modelId="{65DE9504-D068-4617-BE0F-115D245C4B33}" type="presOf" srcId="{7780A5DE-B7DF-4FF3-9A1D-47F787E1393F}" destId="{E462377A-9AEB-42C7-892E-D2901F7D8734}" srcOrd="0" destOrd="2" presId="urn:microsoft.com/office/officeart/2005/8/layout/vList2"/>
    <dgm:cxn modelId="{E0E2EA11-3F00-4C08-BBEB-46F6FEE8A7C8}" srcId="{D9B8D8CD-564A-45B9-8E6C-4A330D047344}" destId="{7780A5DE-B7DF-4FF3-9A1D-47F787E1393F}" srcOrd="2" destOrd="0" parTransId="{BCF729C3-ED70-4148-A49F-C24F18D93AFE}" sibTransId="{4188E4E8-6A61-42CA-8C1F-9A0CDDEB2990}"/>
    <dgm:cxn modelId="{303B4A29-B7E6-4954-8309-7973611B3CAD}" type="presOf" srcId="{AF6F6E1C-2B0D-4496-AD35-43FDAE15CF22}" destId="{A626AF29-F50A-4B33-8DD9-16E824CAF26E}" srcOrd="0" destOrd="0" presId="urn:microsoft.com/office/officeart/2005/8/layout/vList2"/>
    <dgm:cxn modelId="{DDE2B136-9E28-4C01-91BD-AAB135FFD355}" type="presOf" srcId="{ECE8B0AE-92E5-49B7-86E5-6EB3978F6D26}" destId="{00727239-49F5-4CBF-94C2-330A08FC142E}" srcOrd="0" destOrd="0" presId="urn:microsoft.com/office/officeart/2005/8/layout/vList2"/>
    <dgm:cxn modelId="{FEC56B37-B3D5-4239-8950-7F5BAE557249}" srcId="{AF6F6E1C-2B0D-4496-AD35-43FDAE15CF22}" destId="{D9B8D8CD-564A-45B9-8E6C-4A330D047344}" srcOrd="1" destOrd="0" parTransId="{353575AD-9171-4DCC-937D-81562613EE33}" sibTransId="{C357AC47-2E97-4EAD-898F-C0732F670F49}"/>
    <dgm:cxn modelId="{0EAA3C66-F344-44F9-977B-142A51E61A9F}" srcId="{D9B8D8CD-564A-45B9-8E6C-4A330D047344}" destId="{B174F32E-8838-4482-9236-296F136EC9D8}" srcOrd="1" destOrd="0" parTransId="{58A3E3CF-06B9-412D-B658-07CBAF308B93}" sibTransId="{BC9C15DF-0EA9-48DE-994B-1757EFCD84AB}"/>
    <dgm:cxn modelId="{B25A2547-B56C-48A6-8F51-574D6BAF1A2B}" srcId="{ECE8B0AE-92E5-49B7-86E5-6EB3978F6D26}" destId="{2A9B896E-AAF4-43CD-8A8D-153210599FC0}" srcOrd="1" destOrd="0" parTransId="{3BAE5C83-E178-4F25-8297-2BAC6EB77150}" sibTransId="{7E35264A-9053-4315-B1D9-61D646BBAE04}"/>
    <dgm:cxn modelId="{7157B374-4F10-44F1-B266-6112FB73D896}" type="presOf" srcId="{D9B8D8CD-564A-45B9-8E6C-4A330D047344}" destId="{1F603AB1-A6C9-4C05-AD0D-4F0AC1844C9C}" srcOrd="0" destOrd="0" presId="urn:microsoft.com/office/officeart/2005/8/layout/vList2"/>
    <dgm:cxn modelId="{279C6057-0E17-4D67-BCC3-996A9B5E241B}" type="presOf" srcId="{7EAC0EC4-E281-4894-8CEE-93C8095CC8E5}" destId="{DE1773D7-A73F-4396-968C-867953030EC5}" srcOrd="0" destOrd="0" presId="urn:microsoft.com/office/officeart/2005/8/layout/vList2"/>
    <dgm:cxn modelId="{88CD267A-CA60-4F5F-B517-6A97A3BB3ED1}" type="presOf" srcId="{29597048-B545-4B5A-BDC2-12A1AFD9D565}" destId="{97BF3805-1174-456F-9426-F33B46990007}" srcOrd="0" destOrd="0" presId="urn:microsoft.com/office/officeart/2005/8/layout/vList2"/>
    <dgm:cxn modelId="{E791157B-9132-453E-8B3F-A6A7F642957A}" srcId="{9AD2EA0E-F994-41BD-A70E-509E7AC8787F}" destId="{923D099A-20FC-4973-9E5F-1D956C18E84A}" srcOrd="0" destOrd="0" parTransId="{95485BF4-6C81-4090-91EE-5AC231F8928F}" sibTransId="{052FA06F-1161-48B9-B33C-3C8970440780}"/>
    <dgm:cxn modelId="{F930A487-9CCB-4AD1-974B-F876AF7650E1}" type="presOf" srcId="{B174F32E-8838-4482-9236-296F136EC9D8}" destId="{E462377A-9AEB-42C7-892E-D2901F7D8734}" srcOrd="0" destOrd="1" presId="urn:microsoft.com/office/officeart/2005/8/layout/vList2"/>
    <dgm:cxn modelId="{AE02DD89-203E-4514-B9F4-4132D1106B46}" srcId="{AF6F6E1C-2B0D-4496-AD35-43FDAE15CF22}" destId="{9AD2EA0E-F994-41BD-A70E-509E7AC8787F}" srcOrd="3" destOrd="0" parTransId="{6E4713C7-8903-4718-A582-1EDD38DF6786}" sibTransId="{5B6D8864-35EB-4247-BB2E-E64821AC5CF4}"/>
    <dgm:cxn modelId="{764ABD8F-E43A-408E-9FC5-AAF7F6AB741C}" type="presOf" srcId="{9AD2EA0E-F994-41BD-A70E-509E7AC8787F}" destId="{BEA1F0E8-B8DE-424E-94C2-D24613F60D0D}" srcOrd="0" destOrd="0" presId="urn:microsoft.com/office/officeart/2005/8/layout/vList2"/>
    <dgm:cxn modelId="{63560591-4E45-422C-9393-5777DF1634AA}" type="presOf" srcId="{923D099A-20FC-4973-9E5F-1D956C18E84A}" destId="{35B0C7B5-5F06-4DC4-BA11-322A3F6C0D90}" srcOrd="0" destOrd="0" presId="urn:microsoft.com/office/officeart/2005/8/layout/vList2"/>
    <dgm:cxn modelId="{E5A25093-1F18-4090-BA53-EE680BBFF3A2}" type="presOf" srcId="{2A9B896E-AAF4-43CD-8A8D-153210599FC0}" destId="{DE1773D7-A73F-4396-968C-867953030EC5}" srcOrd="0" destOrd="1" presId="urn:microsoft.com/office/officeart/2005/8/layout/vList2"/>
    <dgm:cxn modelId="{9EE4BA97-A926-4422-A8EE-4E68C4B106FA}" srcId="{AF6F6E1C-2B0D-4496-AD35-43FDAE15CF22}" destId="{29597048-B545-4B5A-BDC2-12A1AFD9D565}" srcOrd="0" destOrd="0" parTransId="{9D981949-9EAA-4360-BEDE-B7C83BC5CE84}" sibTransId="{E1BC0BB1-32E4-43D4-8DA0-8802910CEF5E}"/>
    <dgm:cxn modelId="{6E163AA8-C581-4337-B161-EE6ADC3F78C4}" srcId="{D9B8D8CD-564A-45B9-8E6C-4A330D047344}" destId="{6C0130BF-3A66-44C6-8ED4-0B6F4B6983D5}" srcOrd="0" destOrd="0" parTransId="{3A3A2C8D-CABA-48A2-B107-AA9AF5762260}" sibTransId="{8E93A11F-A7EC-4A21-958C-CB1F344803AE}"/>
    <dgm:cxn modelId="{262584AF-F700-42C7-AEF4-0D76DA3AA4F1}" type="presOf" srcId="{6C0130BF-3A66-44C6-8ED4-0B6F4B6983D5}" destId="{E462377A-9AEB-42C7-892E-D2901F7D8734}" srcOrd="0" destOrd="0" presId="urn:microsoft.com/office/officeart/2005/8/layout/vList2"/>
    <dgm:cxn modelId="{2649DFCE-BB5A-4E65-90C6-15E30FD5E7B3}" srcId="{ECE8B0AE-92E5-49B7-86E5-6EB3978F6D26}" destId="{7EAC0EC4-E281-4894-8CEE-93C8095CC8E5}" srcOrd="0" destOrd="0" parTransId="{762F65B8-C016-4199-88EC-7FC9BE82DF62}" sibTransId="{FD250BC9-9F8D-4CFF-92A8-DC1A082DECB2}"/>
    <dgm:cxn modelId="{3E0940D9-DEB2-44FF-BB67-EB1A4AEA86CF}" srcId="{AF6F6E1C-2B0D-4496-AD35-43FDAE15CF22}" destId="{ECE8B0AE-92E5-49B7-86E5-6EB3978F6D26}" srcOrd="2" destOrd="0" parTransId="{7EF816C7-73C6-4B15-86A6-CEBAB83E8844}" sibTransId="{BE700986-6E6B-4245-9755-80BD9982659C}"/>
    <dgm:cxn modelId="{593AE77C-74B2-4BE3-860F-3B015AA9618B}" type="presParOf" srcId="{A626AF29-F50A-4B33-8DD9-16E824CAF26E}" destId="{97BF3805-1174-456F-9426-F33B46990007}" srcOrd="0" destOrd="0" presId="urn:microsoft.com/office/officeart/2005/8/layout/vList2"/>
    <dgm:cxn modelId="{F24F9C7D-3B41-403A-85FE-93F7022C573F}" type="presParOf" srcId="{A626AF29-F50A-4B33-8DD9-16E824CAF26E}" destId="{563476AC-461A-43B2-8186-3AB72EACE8DA}" srcOrd="1" destOrd="0" presId="urn:microsoft.com/office/officeart/2005/8/layout/vList2"/>
    <dgm:cxn modelId="{24505C9D-AF05-466D-A348-9E31E406CB00}" type="presParOf" srcId="{A626AF29-F50A-4B33-8DD9-16E824CAF26E}" destId="{1F603AB1-A6C9-4C05-AD0D-4F0AC1844C9C}" srcOrd="2" destOrd="0" presId="urn:microsoft.com/office/officeart/2005/8/layout/vList2"/>
    <dgm:cxn modelId="{9DC9D0E4-9BE3-4976-A790-ACE3CAFECDEA}" type="presParOf" srcId="{A626AF29-F50A-4B33-8DD9-16E824CAF26E}" destId="{E462377A-9AEB-42C7-892E-D2901F7D8734}" srcOrd="3" destOrd="0" presId="urn:microsoft.com/office/officeart/2005/8/layout/vList2"/>
    <dgm:cxn modelId="{4CE93D01-63DC-4A2B-80CA-3FC4392AA138}" type="presParOf" srcId="{A626AF29-F50A-4B33-8DD9-16E824CAF26E}" destId="{00727239-49F5-4CBF-94C2-330A08FC142E}" srcOrd="4" destOrd="0" presId="urn:microsoft.com/office/officeart/2005/8/layout/vList2"/>
    <dgm:cxn modelId="{E72ABCDB-48DE-4248-990B-B7680F63AADE}" type="presParOf" srcId="{A626AF29-F50A-4B33-8DD9-16E824CAF26E}" destId="{DE1773D7-A73F-4396-968C-867953030EC5}" srcOrd="5" destOrd="0" presId="urn:microsoft.com/office/officeart/2005/8/layout/vList2"/>
    <dgm:cxn modelId="{B92321E6-5C5A-4233-9FB7-6D8D0208AE34}" type="presParOf" srcId="{A626AF29-F50A-4B33-8DD9-16E824CAF26E}" destId="{BEA1F0E8-B8DE-424E-94C2-D24613F60D0D}" srcOrd="6" destOrd="0" presId="urn:microsoft.com/office/officeart/2005/8/layout/vList2"/>
    <dgm:cxn modelId="{C72AEB19-1BF2-43B2-8876-C7DF5A397BF6}" type="presParOf" srcId="{A626AF29-F50A-4B33-8DD9-16E824CAF26E}" destId="{35B0C7B5-5F06-4DC4-BA11-322A3F6C0D90}"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10C374-5F87-4C08-AC4E-6C7D11C64A69}" type="doc">
      <dgm:prSet loTypeId="urn:microsoft.com/office/officeart/2005/8/layout/vProcess5" loCatId="process" qsTypeId="urn:microsoft.com/office/officeart/2005/8/quickstyle/simple1" qsCatId="simple" csTypeId="urn:microsoft.com/office/officeart/2005/8/colors/accent0_3" csCatId="mainScheme"/>
      <dgm:spPr/>
      <dgm:t>
        <a:bodyPr/>
        <a:lstStyle/>
        <a:p>
          <a:endParaRPr lang="en-US"/>
        </a:p>
      </dgm:t>
    </dgm:pt>
    <dgm:pt modelId="{2BFE16D7-3554-40AC-9FBD-5D77FCA62DD3}">
      <dgm:prSet/>
      <dgm:spPr/>
      <dgm:t>
        <a:bodyPr/>
        <a:lstStyle/>
        <a:p>
          <a:r>
            <a:rPr lang="en-US" b="1" i="0" baseline="0" dirty="0">
              <a:latin typeface="DM Sans" pitchFamily="2" charset="0"/>
            </a:rPr>
            <a:t>Displays submissions that require action </a:t>
          </a:r>
          <a:endParaRPr lang="en-US" b="1" dirty="0">
            <a:latin typeface="DM Sans" pitchFamily="2" charset="0"/>
          </a:endParaRPr>
        </a:p>
      </dgm:t>
    </dgm:pt>
    <dgm:pt modelId="{8687E547-383B-41F3-B9E9-6BF38652EFF4}" type="parTrans" cxnId="{06065642-D0D2-4D65-8FFF-EDAB831846EE}">
      <dgm:prSet/>
      <dgm:spPr/>
      <dgm:t>
        <a:bodyPr/>
        <a:lstStyle/>
        <a:p>
          <a:endParaRPr lang="en-US"/>
        </a:p>
      </dgm:t>
    </dgm:pt>
    <dgm:pt modelId="{376F64C2-C535-45FB-A837-0F7F136C8867}" type="sibTrans" cxnId="{06065642-D0D2-4D65-8FFF-EDAB831846EE}">
      <dgm:prSet/>
      <dgm:spPr/>
      <dgm:t>
        <a:bodyPr/>
        <a:lstStyle/>
        <a:p>
          <a:endParaRPr lang="en-US"/>
        </a:p>
      </dgm:t>
    </dgm:pt>
    <dgm:pt modelId="{14352327-73F0-417A-920B-B1DB10F82AD9}">
      <dgm:prSet/>
      <dgm:spPr/>
      <dgm:t>
        <a:bodyPr/>
        <a:lstStyle/>
        <a:p>
          <a:r>
            <a:rPr lang="en-US" b="1" i="0" baseline="0" dirty="0">
              <a:latin typeface="DM Sans" pitchFamily="2" charset="0"/>
            </a:rPr>
            <a:t>Shows current step and due date </a:t>
          </a:r>
          <a:endParaRPr lang="en-US" b="1" dirty="0">
            <a:latin typeface="DM Sans" pitchFamily="2" charset="0"/>
          </a:endParaRPr>
        </a:p>
      </dgm:t>
    </dgm:pt>
    <dgm:pt modelId="{9EA67491-CCE6-47F6-B61C-D1E136863007}" type="parTrans" cxnId="{4E6D7810-5736-44AD-8750-F6698A2E7FBB}">
      <dgm:prSet/>
      <dgm:spPr/>
      <dgm:t>
        <a:bodyPr/>
        <a:lstStyle/>
        <a:p>
          <a:endParaRPr lang="en-US"/>
        </a:p>
      </dgm:t>
    </dgm:pt>
    <dgm:pt modelId="{3D930490-D25F-4011-AD91-11031FF0E1BB}" type="sibTrans" cxnId="{4E6D7810-5736-44AD-8750-F6698A2E7FBB}">
      <dgm:prSet/>
      <dgm:spPr/>
      <dgm:t>
        <a:bodyPr/>
        <a:lstStyle/>
        <a:p>
          <a:endParaRPr lang="en-US"/>
        </a:p>
      </dgm:t>
    </dgm:pt>
    <dgm:pt modelId="{B75FEE69-C891-411B-9BC0-78ED5C05C226}">
      <dgm:prSet/>
      <dgm:spPr/>
      <dgm:t>
        <a:bodyPr/>
        <a:lstStyle/>
        <a:p>
          <a:r>
            <a:rPr lang="en-US" b="1" i="0" baseline="0" dirty="0">
              <a:latin typeface="DM Sans" pitchFamily="2" charset="0"/>
            </a:rPr>
            <a:t>Select the process name to begin </a:t>
          </a:r>
          <a:endParaRPr lang="en-US" b="1" dirty="0">
            <a:latin typeface="DM Sans" pitchFamily="2" charset="0"/>
          </a:endParaRPr>
        </a:p>
      </dgm:t>
    </dgm:pt>
    <dgm:pt modelId="{BE40B8F4-B7B8-4613-BD6A-AFFE16B9820F}" type="parTrans" cxnId="{A0588D13-CC9E-40E3-A244-48E94BA562F9}">
      <dgm:prSet/>
      <dgm:spPr/>
      <dgm:t>
        <a:bodyPr/>
        <a:lstStyle/>
        <a:p>
          <a:endParaRPr lang="en-US"/>
        </a:p>
      </dgm:t>
    </dgm:pt>
    <dgm:pt modelId="{259FE95B-FECA-422B-B562-6B163F14BBBC}" type="sibTrans" cxnId="{A0588D13-CC9E-40E3-A244-48E94BA562F9}">
      <dgm:prSet/>
      <dgm:spPr/>
      <dgm:t>
        <a:bodyPr/>
        <a:lstStyle/>
        <a:p>
          <a:endParaRPr lang="en-US"/>
        </a:p>
      </dgm:t>
    </dgm:pt>
    <dgm:pt modelId="{4BE38533-B9F2-4816-B7B9-FDF0CB4495EC}" type="pres">
      <dgm:prSet presAssocID="{0610C374-5F87-4C08-AC4E-6C7D11C64A69}" presName="outerComposite" presStyleCnt="0">
        <dgm:presLayoutVars>
          <dgm:chMax val="5"/>
          <dgm:dir/>
          <dgm:resizeHandles val="exact"/>
        </dgm:presLayoutVars>
      </dgm:prSet>
      <dgm:spPr/>
    </dgm:pt>
    <dgm:pt modelId="{B2B01F9D-B770-4684-8BEE-E92C11D5FDAB}" type="pres">
      <dgm:prSet presAssocID="{0610C374-5F87-4C08-AC4E-6C7D11C64A69}" presName="dummyMaxCanvas" presStyleCnt="0">
        <dgm:presLayoutVars/>
      </dgm:prSet>
      <dgm:spPr/>
    </dgm:pt>
    <dgm:pt modelId="{5E84B69E-9DEE-4AEC-8144-FCF6EA297FD5}" type="pres">
      <dgm:prSet presAssocID="{0610C374-5F87-4C08-AC4E-6C7D11C64A69}" presName="ThreeNodes_1" presStyleLbl="node1" presStyleIdx="0" presStyleCnt="3">
        <dgm:presLayoutVars>
          <dgm:bulletEnabled val="1"/>
        </dgm:presLayoutVars>
      </dgm:prSet>
      <dgm:spPr/>
    </dgm:pt>
    <dgm:pt modelId="{948C9670-06EC-4E81-B631-CE4F08DBDC1D}" type="pres">
      <dgm:prSet presAssocID="{0610C374-5F87-4C08-AC4E-6C7D11C64A69}" presName="ThreeNodes_2" presStyleLbl="node1" presStyleIdx="1" presStyleCnt="3">
        <dgm:presLayoutVars>
          <dgm:bulletEnabled val="1"/>
        </dgm:presLayoutVars>
      </dgm:prSet>
      <dgm:spPr/>
    </dgm:pt>
    <dgm:pt modelId="{BA11457A-BF20-4AE4-80E3-096A5A1CBC73}" type="pres">
      <dgm:prSet presAssocID="{0610C374-5F87-4C08-AC4E-6C7D11C64A69}" presName="ThreeNodes_3" presStyleLbl="node1" presStyleIdx="2" presStyleCnt="3">
        <dgm:presLayoutVars>
          <dgm:bulletEnabled val="1"/>
        </dgm:presLayoutVars>
      </dgm:prSet>
      <dgm:spPr/>
    </dgm:pt>
    <dgm:pt modelId="{70703D24-BA7B-4684-B35A-98467AC0AD5D}" type="pres">
      <dgm:prSet presAssocID="{0610C374-5F87-4C08-AC4E-6C7D11C64A69}" presName="ThreeConn_1-2" presStyleLbl="fgAccFollowNode1" presStyleIdx="0" presStyleCnt="2">
        <dgm:presLayoutVars>
          <dgm:bulletEnabled val="1"/>
        </dgm:presLayoutVars>
      </dgm:prSet>
      <dgm:spPr/>
    </dgm:pt>
    <dgm:pt modelId="{A4AE031B-EE55-4E10-B332-AB8D2FE96C7A}" type="pres">
      <dgm:prSet presAssocID="{0610C374-5F87-4C08-AC4E-6C7D11C64A69}" presName="ThreeConn_2-3" presStyleLbl="fgAccFollowNode1" presStyleIdx="1" presStyleCnt="2">
        <dgm:presLayoutVars>
          <dgm:bulletEnabled val="1"/>
        </dgm:presLayoutVars>
      </dgm:prSet>
      <dgm:spPr/>
    </dgm:pt>
    <dgm:pt modelId="{6C48E3F2-48DD-419E-A42B-05EBB41F253A}" type="pres">
      <dgm:prSet presAssocID="{0610C374-5F87-4C08-AC4E-6C7D11C64A69}" presName="ThreeNodes_1_text" presStyleLbl="node1" presStyleIdx="2" presStyleCnt="3">
        <dgm:presLayoutVars>
          <dgm:bulletEnabled val="1"/>
        </dgm:presLayoutVars>
      </dgm:prSet>
      <dgm:spPr/>
    </dgm:pt>
    <dgm:pt modelId="{4219822B-EAD9-403F-8B0E-242C34D36856}" type="pres">
      <dgm:prSet presAssocID="{0610C374-5F87-4C08-AC4E-6C7D11C64A69}" presName="ThreeNodes_2_text" presStyleLbl="node1" presStyleIdx="2" presStyleCnt="3">
        <dgm:presLayoutVars>
          <dgm:bulletEnabled val="1"/>
        </dgm:presLayoutVars>
      </dgm:prSet>
      <dgm:spPr/>
    </dgm:pt>
    <dgm:pt modelId="{F2EC3F7B-38DD-4A1C-B1F3-A9FD8A68F44E}" type="pres">
      <dgm:prSet presAssocID="{0610C374-5F87-4C08-AC4E-6C7D11C64A69}" presName="ThreeNodes_3_text" presStyleLbl="node1" presStyleIdx="2" presStyleCnt="3">
        <dgm:presLayoutVars>
          <dgm:bulletEnabled val="1"/>
        </dgm:presLayoutVars>
      </dgm:prSet>
      <dgm:spPr/>
    </dgm:pt>
  </dgm:ptLst>
  <dgm:cxnLst>
    <dgm:cxn modelId="{4E6D7810-5736-44AD-8750-F6698A2E7FBB}" srcId="{0610C374-5F87-4C08-AC4E-6C7D11C64A69}" destId="{14352327-73F0-417A-920B-B1DB10F82AD9}" srcOrd="1" destOrd="0" parTransId="{9EA67491-CCE6-47F6-B61C-D1E136863007}" sibTransId="{3D930490-D25F-4011-AD91-11031FF0E1BB}"/>
    <dgm:cxn modelId="{35768513-CF9C-46BC-B106-6560E20D4B33}" type="presOf" srcId="{B75FEE69-C891-411B-9BC0-78ED5C05C226}" destId="{BA11457A-BF20-4AE4-80E3-096A5A1CBC73}" srcOrd="0" destOrd="0" presId="urn:microsoft.com/office/officeart/2005/8/layout/vProcess5"/>
    <dgm:cxn modelId="{A0588D13-CC9E-40E3-A244-48E94BA562F9}" srcId="{0610C374-5F87-4C08-AC4E-6C7D11C64A69}" destId="{B75FEE69-C891-411B-9BC0-78ED5C05C226}" srcOrd="2" destOrd="0" parTransId="{BE40B8F4-B7B8-4613-BD6A-AFFE16B9820F}" sibTransId="{259FE95B-FECA-422B-B562-6B163F14BBBC}"/>
    <dgm:cxn modelId="{34E2B626-AB6C-472F-9EF0-E7A881852971}" type="presOf" srcId="{B75FEE69-C891-411B-9BC0-78ED5C05C226}" destId="{F2EC3F7B-38DD-4A1C-B1F3-A9FD8A68F44E}" srcOrd="1" destOrd="0" presId="urn:microsoft.com/office/officeart/2005/8/layout/vProcess5"/>
    <dgm:cxn modelId="{AE00065E-EA62-4ACE-B09D-581EB41795D8}" type="presOf" srcId="{2BFE16D7-3554-40AC-9FBD-5D77FCA62DD3}" destId="{5E84B69E-9DEE-4AEC-8144-FCF6EA297FD5}" srcOrd="0" destOrd="0" presId="urn:microsoft.com/office/officeart/2005/8/layout/vProcess5"/>
    <dgm:cxn modelId="{9CE49960-B60A-41A1-A83F-9EFBE833D596}" type="presOf" srcId="{376F64C2-C535-45FB-A837-0F7F136C8867}" destId="{70703D24-BA7B-4684-B35A-98467AC0AD5D}" srcOrd="0" destOrd="0" presId="urn:microsoft.com/office/officeart/2005/8/layout/vProcess5"/>
    <dgm:cxn modelId="{06065642-D0D2-4D65-8FFF-EDAB831846EE}" srcId="{0610C374-5F87-4C08-AC4E-6C7D11C64A69}" destId="{2BFE16D7-3554-40AC-9FBD-5D77FCA62DD3}" srcOrd="0" destOrd="0" parTransId="{8687E547-383B-41F3-B9E9-6BF38652EFF4}" sibTransId="{376F64C2-C535-45FB-A837-0F7F136C8867}"/>
    <dgm:cxn modelId="{32EC3046-3472-474A-8C20-DCEBD9182017}" type="presOf" srcId="{2BFE16D7-3554-40AC-9FBD-5D77FCA62DD3}" destId="{6C48E3F2-48DD-419E-A42B-05EBB41F253A}" srcOrd="1" destOrd="0" presId="urn:microsoft.com/office/officeart/2005/8/layout/vProcess5"/>
    <dgm:cxn modelId="{E3288D6C-E151-44FE-81E6-15BD7FBED483}" type="presOf" srcId="{3D930490-D25F-4011-AD91-11031FF0E1BB}" destId="{A4AE031B-EE55-4E10-B332-AB8D2FE96C7A}" srcOrd="0" destOrd="0" presId="urn:microsoft.com/office/officeart/2005/8/layout/vProcess5"/>
    <dgm:cxn modelId="{136C1F7C-0262-4009-840C-57109219F56F}" type="presOf" srcId="{14352327-73F0-417A-920B-B1DB10F82AD9}" destId="{948C9670-06EC-4E81-B631-CE4F08DBDC1D}" srcOrd="0" destOrd="0" presId="urn:microsoft.com/office/officeart/2005/8/layout/vProcess5"/>
    <dgm:cxn modelId="{3CC6579B-8681-41A2-A0A8-6530DD046964}" type="presOf" srcId="{0610C374-5F87-4C08-AC4E-6C7D11C64A69}" destId="{4BE38533-B9F2-4816-B7B9-FDF0CB4495EC}" srcOrd="0" destOrd="0" presId="urn:microsoft.com/office/officeart/2005/8/layout/vProcess5"/>
    <dgm:cxn modelId="{FDA10AA0-75CE-442C-8408-A1A366CCEE84}" type="presOf" srcId="{14352327-73F0-417A-920B-B1DB10F82AD9}" destId="{4219822B-EAD9-403F-8B0E-242C34D36856}" srcOrd="1" destOrd="0" presId="urn:microsoft.com/office/officeart/2005/8/layout/vProcess5"/>
    <dgm:cxn modelId="{EA96D845-E410-4B92-8818-1C69BC960904}" type="presParOf" srcId="{4BE38533-B9F2-4816-B7B9-FDF0CB4495EC}" destId="{B2B01F9D-B770-4684-8BEE-E92C11D5FDAB}" srcOrd="0" destOrd="0" presId="urn:microsoft.com/office/officeart/2005/8/layout/vProcess5"/>
    <dgm:cxn modelId="{7EDA0EE6-A631-417A-8C0A-6F65F1FBD037}" type="presParOf" srcId="{4BE38533-B9F2-4816-B7B9-FDF0CB4495EC}" destId="{5E84B69E-9DEE-4AEC-8144-FCF6EA297FD5}" srcOrd="1" destOrd="0" presId="urn:microsoft.com/office/officeart/2005/8/layout/vProcess5"/>
    <dgm:cxn modelId="{BF9AE118-B80C-4C56-961B-A77D33978698}" type="presParOf" srcId="{4BE38533-B9F2-4816-B7B9-FDF0CB4495EC}" destId="{948C9670-06EC-4E81-B631-CE4F08DBDC1D}" srcOrd="2" destOrd="0" presId="urn:microsoft.com/office/officeart/2005/8/layout/vProcess5"/>
    <dgm:cxn modelId="{0E855849-9C2B-418F-BCA4-7ABFA39CE446}" type="presParOf" srcId="{4BE38533-B9F2-4816-B7B9-FDF0CB4495EC}" destId="{BA11457A-BF20-4AE4-80E3-096A5A1CBC73}" srcOrd="3" destOrd="0" presId="urn:microsoft.com/office/officeart/2005/8/layout/vProcess5"/>
    <dgm:cxn modelId="{58BC6D72-C546-4C02-B563-EC03D477220E}" type="presParOf" srcId="{4BE38533-B9F2-4816-B7B9-FDF0CB4495EC}" destId="{70703D24-BA7B-4684-B35A-98467AC0AD5D}" srcOrd="4" destOrd="0" presId="urn:microsoft.com/office/officeart/2005/8/layout/vProcess5"/>
    <dgm:cxn modelId="{EEE6EFDD-5257-43E9-967F-E2F2D8E1B5A2}" type="presParOf" srcId="{4BE38533-B9F2-4816-B7B9-FDF0CB4495EC}" destId="{A4AE031B-EE55-4E10-B332-AB8D2FE96C7A}" srcOrd="5" destOrd="0" presId="urn:microsoft.com/office/officeart/2005/8/layout/vProcess5"/>
    <dgm:cxn modelId="{91342D19-B54F-4406-96C3-482A6C3457F7}" type="presParOf" srcId="{4BE38533-B9F2-4816-B7B9-FDF0CB4495EC}" destId="{6C48E3F2-48DD-419E-A42B-05EBB41F253A}" srcOrd="6" destOrd="0" presId="urn:microsoft.com/office/officeart/2005/8/layout/vProcess5"/>
    <dgm:cxn modelId="{020413B6-94E0-46E5-9C06-425ACE6CC70E}" type="presParOf" srcId="{4BE38533-B9F2-4816-B7B9-FDF0CB4495EC}" destId="{4219822B-EAD9-403F-8B0E-242C34D36856}" srcOrd="7" destOrd="0" presId="urn:microsoft.com/office/officeart/2005/8/layout/vProcess5"/>
    <dgm:cxn modelId="{BF6A79B0-FC4E-4F17-9592-7CA7B39D6807}" type="presParOf" srcId="{4BE38533-B9F2-4816-B7B9-FDF0CB4495EC}" destId="{F2EC3F7B-38DD-4A1C-B1F3-A9FD8A68F44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ED02-0282-4DD1-8CD2-940B39660F33}">
      <dsp:nvSpPr>
        <dsp:cNvPr id="0" name=""/>
        <dsp:cNvSpPr/>
      </dsp:nvSpPr>
      <dsp:spPr>
        <a:xfrm>
          <a:off x="0" y="71921"/>
          <a:ext cx="4486005"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Faculty Affairs Webpage</a:t>
          </a:r>
          <a:endParaRPr lang="en-US" sz="1700" kern="1200">
            <a:solidFill>
              <a:schemeClr val="bg1"/>
            </a:solidFill>
          </a:endParaRPr>
        </a:p>
      </dsp:txBody>
      <dsp:txXfrm>
        <a:off x="20390" y="92311"/>
        <a:ext cx="4445225" cy="376910"/>
      </dsp:txXfrm>
    </dsp:sp>
    <dsp:sp modelId="{E802CA43-727A-414A-A8BB-9BF878C1A5F6}">
      <dsp:nvSpPr>
        <dsp:cNvPr id="0" name=""/>
        <dsp:cNvSpPr/>
      </dsp:nvSpPr>
      <dsp:spPr>
        <a:xfrm>
          <a:off x="0" y="541436"/>
          <a:ext cx="4486005"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Access: </a:t>
          </a:r>
          <a:endParaRPr lang="en-US" sz="1700" kern="1200"/>
        </a:p>
      </dsp:txBody>
      <dsp:txXfrm>
        <a:off x="20390" y="561826"/>
        <a:ext cx="4445225" cy="376910"/>
      </dsp:txXfrm>
    </dsp:sp>
    <dsp:sp modelId="{E87221E1-B240-4A77-9A2B-2C3DE44B425E}">
      <dsp:nvSpPr>
        <dsp:cNvPr id="0" name=""/>
        <dsp:cNvSpPr/>
      </dsp:nvSpPr>
      <dsp:spPr>
        <a:xfrm>
          <a:off x="0" y="959126"/>
          <a:ext cx="4486005"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31" tIns="21590" rIns="120904" bIns="21590" numCol="1" spcCol="1270" anchor="t" anchorCtr="0">
          <a:noAutofit/>
        </a:bodyPr>
        <a:lstStyle/>
        <a:p>
          <a:pPr marL="114300" lvl="1" indent="-114300" algn="l" defTabSz="577850">
            <a:lnSpc>
              <a:spcPct val="100000"/>
            </a:lnSpc>
            <a:spcBef>
              <a:spcPct val="0"/>
            </a:spcBef>
            <a:spcAft>
              <a:spcPts val="0"/>
            </a:spcAft>
            <a:buChar char="•"/>
          </a:pPr>
          <a:r>
            <a:rPr lang="en-US" sz="1300" b="0" i="0" kern="1200" baseline="0">
              <a:solidFill>
                <a:schemeClr val="bg1"/>
              </a:solidFill>
            </a:rPr>
            <a:t>P&amp;T Policy </a:t>
          </a:r>
          <a:endParaRPr lang="en-US" sz="1300" b="0" kern="1200">
            <a:solidFill>
              <a:schemeClr val="bg1"/>
            </a:solidFill>
          </a:endParaRPr>
        </a:p>
        <a:p>
          <a:pPr marL="114300" lvl="1" indent="-114300" algn="l" defTabSz="577850">
            <a:lnSpc>
              <a:spcPct val="100000"/>
            </a:lnSpc>
            <a:spcBef>
              <a:spcPct val="0"/>
            </a:spcBef>
            <a:spcAft>
              <a:spcPts val="0"/>
            </a:spcAft>
            <a:buChar char="•"/>
          </a:pPr>
          <a:r>
            <a:rPr lang="en-US" sz="1300" b="0" i="0" kern="1200" baseline="0">
              <a:solidFill>
                <a:schemeClr val="bg1"/>
              </a:solidFill>
            </a:rPr>
            <a:t>Timeline </a:t>
          </a:r>
          <a:endParaRPr lang="en-US" sz="1300" b="0" kern="1200">
            <a:solidFill>
              <a:schemeClr val="bg1"/>
            </a:solidFill>
          </a:endParaRPr>
        </a:p>
        <a:p>
          <a:pPr marL="114300" lvl="1" indent="-114300" algn="l" defTabSz="577850">
            <a:lnSpc>
              <a:spcPct val="100000"/>
            </a:lnSpc>
            <a:spcBef>
              <a:spcPct val="0"/>
            </a:spcBef>
            <a:spcAft>
              <a:spcPts val="0"/>
            </a:spcAft>
            <a:buChar char="•"/>
          </a:pPr>
          <a:r>
            <a:rPr lang="en-US" sz="1300" b="0" i="0" kern="1200" baseline="0">
              <a:solidFill>
                <a:schemeClr val="bg1"/>
              </a:solidFill>
            </a:rPr>
            <a:t>Criteria (Old &amp; New) </a:t>
          </a:r>
          <a:endParaRPr lang="en-US" sz="1300" b="0" kern="1200">
            <a:solidFill>
              <a:schemeClr val="bg1"/>
            </a:solidFill>
          </a:endParaRPr>
        </a:p>
        <a:p>
          <a:pPr marL="114300" lvl="1" indent="-114300" algn="l" defTabSz="577850">
            <a:lnSpc>
              <a:spcPct val="100000"/>
            </a:lnSpc>
            <a:spcBef>
              <a:spcPct val="0"/>
            </a:spcBef>
            <a:spcAft>
              <a:spcPts val="0"/>
            </a:spcAft>
            <a:buChar char="•"/>
          </a:pPr>
          <a:r>
            <a:rPr lang="en-US" sz="1300" b="0" i="0" kern="1200" baseline="0">
              <a:solidFill>
                <a:schemeClr val="bg1"/>
              </a:solidFill>
            </a:rPr>
            <a:t>Workflow Instructions </a:t>
          </a:r>
          <a:endParaRPr lang="en-US" sz="1300" b="0" kern="1200">
            <a:solidFill>
              <a:schemeClr val="bg1"/>
            </a:solidFill>
          </a:endParaRPr>
        </a:p>
      </dsp:txBody>
      <dsp:txXfrm>
        <a:off x="0" y="959126"/>
        <a:ext cx="4486005" cy="862155"/>
      </dsp:txXfrm>
    </dsp:sp>
    <dsp:sp modelId="{585E384B-94C6-4C57-8E1C-6FB2D90F710E}">
      <dsp:nvSpPr>
        <dsp:cNvPr id="0" name=""/>
        <dsp:cNvSpPr/>
      </dsp:nvSpPr>
      <dsp:spPr>
        <a:xfrm>
          <a:off x="0" y="1821281"/>
          <a:ext cx="4486005"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Support: </a:t>
          </a:r>
          <a:endParaRPr lang="en-US" sz="1700" kern="1200"/>
        </a:p>
      </dsp:txBody>
      <dsp:txXfrm>
        <a:off x="20390" y="1841671"/>
        <a:ext cx="4445225" cy="376910"/>
      </dsp:txXfrm>
    </dsp:sp>
    <dsp:sp modelId="{38BBB195-9E3E-46D4-BAC9-5B8243920B79}">
      <dsp:nvSpPr>
        <dsp:cNvPr id="0" name=""/>
        <dsp:cNvSpPr/>
      </dsp:nvSpPr>
      <dsp:spPr>
        <a:xfrm>
          <a:off x="0" y="2238971"/>
          <a:ext cx="4486005"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3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0" i="0" kern="1200">
              <a:solidFill>
                <a:schemeClr val="bg1"/>
              </a:solidFill>
            </a:rPr>
            <a:t>Contact your college-level support administrator for assistance with requesting additions/changes to role groups, role group training/responsibilities, or requested contributions to a submission.</a:t>
          </a:r>
          <a:endParaRPr lang="en-US" sz="1300" kern="1200">
            <a:solidFill>
              <a:schemeClr val="bg1"/>
            </a:solidFill>
          </a:endParaRPr>
        </a:p>
      </dsp:txBody>
      <dsp:txXfrm>
        <a:off x="0" y="2238971"/>
        <a:ext cx="4486005" cy="7741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97986-8D7F-48CA-902C-FA233602CC94}">
      <dsp:nvSpPr>
        <dsp:cNvPr id="0" name=""/>
        <dsp:cNvSpPr/>
      </dsp:nvSpPr>
      <dsp:spPr>
        <a:xfrm>
          <a:off x="163761" y="208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b="1" kern="1200" dirty="0">
              <a:solidFill>
                <a:srgbClr val="ADE95B"/>
              </a:solidFill>
              <a:latin typeface="DM Sans SemiBold"/>
            </a:rPr>
            <a:t>Step 1 – Faculty Submission</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Upload required materials </a:t>
          </a:r>
        </a:p>
        <a:p>
          <a:pPr marL="57150" lvl="1" indent="-57150" algn="l" defTabSz="400050">
            <a:lnSpc>
              <a:spcPct val="90000"/>
            </a:lnSpc>
            <a:spcBef>
              <a:spcPct val="0"/>
            </a:spcBef>
            <a:spcAft>
              <a:spcPct val="15000"/>
            </a:spcAft>
            <a:buChar char="•"/>
          </a:pPr>
          <a:r>
            <a:rPr lang="en-US" sz="900" kern="1200">
              <a:latin typeface="DM Sans SemiBold"/>
            </a:rPr>
            <a:t>Submit application </a:t>
          </a:r>
        </a:p>
      </dsp:txBody>
      <dsp:txXfrm>
        <a:off x="163761" y="2085"/>
        <a:ext cx="2077313" cy="1246388"/>
      </dsp:txXfrm>
    </dsp:sp>
    <dsp:sp modelId="{6D72EECC-0767-4C5E-80F7-35E22BCD2DA8}">
      <dsp:nvSpPr>
        <dsp:cNvPr id="0" name=""/>
        <dsp:cNvSpPr/>
      </dsp:nvSpPr>
      <dsp:spPr>
        <a:xfrm>
          <a:off x="2448806" y="208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2 – External Review Letters</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External review letters are uploaded to the file </a:t>
          </a:r>
        </a:p>
      </dsp:txBody>
      <dsp:txXfrm>
        <a:off x="2448806" y="2085"/>
        <a:ext cx="2077313" cy="1246388"/>
      </dsp:txXfrm>
    </dsp:sp>
    <dsp:sp modelId="{CEB78FC9-2E37-49EE-A3CB-8C8AF2B99AC5}">
      <dsp:nvSpPr>
        <dsp:cNvPr id="0" name=""/>
        <dsp:cNvSpPr/>
      </dsp:nvSpPr>
      <dsp:spPr>
        <a:xfrm>
          <a:off x="4733851" y="208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3 – Peer Review Committee (PRC)</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Reviews materials and external letters </a:t>
          </a:r>
        </a:p>
        <a:p>
          <a:pPr marL="57150" lvl="1" indent="-57150" algn="l" defTabSz="400050">
            <a:lnSpc>
              <a:spcPct val="90000"/>
            </a:lnSpc>
            <a:spcBef>
              <a:spcPct val="0"/>
            </a:spcBef>
            <a:spcAft>
              <a:spcPct val="15000"/>
            </a:spcAft>
            <a:buChar char="•"/>
          </a:pPr>
          <a:r>
            <a:rPr lang="en-US" sz="900" kern="1200">
              <a:latin typeface="DM Sans SemiBold"/>
            </a:rPr>
            <a:t>Evaluates Teaching, Research, and Service </a:t>
          </a:r>
        </a:p>
        <a:p>
          <a:pPr marL="57150" lvl="1" indent="-57150" algn="l" defTabSz="400050">
            <a:lnSpc>
              <a:spcPct val="90000"/>
            </a:lnSpc>
            <a:spcBef>
              <a:spcPct val="0"/>
            </a:spcBef>
            <a:spcAft>
              <a:spcPct val="15000"/>
            </a:spcAft>
            <a:buChar char="•"/>
          </a:pPr>
          <a:r>
            <a:rPr lang="en-US" sz="900" kern="1200">
              <a:latin typeface="DM Sans SemiBold"/>
            </a:rPr>
            <a:t>Uploads recommendation </a:t>
          </a:r>
        </a:p>
      </dsp:txBody>
      <dsp:txXfrm>
        <a:off x="4733851" y="2085"/>
        <a:ext cx="2077313" cy="1246388"/>
      </dsp:txXfrm>
    </dsp:sp>
    <dsp:sp modelId="{641D3514-36EC-455F-8D7D-734641E9B4B0}">
      <dsp:nvSpPr>
        <dsp:cNvPr id="0" name=""/>
        <dsp:cNvSpPr/>
      </dsp:nvSpPr>
      <dsp:spPr>
        <a:xfrm>
          <a:off x="7018896" y="208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4 – Department Chair Review</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Reviews file and PRC recommendation </a:t>
          </a:r>
        </a:p>
        <a:p>
          <a:pPr marL="57150" lvl="1" indent="-57150" algn="l" defTabSz="400050">
            <a:lnSpc>
              <a:spcPct val="90000"/>
            </a:lnSpc>
            <a:spcBef>
              <a:spcPct val="0"/>
            </a:spcBef>
            <a:spcAft>
              <a:spcPct val="15000"/>
            </a:spcAft>
            <a:buChar char="•"/>
          </a:pPr>
          <a:r>
            <a:rPr lang="en-US" sz="900" kern="1200">
              <a:latin typeface="DM Sans SemiBold"/>
            </a:rPr>
            <a:t>Provides evaluation and recommendation </a:t>
          </a:r>
        </a:p>
      </dsp:txBody>
      <dsp:txXfrm>
        <a:off x="7018896" y="2085"/>
        <a:ext cx="2077313" cy="1246388"/>
      </dsp:txXfrm>
    </dsp:sp>
    <dsp:sp modelId="{59B45D53-506F-425F-A9DB-D4D224F39EC5}">
      <dsp:nvSpPr>
        <dsp:cNvPr id="0" name=""/>
        <dsp:cNvSpPr/>
      </dsp:nvSpPr>
      <dsp:spPr>
        <a:xfrm>
          <a:off x="9303942" y="208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4a – Submission Box (Post-Chair)</a:t>
          </a:r>
          <a:endParaRPr lang="en-US" sz="1200" kern="1200" dirty="0">
            <a:solidFill>
              <a:srgbClr val="ADE95B"/>
            </a:solidFill>
            <a:latin typeface="DM Sans SemiBold"/>
          </a:endParaRPr>
        </a:p>
        <a:p>
          <a:pPr marL="57150" lvl="1" indent="-57150" algn="l" defTabSz="400050" rtl="0">
            <a:lnSpc>
              <a:spcPct val="90000"/>
            </a:lnSpc>
            <a:spcBef>
              <a:spcPct val="0"/>
            </a:spcBef>
            <a:spcAft>
              <a:spcPct val="15000"/>
            </a:spcAft>
            <a:buChar char="•"/>
          </a:pPr>
          <a:r>
            <a:rPr lang="en-US" sz="900" kern="1200" dirty="0">
              <a:latin typeface="DM Sans SemiBold"/>
            </a:rPr>
            <a:t>Chair evaluation and recommendation are uploaded</a:t>
          </a:r>
        </a:p>
        <a:p>
          <a:pPr marL="57150" lvl="1" indent="-57150" algn="l" defTabSz="400050">
            <a:lnSpc>
              <a:spcPct val="90000"/>
            </a:lnSpc>
            <a:spcBef>
              <a:spcPct val="0"/>
            </a:spcBef>
            <a:spcAft>
              <a:spcPct val="15000"/>
            </a:spcAft>
            <a:buChar char="•"/>
          </a:pPr>
          <a:r>
            <a:rPr lang="en-US" sz="900" kern="1200">
              <a:latin typeface="DM Sans SemiBold"/>
            </a:rPr>
            <a:t>File is prepared for next step</a:t>
          </a:r>
        </a:p>
      </dsp:txBody>
      <dsp:txXfrm>
        <a:off x="9303942" y="2085"/>
        <a:ext cx="2077313" cy="1246388"/>
      </dsp:txXfrm>
    </dsp:sp>
    <dsp:sp modelId="{8AD9F014-1B8F-4006-98D2-382995DC4211}">
      <dsp:nvSpPr>
        <dsp:cNvPr id="0" name=""/>
        <dsp:cNvSpPr/>
      </dsp:nvSpPr>
      <dsp:spPr>
        <a:xfrm>
          <a:off x="163761" y="145620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5 – Faculty Candidate Rebuttal</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b="1" kern="1200" dirty="0">
              <a:latin typeface="DM Sans SemiBold"/>
            </a:rPr>
            <a:t>Required:</a:t>
          </a:r>
          <a:r>
            <a:rPr lang="en-US" sz="900" kern="1200" dirty="0">
              <a:latin typeface="DM Sans SemiBold"/>
            </a:rPr>
            <a:t> Review and acknowledge </a:t>
          </a:r>
        </a:p>
        <a:p>
          <a:pPr marL="57150" lvl="1" indent="-57150" algn="l" defTabSz="400050" rtl="0">
            <a:lnSpc>
              <a:spcPct val="90000"/>
            </a:lnSpc>
            <a:spcBef>
              <a:spcPct val="0"/>
            </a:spcBef>
            <a:spcAft>
              <a:spcPct val="15000"/>
            </a:spcAft>
            <a:buChar char="•"/>
          </a:pPr>
          <a:r>
            <a:rPr lang="en-US" sz="900" kern="1200">
              <a:latin typeface="DM Sans SemiBold"/>
            </a:rPr>
            <a:t>Optional: Submit rebuttal or additional information </a:t>
          </a:r>
        </a:p>
      </dsp:txBody>
      <dsp:txXfrm>
        <a:off x="163761" y="1456205"/>
        <a:ext cx="2077313" cy="1246388"/>
      </dsp:txXfrm>
    </dsp:sp>
    <dsp:sp modelId="{112E1EE1-B08A-4438-8BCA-E38042160C1C}">
      <dsp:nvSpPr>
        <dsp:cNvPr id="0" name=""/>
        <dsp:cNvSpPr/>
      </dsp:nvSpPr>
      <dsp:spPr>
        <a:xfrm>
          <a:off x="2448806" y="145620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6 – Dean Review</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Reviews full file and prior recommendations </a:t>
          </a:r>
        </a:p>
        <a:p>
          <a:pPr marL="57150" lvl="1" indent="-57150" algn="l" defTabSz="400050">
            <a:lnSpc>
              <a:spcPct val="90000"/>
            </a:lnSpc>
            <a:spcBef>
              <a:spcPct val="0"/>
            </a:spcBef>
            <a:spcAft>
              <a:spcPct val="15000"/>
            </a:spcAft>
            <a:buChar char="•"/>
          </a:pPr>
          <a:r>
            <a:rPr lang="en-US" sz="900" kern="1200">
              <a:latin typeface="DM Sans SemiBold"/>
            </a:rPr>
            <a:t>Provides evaluation </a:t>
          </a:r>
        </a:p>
      </dsp:txBody>
      <dsp:txXfrm>
        <a:off x="2448806" y="1456205"/>
        <a:ext cx="2077313" cy="1246388"/>
      </dsp:txXfrm>
    </dsp:sp>
    <dsp:sp modelId="{4054CEE6-A23C-453C-9ADD-D3C44BE64FC7}">
      <dsp:nvSpPr>
        <dsp:cNvPr id="0" name=""/>
        <dsp:cNvSpPr/>
      </dsp:nvSpPr>
      <dsp:spPr>
        <a:xfrm>
          <a:off x="4733851" y="145620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6a – Submission Box (Post-Dean)</a:t>
          </a:r>
          <a:endParaRPr lang="en-US" sz="1200" kern="1200" dirty="0">
            <a:solidFill>
              <a:srgbClr val="ADE95B"/>
            </a:solidFill>
            <a:latin typeface="DM Sans SemiBold"/>
          </a:endParaRPr>
        </a:p>
        <a:p>
          <a:pPr marL="57150" lvl="1" indent="-57150" algn="l" defTabSz="400050" rtl="0">
            <a:lnSpc>
              <a:spcPct val="90000"/>
            </a:lnSpc>
            <a:spcBef>
              <a:spcPct val="0"/>
            </a:spcBef>
            <a:spcAft>
              <a:spcPct val="15000"/>
            </a:spcAft>
            <a:buChar char="•"/>
          </a:pPr>
          <a:r>
            <a:rPr lang="en-US" sz="900" kern="1200" dirty="0">
              <a:latin typeface="DM Sans SemiBold"/>
            </a:rPr>
            <a:t>Dean evaluation and recommendation are uploaded</a:t>
          </a:r>
        </a:p>
        <a:p>
          <a:pPr marL="57150" lvl="1" indent="-57150" algn="l" defTabSz="400050" rtl="0">
            <a:lnSpc>
              <a:spcPct val="90000"/>
            </a:lnSpc>
            <a:spcBef>
              <a:spcPct val="0"/>
            </a:spcBef>
            <a:spcAft>
              <a:spcPct val="15000"/>
            </a:spcAft>
            <a:buChar char="•"/>
          </a:pPr>
          <a:r>
            <a:rPr lang="en-US" sz="900" b="0" kern="1200">
              <a:latin typeface="DM Sans SemiBold"/>
            </a:rPr>
            <a:t>File is prepared for the next step.</a:t>
          </a:r>
        </a:p>
      </dsp:txBody>
      <dsp:txXfrm>
        <a:off x="4733851" y="1456205"/>
        <a:ext cx="2077313" cy="1246388"/>
      </dsp:txXfrm>
    </dsp:sp>
    <dsp:sp modelId="{060B18B0-6081-4BE5-BDD1-8433C59368AC}">
      <dsp:nvSpPr>
        <dsp:cNvPr id="0" name=""/>
        <dsp:cNvSpPr/>
      </dsp:nvSpPr>
      <dsp:spPr>
        <a:xfrm>
          <a:off x="7018896" y="145620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7 – Faculty Candidate Rebuttal</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b="1" kern="1200" dirty="0">
              <a:latin typeface="DM Sans SemiBold"/>
            </a:rPr>
            <a:t>Required:</a:t>
          </a:r>
          <a:r>
            <a:rPr lang="en-US" sz="900" kern="1200" dirty="0">
              <a:latin typeface="DM Sans SemiBold"/>
            </a:rPr>
            <a:t> Review and acknowledge </a:t>
          </a:r>
        </a:p>
        <a:p>
          <a:pPr marL="57150" lvl="1" indent="-57150" algn="l" defTabSz="400050">
            <a:lnSpc>
              <a:spcPct val="90000"/>
            </a:lnSpc>
            <a:spcBef>
              <a:spcPct val="0"/>
            </a:spcBef>
            <a:spcAft>
              <a:spcPct val="15000"/>
            </a:spcAft>
            <a:buChar char="•"/>
          </a:pPr>
          <a:r>
            <a:rPr lang="en-US" sz="900" kern="1200">
              <a:latin typeface="DM Sans SemiBold"/>
            </a:rPr>
            <a:t>Optional: Submit rebuttal </a:t>
          </a:r>
        </a:p>
      </dsp:txBody>
      <dsp:txXfrm>
        <a:off x="7018896" y="1456205"/>
        <a:ext cx="2077313" cy="1246388"/>
      </dsp:txXfrm>
    </dsp:sp>
    <dsp:sp modelId="{E33F3E6E-21B1-4581-BA44-21B606C9A04E}">
      <dsp:nvSpPr>
        <dsp:cNvPr id="0" name=""/>
        <dsp:cNvSpPr/>
      </dsp:nvSpPr>
      <dsp:spPr>
        <a:xfrm>
          <a:off x="9303942" y="145620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8 – UPTC Review</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Committee reviews and votes on case </a:t>
          </a:r>
        </a:p>
      </dsp:txBody>
      <dsp:txXfrm>
        <a:off x="9303942" y="1456205"/>
        <a:ext cx="2077313" cy="1246388"/>
      </dsp:txXfrm>
    </dsp:sp>
    <dsp:sp modelId="{862DD4FA-1B71-45BD-A1FA-5F90AFAFC548}">
      <dsp:nvSpPr>
        <dsp:cNvPr id="0" name=""/>
        <dsp:cNvSpPr/>
      </dsp:nvSpPr>
      <dsp:spPr>
        <a:xfrm>
          <a:off x="163761" y="291032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8a – Submission Box (Post-UPTC)</a:t>
          </a:r>
          <a:endParaRPr lang="en-US" sz="1200" kern="1200" dirty="0">
            <a:solidFill>
              <a:srgbClr val="ADE95B"/>
            </a:solidFill>
            <a:latin typeface="DM Sans SemiBold"/>
          </a:endParaRPr>
        </a:p>
        <a:p>
          <a:pPr marL="57150" lvl="1" indent="-57150" algn="l" defTabSz="400050" rtl="0">
            <a:lnSpc>
              <a:spcPct val="90000"/>
            </a:lnSpc>
            <a:spcBef>
              <a:spcPct val="0"/>
            </a:spcBef>
            <a:spcAft>
              <a:spcPct val="15000"/>
            </a:spcAft>
            <a:buChar char="•"/>
          </a:pPr>
          <a:r>
            <a:rPr lang="en-US" sz="900" kern="1200" dirty="0">
              <a:latin typeface="DM Sans SemiBold"/>
            </a:rPr>
            <a:t>UPTC recommendation is uploaded</a:t>
          </a:r>
        </a:p>
        <a:p>
          <a:pPr marL="57150" lvl="1" indent="-57150" algn="l" defTabSz="400050">
            <a:lnSpc>
              <a:spcPct val="90000"/>
            </a:lnSpc>
            <a:spcBef>
              <a:spcPct val="0"/>
            </a:spcBef>
            <a:spcAft>
              <a:spcPct val="15000"/>
            </a:spcAft>
            <a:buChar char="•"/>
          </a:pPr>
          <a:r>
            <a:rPr lang="en-US" sz="900" kern="1200">
              <a:latin typeface="DM Sans SemiBold"/>
            </a:rPr>
            <a:t>File prepared for next step </a:t>
          </a:r>
        </a:p>
      </dsp:txBody>
      <dsp:txXfrm>
        <a:off x="163761" y="2910325"/>
        <a:ext cx="2077313" cy="1246388"/>
      </dsp:txXfrm>
    </dsp:sp>
    <dsp:sp modelId="{CFACD02C-CB55-4071-BE8C-AADF726BF1EC}">
      <dsp:nvSpPr>
        <dsp:cNvPr id="0" name=""/>
        <dsp:cNvSpPr/>
      </dsp:nvSpPr>
      <dsp:spPr>
        <a:xfrm>
          <a:off x="2448806" y="291032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9 – Faculty Appeal Decision (If Applicable)</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Candidate may initiate appeal </a:t>
          </a:r>
        </a:p>
      </dsp:txBody>
      <dsp:txXfrm>
        <a:off x="2448806" y="2910325"/>
        <a:ext cx="2077313" cy="1246388"/>
      </dsp:txXfrm>
    </dsp:sp>
    <dsp:sp modelId="{700296F1-6DA8-45D9-91DF-BD00398EC865}">
      <dsp:nvSpPr>
        <dsp:cNvPr id="0" name=""/>
        <dsp:cNvSpPr/>
      </dsp:nvSpPr>
      <dsp:spPr>
        <a:xfrm>
          <a:off x="4733851" y="291032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10 – Appeal Committee (If Applicable)</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Reviews appeal case </a:t>
          </a:r>
        </a:p>
      </dsp:txBody>
      <dsp:txXfrm>
        <a:off x="4733851" y="2910325"/>
        <a:ext cx="2077313" cy="1246388"/>
      </dsp:txXfrm>
    </dsp:sp>
    <dsp:sp modelId="{51263396-B969-453E-80D2-F59E8B585417}">
      <dsp:nvSpPr>
        <dsp:cNvPr id="0" name=""/>
        <dsp:cNvSpPr/>
      </dsp:nvSpPr>
      <dsp:spPr>
        <a:xfrm>
          <a:off x="7018896" y="291032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11 – President’s Decision</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Final institutional decision </a:t>
          </a:r>
        </a:p>
      </dsp:txBody>
      <dsp:txXfrm>
        <a:off x="7018896" y="2910325"/>
        <a:ext cx="2077313" cy="1246388"/>
      </dsp:txXfrm>
    </dsp:sp>
    <dsp:sp modelId="{5462E6EF-B512-4AC2-B0BA-E26D9352A86A}">
      <dsp:nvSpPr>
        <dsp:cNvPr id="0" name=""/>
        <dsp:cNvSpPr/>
      </dsp:nvSpPr>
      <dsp:spPr>
        <a:xfrm>
          <a:off x="9303942" y="2910325"/>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11a – President’s Letter / Notification</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Decision letter issued to candidate </a:t>
          </a:r>
        </a:p>
      </dsp:txBody>
      <dsp:txXfrm>
        <a:off x="9303942" y="2910325"/>
        <a:ext cx="2077313" cy="1246388"/>
      </dsp:txXfrm>
    </dsp:sp>
    <dsp:sp modelId="{D64073FC-12BB-4B17-987C-FDBB89DF4084}">
      <dsp:nvSpPr>
        <dsp:cNvPr id="0" name=""/>
        <dsp:cNvSpPr/>
      </dsp:nvSpPr>
      <dsp:spPr>
        <a:xfrm>
          <a:off x="3591328" y="4364444"/>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11b – President’s Notification</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Official notification provided </a:t>
          </a:r>
        </a:p>
      </dsp:txBody>
      <dsp:txXfrm>
        <a:off x="3591328" y="4364444"/>
        <a:ext cx="2077313" cy="1246388"/>
      </dsp:txXfrm>
    </dsp:sp>
    <dsp:sp modelId="{027C1A8E-F66B-4D63-8714-4FE6D76CB1A7}">
      <dsp:nvSpPr>
        <dsp:cNvPr id="0" name=""/>
        <dsp:cNvSpPr/>
      </dsp:nvSpPr>
      <dsp:spPr>
        <a:xfrm>
          <a:off x="5876374" y="4364444"/>
          <a:ext cx="2077313" cy="12463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ADE95B"/>
              </a:solidFill>
              <a:latin typeface="DM Sans SemiBold"/>
            </a:rPr>
            <a:t>Step 12 – Faculty Acknowledgement</a:t>
          </a:r>
          <a:endParaRPr lang="en-US" sz="1200" kern="1200" dirty="0">
            <a:solidFill>
              <a:srgbClr val="ADE95B"/>
            </a:solidFill>
            <a:latin typeface="DM Sans SemiBold"/>
          </a:endParaRPr>
        </a:p>
        <a:p>
          <a:pPr marL="57150" lvl="1" indent="-57150" algn="l" defTabSz="400050">
            <a:lnSpc>
              <a:spcPct val="90000"/>
            </a:lnSpc>
            <a:spcBef>
              <a:spcPct val="0"/>
            </a:spcBef>
            <a:spcAft>
              <a:spcPct val="15000"/>
            </a:spcAft>
            <a:buChar char="•"/>
          </a:pPr>
          <a:r>
            <a:rPr lang="en-US" sz="900" kern="1200" dirty="0">
              <a:latin typeface="DM Sans SemiBold"/>
            </a:rPr>
            <a:t>Candidate acknowledges final outcome</a:t>
          </a:r>
        </a:p>
      </dsp:txBody>
      <dsp:txXfrm>
        <a:off x="5876374" y="4364444"/>
        <a:ext cx="2077313" cy="12463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6045E-FC2F-4DC3-BEAD-16BE887CFF70}">
      <dsp:nvSpPr>
        <dsp:cNvPr id="0" name=""/>
        <dsp:cNvSpPr/>
      </dsp:nvSpPr>
      <dsp:spPr>
        <a:xfrm>
          <a:off x="2506425" y="0"/>
          <a:ext cx="5486400" cy="5486400"/>
        </a:xfrm>
        <a:prstGeom prst="diamond">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0">
          <a:scrgbClr r="0" g="0" b="0"/>
        </a:lnRef>
        <a:fillRef idx="3">
          <a:scrgbClr r="0" g="0" b="0"/>
        </a:fillRef>
        <a:effectRef idx="0">
          <a:scrgbClr r="0" g="0" b="0"/>
        </a:effectRef>
        <a:fontRef idx="minor"/>
      </dsp:style>
    </dsp:sp>
    <dsp:sp modelId="{CCA9C5FB-ECF7-4230-AFA4-ABA3F841D31A}">
      <dsp:nvSpPr>
        <dsp:cNvPr id="0" name=""/>
        <dsp:cNvSpPr/>
      </dsp:nvSpPr>
      <dsp:spPr>
        <a:xfrm>
          <a:off x="3035808" y="521207"/>
          <a:ext cx="2139696" cy="21396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rgbClr val="ADE95B"/>
              </a:solidFill>
              <a:latin typeface="DM Sans" pitchFamily="2" charset="0"/>
            </a:rPr>
            <a:t>SUBMISSION BOX</a:t>
          </a:r>
          <a:endParaRPr lang="en-US" sz="1800" kern="1200">
            <a:solidFill>
              <a:srgbClr val="ADE95B"/>
            </a:solidFill>
            <a:latin typeface="DM Sans" pitchFamily="2" charset="0"/>
          </a:endParaRPr>
        </a:p>
        <a:p>
          <a:pPr marL="114300" lvl="1" indent="-114300" algn="l" defTabSz="622300">
            <a:lnSpc>
              <a:spcPct val="90000"/>
            </a:lnSpc>
            <a:spcBef>
              <a:spcPct val="0"/>
            </a:spcBef>
            <a:spcAft>
              <a:spcPct val="15000"/>
            </a:spcAft>
            <a:buChar char="•"/>
          </a:pPr>
          <a:r>
            <a:rPr lang="en-US" sz="1400" kern="1200"/>
            <a:t>24 hour before forwarding (Aligns with Due dates Timeline on Provost website.)</a:t>
          </a:r>
        </a:p>
      </dsp:txBody>
      <dsp:txXfrm>
        <a:off x="3140259" y="625658"/>
        <a:ext cx="1930794" cy="1930794"/>
      </dsp:txXfrm>
    </dsp:sp>
    <dsp:sp modelId="{2568A080-845E-4813-9A78-1794F85159FB}">
      <dsp:nvSpPr>
        <dsp:cNvPr id="0" name=""/>
        <dsp:cNvSpPr/>
      </dsp:nvSpPr>
      <dsp:spPr>
        <a:xfrm>
          <a:off x="5340096" y="521207"/>
          <a:ext cx="2139696" cy="21396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rgbClr val="ADE95B"/>
              </a:solidFill>
              <a:latin typeface="DM Sans" pitchFamily="2" charset="0"/>
            </a:rPr>
            <a:t>FACULTY REBUTTAL (Steps 5 &amp; 7)</a:t>
          </a:r>
          <a:endParaRPr lang="en-US" sz="1800" kern="1200">
            <a:solidFill>
              <a:srgbClr val="ADE95B"/>
            </a:solidFill>
            <a:latin typeface="DM Sans" pitchFamily="2" charset="0"/>
          </a:endParaRPr>
        </a:p>
        <a:p>
          <a:pPr marL="114300" lvl="1" indent="-114300" algn="l" defTabSz="622300">
            <a:lnSpc>
              <a:spcPct val="90000"/>
            </a:lnSpc>
            <a:spcBef>
              <a:spcPct val="0"/>
            </a:spcBef>
            <a:spcAft>
              <a:spcPct val="15000"/>
            </a:spcAft>
            <a:buChar char="•"/>
          </a:pPr>
          <a:r>
            <a:rPr lang="en-US" sz="1400" kern="1200"/>
            <a:t>Accept and Submit</a:t>
          </a:r>
        </a:p>
        <a:p>
          <a:pPr marL="114300" lvl="1" indent="-114300" algn="l" defTabSz="622300">
            <a:lnSpc>
              <a:spcPct val="90000"/>
            </a:lnSpc>
            <a:spcBef>
              <a:spcPct val="0"/>
            </a:spcBef>
            <a:spcAft>
              <a:spcPct val="15000"/>
            </a:spcAft>
            <a:buChar char="•"/>
          </a:pPr>
          <a:r>
            <a:rPr lang="en-US" sz="1400" kern="1200"/>
            <a:t>Add rebuttal and Submit on/or before due date</a:t>
          </a:r>
        </a:p>
      </dsp:txBody>
      <dsp:txXfrm>
        <a:off x="5444547" y="625658"/>
        <a:ext cx="1930794" cy="1930794"/>
      </dsp:txXfrm>
    </dsp:sp>
    <dsp:sp modelId="{37672CB6-CE3E-4416-935E-FD004049B9D1}">
      <dsp:nvSpPr>
        <dsp:cNvPr id="0" name=""/>
        <dsp:cNvSpPr/>
      </dsp:nvSpPr>
      <dsp:spPr>
        <a:xfrm>
          <a:off x="3035808" y="2825496"/>
          <a:ext cx="2139696" cy="21396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rgbClr val="ADE95B"/>
              </a:solidFill>
              <a:latin typeface="DM Sans" pitchFamily="2" charset="0"/>
            </a:rPr>
            <a:t>FACULTY APPEAL</a:t>
          </a:r>
          <a:endParaRPr lang="en-US" sz="1800" kern="1200">
            <a:solidFill>
              <a:srgbClr val="ADE95B"/>
            </a:solidFill>
            <a:latin typeface="DM Sans" pitchFamily="2" charset="0"/>
          </a:endParaRPr>
        </a:p>
        <a:p>
          <a:pPr marL="114300" lvl="1" indent="-114300" algn="l" defTabSz="622300">
            <a:lnSpc>
              <a:spcPct val="90000"/>
            </a:lnSpc>
            <a:spcBef>
              <a:spcPct val="0"/>
            </a:spcBef>
            <a:spcAft>
              <a:spcPct val="15000"/>
            </a:spcAft>
            <a:buChar char="•"/>
          </a:pPr>
          <a:r>
            <a:rPr lang="en-US" sz="1400" kern="1200"/>
            <a:t>Review Policy</a:t>
          </a:r>
        </a:p>
        <a:p>
          <a:pPr marL="114300" lvl="1" indent="-114300" algn="l" defTabSz="622300">
            <a:lnSpc>
              <a:spcPct val="90000"/>
            </a:lnSpc>
            <a:spcBef>
              <a:spcPct val="0"/>
            </a:spcBef>
            <a:spcAft>
              <a:spcPct val="15000"/>
            </a:spcAft>
            <a:buChar char="•"/>
          </a:pPr>
          <a:r>
            <a:rPr lang="en-US" sz="1400" kern="1200"/>
            <a:t>Email Provost</a:t>
          </a:r>
        </a:p>
        <a:p>
          <a:pPr marL="114300" lvl="1" indent="-114300" algn="l" defTabSz="622300">
            <a:lnSpc>
              <a:spcPct val="90000"/>
            </a:lnSpc>
            <a:spcBef>
              <a:spcPct val="0"/>
            </a:spcBef>
            <a:spcAft>
              <a:spcPct val="15000"/>
            </a:spcAft>
            <a:buChar char="•"/>
          </a:pPr>
          <a:r>
            <a:rPr lang="en-US" sz="1400" kern="1200"/>
            <a:t>Select Faculty Appeal</a:t>
          </a:r>
        </a:p>
      </dsp:txBody>
      <dsp:txXfrm>
        <a:off x="3140259" y="2929947"/>
        <a:ext cx="1930794" cy="1930794"/>
      </dsp:txXfrm>
    </dsp:sp>
    <dsp:sp modelId="{041589DD-674E-45E7-A2C3-78F738D8E2F3}">
      <dsp:nvSpPr>
        <dsp:cNvPr id="0" name=""/>
        <dsp:cNvSpPr/>
      </dsp:nvSpPr>
      <dsp:spPr>
        <a:xfrm>
          <a:off x="5340096" y="2825496"/>
          <a:ext cx="2139696" cy="213969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rgbClr val="ADE95B"/>
              </a:solidFill>
              <a:latin typeface="DM Sans" pitchFamily="2" charset="0"/>
            </a:rPr>
            <a:t>REMINDER</a:t>
          </a:r>
          <a:endParaRPr lang="en-US" sz="1800" kern="1200">
            <a:solidFill>
              <a:srgbClr val="ADE95B"/>
            </a:solidFill>
            <a:latin typeface="DM Sans" pitchFamily="2" charset="0"/>
          </a:endParaRPr>
        </a:p>
        <a:p>
          <a:pPr marL="114300" lvl="1" indent="-114300" algn="l" defTabSz="622300">
            <a:lnSpc>
              <a:spcPct val="90000"/>
            </a:lnSpc>
            <a:spcBef>
              <a:spcPct val="0"/>
            </a:spcBef>
            <a:spcAft>
              <a:spcPct val="15000"/>
            </a:spcAft>
            <a:buChar char="•"/>
          </a:pPr>
          <a:r>
            <a:rPr lang="en-US" sz="1400" kern="1200"/>
            <a:t>Save &amp; </a:t>
          </a:r>
          <a:r>
            <a:rPr lang="en-US" sz="1400" b="1" kern="1200"/>
            <a:t>Submit</a:t>
          </a:r>
          <a:r>
            <a:rPr lang="en-US" sz="1400" kern="1200"/>
            <a:t> to next step or your materials will auto advance on the due date.</a:t>
          </a:r>
        </a:p>
      </dsp:txBody>
      <dsp:txXfrm>
        <a:off x="5444547" y="2929947"/>
        <a:ext cx="1930794" cy="1930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2A2D0-61C3-4402-BB90-6D0F27D0846D}">
      <dsp:nvSpPr>
        <dsp:cNvPr id="0" name=""/>
        <dsp:cNvSpPr/>
      </dsp:nvSpPr>
      <dsp:spPr>
        <a:xfrm>
          <a:off x="3421" y="359513"/>
          <a:ext cx="2714068" cy="1628441"/>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Candidate Review Statement (1_1_XXX)</a:t>
          </a:r>
          <a:endParaRPr lang="en-US" sz="1900" kern="1200">
            <a:latin typeface="DM Sans 18pt Black" pitchFamily="2" charset="0"/>
          </a:endParaRPr>
        </a:p>
      </dsp:txBody>
      <dsp:txXfrm>
        <a:off x="3421" y="359513"/>
        <a:ext cx="2714068" cy="1628441"/>
      </dsp:txXfrm>
    </dsp:sp>
    <dsp:sp modelId="{84782651-F301-4E57-8AD5-47D27A4474FF}">
      <dsp:nvSpPr>
        <dsp:cNvPr id="0" name=""/>
        <dsp:cNvSpPr/>
      </dsp:nvSpPr>
      <dsp:spPr>
        <a:xfrm>
          <a:off x="2988896"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a:latin typeface="DM Sans 18pt Black" pitchFamily="2" charset="0"/>
            </a:rPr>
            <a:t>Applicable P&amp;T Criteria (1_2_XXX)</a:t>
          </a:r>
          <a:endParaRPr lang="en-US" sz="1900" kern="1200">
            <a:latin typeface="DM Sans 18pt Black" pitchFamily="2" charset="0"/>
          </a:endParaRPr>
        </a:p>
      </dsp:txBody>
      <dsp:txXfrm>
        <a:off x="2988896" y="359513"/>
        <a:ext cx="2714068" cy="1628441"/>
      </dsp:txXfrm>
    </dsp:sp>
    <dsp:sp modelId="{B1133B57-6F8E-4E8F-8AC9-A8383F55F678}">
      <dsp:nvSpPr>
        <dsp:cNvPr id="0" name=""/>
        <dsp:cNvSpPr/>
      </dsp:nvSpPr>
      <dsp:spPr>
        <a:xfrm>
          <a:off x="5974371"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Annual Evaluations (for each year since hire/ previous promotion) (1_4a, 1_4b,etc.)</a:t>
          </a:r>
          <a:endParaRPr lang="en-US" sz="1900" kern="1200">
            <a:latin typeface="DM Sans 18pt Black" pitchFamily="2" charset="0"/>
          </a:endParaRPr>
        </a:p>
      </dsp:txBody>
      <dsp:txXfrm>
        <a:off x="5974371" y="359513"/>
        <a:ext cx="2714068" cy="1628441"/>
      </dsp:txXfrm>
    </dsp:sp>
    <dsp:sp modelId="{EA3E5CE1-FBC7-47FC-9786-92A5025A38FE}">
      <dsp:nvSpPr>
        <dsp:cNvPr id="0" name=""/>
        <dsp:cNvSpPr/>
      </dsp:nvSpPr>
      <dsp:spPr>
        <a:xfrm>
          <a:off x="8959847"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Third-Year Review Letters (</a:t>
          </a:r>
          <a:r>
            <a:rPr lang="en-US" sz="1900" b="0" kern="1200">
              <a:latin typeface="DM Sans 18pt Black" pitchFamily="2" charset="0"/>
            </a:rPr>
            <a:t>tenure-track candidates only</a:t>
          </a:r>
          <a:r>
            <a:rPr lang="en-US" sz="1900" b="0" i="0" kern="1200" baseline="0">
              <a:latin typeface="DM Sans 18pt Black" pitchFamily="2" charset="0"/>
            </a:rPr>
            <a:t>) </a:t>
          </a:r>
          <a:endParaRPr lang="en-US" sz="1900" kern="1200">
            <a:latin typeface="DM Sans 18pt Black" pitchFamily="2" charset="0"/>
          </a:endParaRPr>
        </a:p>
      </dsp:txBody>
      <dsp:txXfrm>
        <a:off x="8959847" y="359513"/>
        <a:ext cx="2714068" cy="1628441"/>
      </dsp:txXfrm>
    </dsp:sp>
    <dsp:sp modelId="{5B07AE30-6B11-48CC-9847-8681B676C323}">
      <dsp:nvSpPr>
        <dsp:cNvPr id="0" name=""/>
        <dsp:cNvSpPr/>
      </dsp:nvSpPr>
      <dsp:spPr>
        <a:xfrm>
          <a:off x="3421"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Current Curriculum Vitae (1_5_XXX)</a:t>
          </a:r>
          <a:endParaRPr lang="en-US" sz="1900" kern="1200">
            <a:latin typeface="DM Sans 18pt Black" pitchFamily="2" charset="0"/>
          </a:endParaRPr>
        </a:p>
      </dsp:txBody>
      <dsp:txXfrm>
        <a:off x="3421" y="2259361"/>
        <a:ext cx="2714068" cy="1628441"/>
      </dsp:txXfrm>
    </dsp:sp>
    <dsp:sp modelId="{596F43AC-E097-421F-A8DC-A5B16D0BD3DB}">
      <dsp:nvSpPr>
        <dsp:cNvPr id="0" name=""/>
        <dsp:cNvSpPr/>
      </dsp:nvSpPr>
      <dsp:spPr>
        <a:xfrm>
          <a:off x="2988896"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P&amp;T Narrative (Below 7500 words and 15-page limit) (1_6_XXX)</a:t>
          </a:r>
          <a:endParaRPr lang="en-US" sz="1900" kern="1200">
            <a:latin typeface="DM Sans 18pt Black" pitchFamily="2" charset="0"/>
          </a:endParaRPr>
        </a:p>
      </dsp:txBody>
      <dsp:txXfrm>
        <a:off x="2988896" y="2259361"/>
        <a:ext cx="2714068" cy="1628441"/>
      </dsp:txXfrm>
    </dsp:sp>
    <dsp:sp modelId="{663FE2D8-2151-4908-8E94-C4308B92C4C4}">
      <dsp:nvSpPr>
        <dsp:cNvPr id="0" name=""/>
        <dsp:cNvSpPr/>
      </dsp:nvSpPr>
      <dsp:spPr>
        <a:xfrm>
          <a:off x="5974371"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baseline="0">
              <a:latin typeface="DM Sans 18pt Black" pitchFamily="2" charset="0"/>
            </a:rPr>
            <a:t>Appendix Materials (1_7_XXX)</a:t>
          </a:r>
          <a:endParaRPr lang="en-US" sz="1900" kern="1200">
            <a:latin typeface="DM Sans 18pt Black" pitchFamily="2" charset="0"/>
          </a:endParaRPr>
        </a:p>
      </dsp:txBody>
      <dsp:txXfrm>
        <a:off x="5974371" y="2259361"/>
        <a:ext cx="2714068" cy="1628441"/>
      </dsp:txXfrm>
    </dsp:sp>
    <dsp:sp modelId="{8435C1DB-9750-4709-9D58-8C386D5F730B}">
      <dsp:nvSpPr>
        <dsp:cNvPr id="0" name=""/>
        <dsp:cNvSpPr/>
      </dsp:nvSpPr>
      <dsp:spPr>
        <a:xfrm>
          <a:off x="8959847"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DM Sans 18pt Black" pitchFamily="2" charset="0"/>
            </a:rPr>
            <a:t>Supporting Documents for:</a:t>
          </a:r>
          <a:r>
            <a:rPr lang="en-US" sz="1900" b="0" i="0" kern="1200" baseline="0">
              <a:latin typeface="DM Sans 18pt Black" pitchFamily="2" charset="0"/>
            </a:rPr>
            <a:t> General, Teaching, Research, and Service </a:t>
          </a:r>
          <a:endParaRPr lang="en-US" sz="1900" kern="1200">
            <a:latin typeface="DM Sans 18pt Black" pitchFamily="2" charset="0"/>
          </a:endParaRPr>
        </a:p>
      </dsp:txBody>
      <dsp:txXfrm>
        <a:off x="8959847" y="2259361"/>
        <a:ext cx="2714068" cy="16284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B9385-840D-4847-8E0B-9FBF61C1361A}">
      <dsp:nvSpPr>
        <dsp:cNvPr id="0" name=""/>
        <dsp:cNvSpPr/>
      </dsp:nvSpPr>
      <dsp:spPr>
        <a:xfrm>
          <a:off x="222536" y="2758"/>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bg2"/>
              </a:solidFill>
            </a:rPr>
            <a:t>Follow the required file naming format for all uploads </a:t>
          </a:r>
          <a:endParaRPr lang="en-US" sz="1400" b="1" kern="1200" dirty="0">
            <a:solidFill>
              <a:schemeClr val="bg2"/>
            </a:solidFill>
          </a:endParaRPr>
        </a:p>
      </dsp:txBody>
      <dsp:txXfrm>
        <a:off x="775430" y="2758"/>
        <a:ext cx="1658683" cy="1105788"/>
      </dsp:txXfrm>
    </dsp:sp>
    <dsp:sp modelId="{0B5F0977-E792-449F-A4B3-76E2DDC27605}">
      <dsp:nvSpPr>
        <dsp:cNvPr id="0" name=""/>
        <dsp:cNvSpPr/>
      </dsp:nvSpPr>
      <dsp:spPr>
        <a:xfrm>
          <a:off x="222536" y="1263357"/>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bg2"/>
              </a:solidFill>
            </a:rPr>
            <a:t>Ensure file names are consistent and clearly labeled </a:t>
          </a:r>
          <a:endParaRPr lang="en-US" sz="1400" b="1" kern="1200" dirty="0">
            <a:solidFill>
              <a:schemeClr val="bg2"/>
            </a:solidFill>
          </a:endParaRPr>
        </a:p>
      </dsp:txBody>
      <dsp:txXfrm>
        <a:off x="775430" y="1263357"/>
        <a:ext cx="1658683" cy="1105788"/>
      </dsp:txXfrm>
    </dsp:sp>
    <dsp:sp modelId="{3812E61B-8757-407C-B44F-E4AA28BF79B7}">
      <dsp:nvSpPr>
        <dsp:cNvPr id="0" name=""/>
        <dsp:cNvSpPr/>
      </dsp:nvSpPr>
      <dsp:spPr>
        <a:xfrm>
          <a:off x="222536" y="2523956"/>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rPr>
            <a:t>Include required documents using correct naming structure</a:t>
          </a:r>
          <a:br>
            <a:rPr lang="en-US" sz="1200" b="1" i="0" kern="1200" baseline="0" dirty="0">
              <a:solidFill>
                <a:schemeClr val="bg2"/>
              </a:solidFill>
            </a:rPr>
          </a:br>
          <a:r>
            <a:rPr lang="en-US" sz="1200" b="1" i="1" kern="1200" baseline="0" dirty="0">
              <a:solidFill>
                <a:schemeClr val="bg2"/>
              </a:solidFill>
            </a:rPr>
            <a:t>(e.g., 1_1_LastName, 1_4a_LastName)</a:t>
          </a:r>
          <a:endParaRPr lang="en-US" sz="1200" b="1" kern="1200" dirty="0">
            <a:solidFill>
              <a:schemeClr val="bg2"/>
            </a:solidFill>
          </a:endParaRPr>
        </a:p>
      </dsp:txBody>
      <dsp:txXfrm>
        <a:off x="775430" y="2523956"/>
        <a:ext cx="1658683" cy="1105788"/>
      </dsp:txXfrm>
    </dsp:sp>
    <dsp:sp modelId="{23845A6A-4FC3-410E-9464-513B56F1F864}">
      <dsp:nvSpPr>
        <dsp:cNvPr id="0" name=""/>
        <dsp:cNvSpPr/>
      </dsp:nvSpPr>
      <dsp:spPr>
        <a:xfrm>
          <a:off x="222536" y="3784555"/>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i="0" kern="1200" baseline="0" dirty="0">
              <a:solidFill>
                <a:schemeClr val="bg2"/>
              </a:solidFill>
            </a:rPr>
            <a:t>PDF Format only (no portfolios) </a:t>
          </a:r>
          <a:endParaRPr lang="en-US" sz="1600" b="1" i="0" kern="1200" dirty="0">
            <a:solidFill>
              <a:schemeClr val="bg2"/>
            </a:solidFill>
          </a:endParaRPr>
        </a:p>
      </dsp:txBody>
      <dsp:txXfrm>
        <a:off x="775430" y="3784555"/>
        <a:ext cx="1658683" cy="1105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670A-49DE-4628-8729-43E33CA57B3D}">
      <dsp:nvSpPr>
        <dsp:cNvPr id="0" name=""/>
        <dsp:cNvSpPr/>
      </dsp:nvSpPr>
      <dsp:spPr>
        <a:xfrm>
          <a:off x="0" y="485182"/>
          <a:ext cx="4740675" cy="6804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0C4065-F950-421B-9B6E-4DC163476F61}">
      <dsp:nvSpPr>
        <dsp:cNvPr id="0" name=""/>
        <dsp:cNvSpPr/>
      </dsp:nvSpPr>
      <dsp:spPr>
        <a:xfrm>
          <a:off x="237033" y="86662"/>
          <a:ext cx="3318472" cy="79704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430" tIns="0" rIns="125430" bIns="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3767"/>
              </a:solidFill>
              <a:latin typeface="+mj-lt"/>
              <a:ea typeface="Open Sans"/>
              <a:cs typeface="Open Sans"/>
            </a:rPr>
            <a:t>Rename your files before uploading</a:t>
          </a:r>
          <a:endParaRPr lang="en-US" sz="1800" b="1" kern="1200" dirty="0">
            <a:solidFill>
              <a:srgbClr val="003767"/>
            </a:solidFill>
            <a:latin typeface="+mj-lt"/>
          </a:endParaRPr>
        </a:p>
      </dsp:txBody>
      <dsp:txXfrm>
        <a:off x="275941" y="125570"/>
        <a:ext cx="3240656" cy="719224"/>
      </dsp:txXfrm>
    </dsp:sp>
    <dsp:sp modelId="{C389B7C9-CA3E-4505-BAEA-B9D970476143}">
      <dsp:nvSpPr>
        <dsp:cNvPr id="0" name=""/>
        <dsp:cNvSpPr/>
      </dsp:nvSpPr>
      <dsp:spPr>
        <a:xfrm>
          <a:off x="0" y="1709902"/>
          <a:ext cx="4740675" cy="6804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61712-0BD9-474B-9D16-E1A440A70120}">
      <dsp:nvSpPr>
        <dsp:cNvPr id="0" name=""/>
        <dsp:cNvSpPr/>
      </dsp:nvSpPr>
      <dsp:spPr>
        <a:xfrm>
          <a:off x="237033" y="1311382"/>
          <a:ext cx="3318472" cy="79704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430" tIns="0" rIns="125430" bIns="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rgbClr val="003767"/>
              </a:solidFill>
              <a:latin typeface="+mj-lt"/>
              <a:ea typeface="Open Sans"/>
              <a:cs typeface="Open Sans"/>
            </a:rPr>
            <a:t>You are required to upload, or the workload step will auto-advance at 12:00 midnight</a:t>
          </a:r>
          <a:endParaRPr lang="en-US" sz="1600" b="1" kern="1200" dirty="0">
            <a:solidFill>
              <a:srgbClr val="003767"/>
            </a:solidFill>
            <a:latin typeface="+mj-lt"/>
          </a:endParaRPr>
        </a:p>
      </dsp:txBody>
      <dsp:txXfrm>
        <a:off x="275941" y="1350290"/>
        <a:ext cx="3240656" cy="719224"/>
      </dsp:txXfrm>
    </dsp:sp>
    <dsp:sp modelId="{0612AD97-9C24-4765-B932-053BBBAA31EF}">
      <dsp:nvSpPr>
        <dsp:cNvPr id="0" name=""/>
        <dsp:cNvSpPr/>
      </dsp:nvSpPr>
      <dsp:spPr>
        <a:xfrm>
          <a:off x="0" y="2934622"/>
          <a:ext cx="4740675" cy="6804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A59D7D-4B02-4846-A95C-4D5CA7431E61}">
      <dsp:nvSpPr>
        <dsp:cNvPr id="0" name=""/>
        <dsp:cNvSpPr/>
      </dsp:nvSpPr>
      <dsp:spPr>
        <a:xfrm>
          <a:off x="237033" y="2536102"/>
          <a:ext cx="3318472" cy="79704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430" tIns="0" rIns="125430" bIns="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rgbClr val="003767"/>
              </a:solidFill>
              <a:latin typeface="+mj-lt"/>
              <a:ea typeface="Open Sans"/>
              <a:cs typeface="Open Sans"/>
            </a:rPr>
            <a:t>PDF Files are ideal; Do NOT use PDF Portfolio Files</a:t>
          </a:r>
          <a:endParaRPr lang="en-US" sz="1600" b="1" kern="1200" dirty="0">
            <a:solidFill>
              <a:srgbClr val="003767"/>
            </a:solidFill>
            <a:latin typeface="+mj-lt"/>
          </a:endParaRPr>
        </a:p>
      </dsp:txBody>
      <dsp:txXfrm>
        <a:off x="275941" y="2575010"/>
        <a:ext cx="3240656" cy="719224"/>
      </dsp:txXfrm>
    </dsp:sp>
    <dsp:sp modelId="{3BDA4716-33FD-42B2-91CC-DB99A17721D4}">
      <dsp:nvSpPr>
        <dsp:cNvPr id="0" name=""/>
        <dsp:cNvSpPr/>
      </dsp:nvSpPr>
      <dsp:spPr>
        <a:xfrm>
          <a:off x="0" y="4159342"/>
          <a:ext cx="4740675" cy="680400"/>
        </a:xfrm>
        <a:prstGeom prst="rect">
          <a:avLst/>
        </a:prstGeom>
        <a:solidFill>
          <a:schemeClr val="dk1">
            <a:alpha val="90000"/>
            <a:tint val="40000"/>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A7858-400C-45A9-AC9A-FDAAD36A2E72}">
      <dsp:nvSpPr>
        <dsp:cNvPr id="0" name=""/>
        <dsp:cNvSpPr/>
      </dsp:nvSpPr>
      <dsp:spPr>
        <a:xfrm>
          <a:off x="237033" y="3760822"/>
          <a:ext cx="3318472" cy="79704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430" tIns="0" rIns="125430" bIns="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rgbClr val="003767"/>
              </a:solidFill>
              <a:latin typeface="+mj-lt"/>
              <a:ea typeface="Open Sans"/>
              <a:cs typeface="Open Sans"/>
            </a:rPr>
            <a:t>1GB max size for any files</a:t>
          </a:r>
          <a:endParaRPr lang="en-US" sz="1600" b="1" kern="1200" dirty="0">
            <a:solidFill>
              <a:srgbClr val="003767"/>
            </a:solidFill>
            <a:latin typeface="+mj-lt"/>
          </a:endParaRPr>
        </a:p>
      </dsp:txBody>
      <dsp:txXfrm>
        <a:off x="275941" y="3799730"/>
        <a:ext cx="3240656"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21952-A665-452E-9115-5192D85C8290}">
      <dsp:nvSpPr>
        <dsp:cNvPr id="0" name=""/>
        <dsp:cNvSpPr/>
      </dsp:nvSpPr>
      <dsp:spPr>
        <a:xfrm>
          <a:off x="0" y="3030"/>
          <a:ext cx="8233376" cy="69178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Aptos" panose="020B0004020202020204" pitchFamily="34" charset="0"/>
            </a:rPr>
            <a:t>Show how you meet or exceed Promotion &amp; Tenure criteria </a:t>
          </a:r>
          <a:endParaRPr lang="en-US" sz="1800" kern="1200">
            <a:latin typeface="Aptos" panose="020B0004020202020204" pitchFamily="34" charset="0"/>
          </a:endParaRPr>
        </a:p>
      </dsp:txBody>
      <dsp:txXfrm>
        <a:off x="33770" y="36800"/>
        <a:ext cx="8165836" cy="624243"/>
      </dsp:txXfrm>
    </dsp:sp>
    <dsp:sp modelId="{21887537-9EE1-4853-AC20-510F75BC3562}">
      <dsp:nvSpPr>
        <dsp:cNvPr id="0" name=""/>
        <dsp:cNvSpPr/>
      </dsp:nvSpPr>
      <dsp:spPr>
        <a:xfrm>
          <a:off x="0" y="706257"/>
          <a:ext cx="8233376" cy="691783"/>
        </a:xfrm>
        <a:prstGeom prst="roundRect">
          <a:avLst/>
        </a:prstGeom>
        <a:gradFill rotWithShape="0">
          <a:gsLst>
            <a:gs pos="0">
              <a:schemeClr val="accent2">
                <a:hueOff val="25637"/>
                <a:satOff val="0"/>
                <a:lumOff val="-4784"/>
                <a:alphaOff val="0"/>
                <a:satMod val="103000"/>
                <a:lumMod val="102000"/>
                <a:tint val="94000"/>
              </a:schemeClr>
            </a:gs>
            <a:gs pos="50000">
              <a:schemeClr val="accent2">
                <a:hueOff val="25637"/>
                <a:satOff val="0"/>
                <a:lumOff val="-4784"/>
                <a:alphaOff val="0"/>
                <a:satMod val="110000"/>
                <a:lumMod val="100000"/>
                <a:shade val="100000"/>
              </a:schemeClr>
            </a:gs>
            <a:gs pos="100000">
              <a:schemeClr val="accent2">
                <a:hueOff val="25637"/>
                <a:satOff val="0"/>
                <a:lumOff val="-478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mn-lt"/>
            </a:rPr>
            <a:t>Organize by </a:t>
          </a:r>
          <a:r>
            <a:rPr lang="en-US" sz="1800" b="1" i="0" kern="1200" baseline="0">
              <a:latin typeface="+mn-lt"/>
            </a:rPr>
            <a:t>Teaching, Research, and Service</a:t>
          </a:r>
          <a:r>
            <a:rPr lang="en-US" sz="1800" b="0" i="0" kern="1200" baseline="0">
              <a:latin typeface="+mn-lt"/>
            </a:rPr>
            <a:t> (include intro/conclusion if needed) </a:t>
          </a:r>
          <a:endParaRPr lang="en-US" sz="1800" kern="1200">
            <a:latin typeface="+mn-lt"/>
          </a:endParaRPr>
        </a:p>
      </dsp:txBody>
      <dsp:txXfrm>
        <a:off x="33770" y="740027"/>
        <a:ext cx="8165836" cy="624243"/>
      </dsp:txXfrm>
    </dsp:sp>
    <dsp:sp modelId="{E7B34018-722B-4588-9323-CE7CDEEEEC70}">
      <dsp:nvSpPr>
        <dsp:cNvPr id="0" name=""/>
        <dsp:cNvSpPr/>
      </dsp:nvSpPr>
      <dsp:spPr>
        <a:xfrm>
          <a:off x="0" y="1410913"/>
          <a:ext cx="8233376" cy="691783"/>
        </a:xfrm>
        <a:prstGeom prst="roundRect">
          <a:avLst/>
        </a:prstGeom>
        <a:gradFill rotWithShape="0">
          <a:gsLst>
            <a:gs pos="0">
              <a:schemeClr val="accent2">
                <a:hueOff val="51275"/>
                <a:satOff val="0"/>
                <a:lumOff val="-9568"/>
                <a:alphaOff val="0"/>
                <a:satMod val="103000"/>
                <a:lumMod val="102000"/>
                <a:tint val="94000"/>
              </a:schemeClr>
            </a:gs>
            <a:gs pos="50000">
              <a:schemeClr val="accent2">
                <a:hueOff val="51275"/>
                <a:satOff val="0"/>
                <a:lumOff val="-9568"/>
                <a:alphaOff val="0"/>
                <a:satMod val="110000"/>
                <a:lumMod val="100000"/>
                <a:shade val="100000"/>
              </a:schemeClr>
            </a:gs>
            <a:gs pos="100000">
              <a:schemeClr val="accent2">
                <a:hueOff val="51275"/>
                <a:satOff val="0"/>
                <a:lumOff val="-95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mn-lt"/>
            </a:rPr>
            <a:t>Focus on work completed at </a:t>
          </a:r>
          <a:r>
            <a:rPr lang="en-US" sz="1800" b="1" i="0" kern="1200" baseline="0">
              <a:latin typeface="+mn-lt"/>
            </a:rPr>
            <a:t>UHCL</a:t>
          </a:r>
          <a:r>
            <a:rPr lang="en-US" sz="1800" b="0" i="0" kern="1200" baseline="0">
              <a:latin typeface="+mn-lt"/>
            </a:rPr>
            <a:t> </a:t>
          </a:r>
          <a:endParaRPr lang="en-US" sz="1800" kern="1200">
            <a:latin typeface="+mn-lt"/>
          </a:endParaRPr>
        </a:p>
      </dsp:txBody>
      <dsp:txXfrm>
        <a:off x="33770" y="1444683"/>
        <a:ext cx="8165836" cy="624243"/>
      </dsp:txXfrm>
    </dsp:sp>
    <dsp:sp modelId="{B5D6CFC6-B870-4E41-999F-0D9132915C6D}">
      <dsp:nvSpPr>
        <dsp:cNvPr id="0" name=""/>
        <dsp:cNvSpPr/>
      </dsp:nvSpPr>
      <dsp:spPr>
        <a:xfrm>
          <a:off x="0" y="2117612"/>
          <a:ext cx="8233376" cy="691783"/>
        </a:xfrm>
        <a:prstGeom prst="roundRect">
          <a:avLst/>
        </a:prstGeom>
        <a:gradFill rotWithShape="0">
          <a:gsLst>
            <a:gs pos="0">
              <a:schemeClr val="accent2">
                <a:hueOff val="76912"/>
                <a:satOff val="0"/>
                <a:lumOff val="-14353"/>
                <a:alphaOff val="0"/>
                <a:satMod val="103000"/>
                <a:lumMod val="102000"/>
                <a:tint val="94000"/>
              </a:schemeClr>
            </a:gs>
            <a:gs pos="50000">
              <a:schemeClr val="accent2">
                <a:hueOff val="76912"/>
                <a:satOff val="0"/>
                <a:lumOff val="-14353"/>
                <a:alphaOff val="0"/>
                <a:satMod val="110000"/>
                <a:lumMod val="100000"/>
                <a:shade val="100000"/>
              </a:schemeClr>
            </a:gs>
            <a:gs pos="100000">
              <a:schemeClr val="accent2">
                <a:hueOff val="76912"/>
                <a:satOff val="0"/>
                <a:lumOff val="-14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mn-lt"/>
            </a:rPr>
            <a:t>Reference supporting </a:t>
          </a:r>
          <a:r>
            <a:rPr lang="en-US" sz="1800" b="1" i="0" kern="1200" baseline="0" dirty="0">
              <a:latin typeface="+mn-lt"/>
            </a:rPr>
            <a:t>appendix materials</a:t>
          </a:r>
          <a:r>
            <a:rPr lang="en-US" sz="1800" b="0" i="0" kern="1200" baseline="0" dirty="0">
              <a:latin typeface="+mn-lt"/>
            </a:rPr>
            <a:t> throughout </a:t>
          </a:r>
          <a:endParaRPr lang="en-US" sz="1800" kern="1200" dirty="0">
            <a:latin typeface="+mn-lt"/>
          </a:endParaRPr>
        </a:p>
      </dsp:txBody>
      <dsp:txXfrm>
        <a:off x="33770" y="2151382"/>
        <a:ext cx="8165836" cy="624243"/>
      </dsp:txXfrm>
    </dsp:sp>
    <dsp:sp modelId="{5DB9DAA0-2053-4D56-9ABB-4E55D603B0FE}">
      <dsp:nvSpPr>
        <dsp:cNvPr id="0" name=""/>
        <dsp:cNvSpPr/>
      </dsp:nvSpPr>
      <dsp:spPr>
        <a:xfrm>
          <a:off x="0" y="2823290"/>
          <a:ext cx="8233376" cy="691783"/>
        </a:xfrm>
        <a:prstGeom prst="roundRect">
          <a:avLst/>
        </a:prstGeom>
        <a:gradFill rotWithShape="0">
          <a:gsLst>
            <a:gs pos="0">
              <a:schemeClr val="accent2">
                <a:hueOff val="102549"/>
                <a:satOff val="0"/>
                <a:lumOff val="-19137"/>
                <a:alphaOff val="0"/>
                <a:satMod val="103000"/>
                <a:lumMod val="102000"/>
                <a:tint val="94000"/>
              </a:schemeClr>
            </a:gs>
            <a:gs pos="50000">
              <a:schemeClr val="accent2">
                <a:hueOff val="102549"/>
                <a:satOff val="0"/>
                <a:lumOff val="-19137"/>
                <a:alphaOff val="0"/>
                <a:satMod val="110000"/>
                <a:lumMod val="100000"/>
                <a:shade val="100000"/>
              </a:schemeClr>
            </a:gs>
            <a:gs pos="100000">
              <a:schemeClr val="accent2">
                <a:hueOff val="102549"/>
                <a:satOff val="0"/>
                <a:lumOff val="-19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mn-lt"/>
            </a:rPr>
            <a:t>Highlight impact clearly and professionally </a:t>
          </a:r>
          <a:endParaRPr lang="en-US" sz="1800" kern="1200">
            <a:latin typeface="+mn-lt"/>
          </a:endParaRPr>
        </a:p>
      </dsp:txBody>
      <dsp:txXfrm>
        <a:off x="33770" y="2857060"/>
        <a:ext cx="8165836" cy="624243"/>
      </dsp:txXfrm>
    </dsp:sp>
    <dsp:sp modelId="{6EEAB7A0-E217-473E-93D5-BEF1360DED91}">
      <dsp:nvSpPr>
        <dsp:cNvPr id="0" name=""/>
        <dsp:cNvSpPr/>
      </dsp:nvSpPr>
      <dsp:spPr>
        <a:xfrm>
          <a:off x="0" y="3528967"/>
          <a:ext cx="8233376" cy="691783"/>
        </a:xfrm>
        <a:prstGeom prst="roundRect">
          <a:avLst/>
        </a:prstGeom>
        <a:gradFill rotWithShape="0">
          <a:gsLst>
            <a:gs pos="0">
              <a:schemeClr val="accent2">
                <a:hueOff val="128187"/>
                <a:satOff val="0"/>
                <a:lumOff val="-23921"/>
                <a:alphaOff val="0"/>
                <a:satMod val="103000"/>
                <a:lumMod val="102000"/>
                <a:tint val="94000"/>
              </a:schemeClr>
            </a:gs>
            <a:gs pos="50000">
              <a:schemeClr val="accent2">
                <a:hueOff val="128187"/>
                <a:satOff val="0"/>
                <a:lumOff val="-23921"/>
                <a:alphaOff val="0"/>
                <a:satMod val="110000"/>
                <a:lumMod val="100000"/>
                <a:shade val="100000"/>
              </a:schemeClr>
            </a:gs>
            <a:gs pos="100000">
              <a:schemeClr val="accent2">
                <a:hueOff val="128187"/>
                <a:satOff val="0"/>
                <a:lumOff val="-23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mn-lt"/>
            </a:rPr>
            <a:t>Explain roles that may not be clear from your CV</a:t>
          </a:r>
          <a:br>
            <a:rPr lang="en-US" sz="1800" b="0" i="0" kern="1200" baseline="0">
              <a:latin typeface="+mn-lt"/>
            </a:rPr>
          </a:br>
          <a:r>
            <a:rPr lang="en-US" sz="1800" b="0" i="1" kern="1200" baseline="0">
              <a:latin typeface="+mn-lt"/>
            </a:rPr>
            <a:t>(e.g., Board of Directors for a national organization vs. UHCL Faculty Senator)</a:t>
          </a:r>
          <a:r>
            <a:rPr lang="en-US" sz="1800" b="0" i="0" kern="1200" baseline="0">
              <a:latin typeface="+mn-lt"/>
            </a:rPr>
            <a:t> </a:t>
          </a:r>
          <a:endParaRPr lang="en-US" sz="1800" kern="1200">
            <a:latin typeface="+mn-lt"/>
          </a:endParaRPr>
        </a:p>
      </dsp:txBody>
      <dsp:txXfrm>
        <a:off x="33770" y="3562737"/>
        <a:ext cx="8165836" cy="6242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B8B11-2D85-4A64-BA81-131ACC93580E}">
      <dsp:nvSpPr>
        <dsp:cNvPr id="0" name=""/>
        <dsp:cNvSpPr/>
      </dsp:nvSpPr>
      <dsp:spPr>
        <a:xfrm>
          <a:off x="0" y="27798"/>
          <a:ext cx="5308217" cy="4867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Old Criteria </a:t>
          </a:r>
          <a:endParaRPr lang="en-US" sz="2000" kern="1200">
            <a:latin typeface="+mj-lt"/>
          </a:endParaRPr>
        </a:p>
      </dsp:txBody>
      <dsp:txXfrm>
        <a:off x="23760" y="51558"/>
        <a:ext cx="5260697" cy="439200"/>
      </dsp:txXfrm>
    </dsp:sp>
    <dsp:sp modelId="{039BD71D-8BB5-45A2-A557-B6821B20B4F1}">
      <dsp:nvSpPr>
        <dsp:cNvPr id="0" name=""/>
        <dsp:cNvSpPr/>
      </dsp:nvSpPr>
      <dsp:spPr>
        <a:xfrm>
          <a:off x="0" y="589398"/>
          <a:ext cx="5308217" cy="4867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Applies to: </a:t>
          </a:r>
        </a:p>
      </dsp:txBody>
      <dsp:txXfrm>
        <a:off x="23760" y="613158"/>
        <a:ext cx="5260697" cy="439200"/>
      </dsp:txXfrm>
    </dsp:sp>
    <dsp:sp modelId="{AE089B75-F367-4D68-923D-7658EB1A2CDC}">
      <dsp:nvSpPr>
        <dsp:cNvPr id="0" name=""/>
        <dsp:cNvSpPr/>
      </dsp:nvSpPr>
      <dsp:spPr>
        <a:xfrm>
          <a:off x="0" y="1076118"/>
          <a:ext cx="5308217" cy="67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53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Promotion to Associate Professor (if hired Fall 2019 or earlier)</a:t>
          </a:r>
          <a:endParaRPr lang="en-US" sz="1400" kern="1200" dirty="0">
            <a:solidFill>
              <a:schemeClr val="bg1"/>
            </a:solidFill>
            <a:latin typeface="+mn-lt"/>
          </a:endParaRPr>
        </a:p>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Promotion to Full Professor (valid through Sept. 2024 internal application)</a:t>
          </a:r>
          <a:endParaRPr lang="en-US" sz="1400" kern="1200" dirty="0">
            <a:solidFill>
              <a:schemeClr val="bg1"/>
            </a:solidFill>
            <a:latin typeface="+mn-lt"/>
          </a:endParaRPr>
        </a:p>
      </dsp:txBody>
      <dsp:txXfrm>
        <a:off x="0" y="1076118"/>
        <a:ext cx="5308217" cy="672750"/>
      </dsp:txXfrm>
    </dsp:sp>
    <dsp:sp modelId="{01B087E1-A33A-429A-B93D-8FD0975E6C01}">
      <dsp:nvSpPr>
        <dsp:cNvPr id="0" name=""/>
        <dsp:cNvSpPr/>
      </dsp:nvSpPr>
      <dsp:spPr>
        <a:xfrm>
          <a:off x="0" y="1748868"/>
          <a:ext cx="5308217" cy="4867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Rating System:</a:t>
          </a:r>
          <a:endParaRPr lang="en-US" sz="2000" kern="1200">
            <a:latin typeface="+mj-lt"/>
          </a:endParaRPr>
        </a:p>
      </dsp:txBody>
      <dsp:txXfrm>
        <a:off x="23760" y="1772628"/>
        <a:ext cx="5260697" cy="439200"/>
      </dsp:txXfrm>
    </dsp:sp>
    <dsp:sp modelId="{0BA50A83-3C53-47EF-BE62-B35EB3A7D894}">
      <dsp:nvSpPr>
        <dsp:cNvPr id="0" name=""/>
        <dsp:cNvSpPr/>
      </dsp:nvSpPr>
      <dsp:spPr>
        <a:xfrm>
          <a:off x="0" y="2235588"/>
          <a:ext cx="5308217" cy="1210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53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Excellent</a:t>
          </a:r>
        </a:p>
        <a:p>
          <a:pPr marL="114300" lvl="1" indent="-114300" algn="l" defTabSz="622300">
            <a:lnSpc>
              <a:spcPct val="90000"/>
            </a:lnSpc>
            <a:spcBef>
              <a:spcPct val="0"/>
            </a:spcBef>
            <a:spcAft>
              <a:spcPct val="20000"/>
            </a:spcAft>
            <a:buChar char="•"/>
          </a:pPr>
          <a:r>
            <a:rPr lang="en-US" sz="1400" b="0" kern="1200">
              <a:solidFill>
                <a:schemeClr val="bg1"/>
              </a:solidFill>
              <a:latin typeface="+mn-lt"/>
            </a:rPr>
            <a:t>Very Good</a:t>
          </a:r>
        </a:p>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Satisfactory</a:t>
          </a:r>
        </a:p>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Less than Satisfactory</a:t>
          </a:r>
        </a:p>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Poor(Applied to teaching, research, and service)</a:t>
          </a:r>
        </a:p>
      </dsp:txBody>
      <dsp:txXfrm>
        <a:off x="0" y="2235588"/>
        <a:ext cx="5308217" cy="1210949"/>
      </dsp:txXfrm>
    </dsp:sp>
    <dsp:sp modelId="{4AEADC0F-F5E1-4674-971E-7D7CB0914936}">
      <dsp:nvSpPr>
        <dsp:cNvPr id="0" name=""/>
        <dsp:cNvSpPr/>
      </dsp:nvSpPr>
      <dsp:spPr>
        <a:xfrm>
          <a:off x="0" y="3446538"/>
          <a:ext cx="5308217" cy="4867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To Full Professor:</a:t>
          </a:r>
          <a:endParaRPr lang="en-US" sz="2000" kern="1200">
            <a:latin typeface="+mj-lt"/>
          </a:endParaRPr>
        </a:p>
      </dsp:txBody>
      <dsp:txXfrm>
        <a:off x="23760" y="3470298"/>
        <a:ext cx="5260697" cy="439200"/>
      </dsp:txXfrm>
    </dsp:sp>
    <dsp:sp modelId="{0C10D040-ABB6-4A69-B046-21A0149F1EC5}">
      <dsp:nvSpPr>
        <dsp:cNvPr id="0" name=""/>
        <dsp:cNvSpPr/>
      </dsp:nvSpPr>
      <dsp:spPr>
        <a:xfrm>
          <a:off x="0" y="3933258"/>
          <a:ext cx="5308217" cy="470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53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Excellent in Teaching or Research</a:t>
          </a:r>
          <a:endParaRPr lang="en-US" sz="1400" kern="1200" dirty="0">
            <a:solidFill>
              <a:schemeClr val="bg1"/>
            </a:solidFill>
            <a:latin typeface="+mn-lt"/>
          </a:endParaRPr>
        </a:p>
        <a:p>
          <a:pPr marL="114300" lvl="1" indent="-114300" algn="l" defTabSz="622300">
            <a:lnSpc>
              <a:spcPct val="90000"/>
            </a:lnSpc>
            <a:spcBef>
              <a:spcPct val="0"/>
            </a:spcBef>
            <a:spcAft>
              <a:spcPct val="20000"/>
            </a:spcAft>
            <a:buChar char="•"/>
          </a:pPr>
          <a:r>
            <a:rPr lang="en-US" sz="1400" b="0" kern="1200" dirty="0">
              <a:solidFill>
                <a:schemeClr val="bg1"/>
              </a:solidFill>
              <a:latin typeface="+mn-lt"/>
            </a:rPr>
            <a:t>At least Very Good in the other two areas</a:t>
          </a:r>
          <a:endParaRPr lang="en-US" sz="1400" kern="1200" dirty="0">
            <a:solidFill>
              <a:schemeClr val="bg1"/>
            </a:solidFill>
            <a:latin typeface="+mn-lt"/>
          </a:endParaRPr>
        </a:p>
      </dsp:txBody>
      <dsp:txXfrm>
        <a:off x="0" y="3933258"/>
        <a:ext cx="5308217" cy="470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F3805-1174-456F-9426-F33B46990007}">
      <dsp:nvSpPr>
        <dsp:cNvPr id="0" name=""/>
        <dsp:cNvSpPr/>
      </dsp:nvSpPr>
      <dsp:spPr>
        <a:xfrm>
          <a:off x="0" y="25096"/>
          <a:ext cx="5417708" cy="542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j-lt"/>
            </a:rPr>
            <a:t>New Criteria (All Candidates)</a:t>
          </a:r>
          <a:endParaRPr lang="en-US" sz="2000" kern="1200">
            <a:latin typeface="+mj-lt"/>
          </a:endParaRPr>
        </a:p>
      </dsp:txBody>
      <dsp:txXfrm>
        <a:off x="26501" y="51597"/>
        <a:ext cx="5364706" cy="489878"/>
      </dsp:txXfrm>
    </dsp:sp>
    <dsp:sp modelId="{1F603AB1-A6C9-4C05-AD0D-4F0AC1844C9C}">
      <dsp:nvSpPr>
        <dsp:cNvPr id="0" name=""/>
        <dsp:cNvSpPr/>
      </dsp:nvSpPr>
      <dsp:spPr>
        <a:xfrm>
          <a:off x="0" y="651496"/>
          <a:ext cx="5417708" cy="542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latin typeface="+mj-lt"/>
            </a:rPr>
            <a:t>Evaluation Areas:</a:t>
          </a:r>
          <a:endParaRPr lang="en-US" sz="2000" b="1" kern="1200">
            <a:latin typeface="+mj-lt"/>
          </a:endParaRPr>
        </a:p>
      </dsp:txBody>
      <dsp:txXfrm>
        <a:off x="26501" y="677997"/>
        <a:ext cx="5364706" cy="489878"/>
      </dsp:txXfrm>
    </dsp:sp>
    <dsp:sp modelId="{E462377A-9AEB-42C7-892E-D2901F7D8734}">
      <dsp:nvSpPr>
        <dsp:cNvPr id="0" name=""/>
        <dsp:cNvSpPr/>
      </dsp:nvSpPr>
      <dsp:spPr>
        <a:xfrm>
          <a:off x="0" y="1194376"/>
          <a:ext cx="5417708"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01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0" kern="1200" baseline="0" dirty="0">
              <a:solidFill>
                <a:schemeClr val="bg1"/>
              </a:solidFill>
              <a:latin typeface="+mn-lt"/>
            </a:rPr>
            <a:t>Teaching</a:t>
          </a:r>
          <a:endParaRPr lang="en-US" sz="1400" kern="1200" dirty="0">
            <a:solidFill>
              <a:schemeClr val="bg1"/>
            </a:solidFill>
            <a:latin typeface="+mn-lt"/>
          </a:endParaRPr>
        </a:p>
        <a:p>
          <a:pPr marL="114300" lvl="1" indent="-114300" algn="l" defTabSz="622300">
            <a:lnSpc>
              <a:spcPct val="90000"/>
            </a:lnSpc>
            <a:spcBef>
              <a:spcPct val="0"/>
            </a:spcBef>
            <a:spcAft>
              <a:spcPct val="20000"/>
            </a:spcAft>
            <a:buChar char="•"/>
          </a:pPr>
          <a:r>
            <a:rPr lang="en-US" sz="1400" b="0" i="0" kern="1200" baseline="0" dirty="0">
              <a:solidFill>
                <a:schemeClr val="bg1"/>
              </a:solidFill>
              <a:latin typeface="+mn-lt"/>
            </a:rPr>
            <a:t>Scholarship</a:t>
          </a:r>
          <a:endParaRPr lang="en-US" sz="1400" kern="1200" dirty="0">
            <a:solidFill>
              <a:schemeClr val="bg1"/>
            </a:solidFill>
            <a:latin typeface="+mn-lt"/>
          </a:endParaRPr>
        </a:p>
        <a:p>
          <a:pPr marL="114300" lvl="1" indent="-114300" algn="l" defTabSz="622300">
            <a:lnSpc>
              <a:spcPct val="90000"/>
            </a:lnSpc>
            <a:spcBef>
              <a:spcPct val="0"/>
            </a:spcBef>
            <a:spcAft>
              <a:spcPct val="20000"/>
            </a:spcAft>
            <a:buChar char="•"/>
          </a:pPr>
          <a:r>
            <a:rPr lang="en-US" sz="1400" b="0" i="0" kern="1200" baseline="0" dirty="0">
              <a:solidFill>
                <a:schemeClr val="bg1"/>
              </a:solidFill>
              <a:latin typeface="+mn-lt"/>
            </a:rPr>
            <a:t>Service (Using </a:t>
          </a:r>
          <a:r>
            <a:rPr lang="en-US" sz="1400" b="0" i="0" kern="1200" baseline="0" dirty="0">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college-specific criteria</a:t>
          </a:r>
          <a:r>
            <a:rPr lang="en-US" sz="1400" b="0" i="0" kern="1200" baseline="0" dirty="0">
              <a:solidFill>
                <a:schemeClr val="bg1"/>
              </a:solidFill>
              <a:latin typeface="+mn-lt"/>
            </a:rPr>
            <a:t>)</a:t>
          </a:r>
          <a:endParaRPr lang="en-US" sz="1400" kern="1200" dirty="0">
            <a:solidFill>
              <a:schemeClr val="bg1"/>
            </a:solidFill>
            <a:latin typeface="+mn-lt"/>
          </a:endParaRPr>
        </a:p>
      </dsp:txBody>
      <dsp:txXfrm>
        <a:off x="0" y="1194376"/>
        <a:ext cx="5417708" cy="720359"/>
      </dsp:txXfrm>
    </dsp:sp>
    <dsp:sp modelId="{00727239-49F5-4CBF-94C2-330A08FC142E}">
      <dsp:nvSpPr>
        <dsp:cNvPr id="0" name=""/>
        <dsp:cNvSpPr/>
      </dsp:nvSpPr>
      <dsp:spPr>
        <a:xfrm>
          <a:off x="0" y="1914736"/>
          <a:ext cx="5417708" cy="542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latin typeface="+mj-lt"/>
            </a:rPr>
            <a:t>Ratings:</a:t>
          </a:r>
          <a:endParaRPr lang="en-US" sz="2000" kern="1200">
            <a:latin typeface="+mj-lt"/>
          </a:endParaRPr>
        </a:p>
      </dsp:txBody>
      <dsp:txXfrm>
        <a:off x="26501" y="1941237"/>
        <a:ext cx="5364706" cy="489878"/>
      </dsp:txXfrm>
    </dsp:sp>
    <dsp:sp modelId="{DE1773D7-A73F-4396-968C-867953030EC5}">
      <dsp:nvSpPr>
        <dsp:cNvPr id="0" name=""/>
        <dsp:cNvSpPr/>
      </dsp:nvSpPr>
      <dsp:spPr>
        <a:xfrm>
          <a:off x="0" y="2457616"/>
          <a:ext cx="541770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01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0" kern="1200" baseline="0" dirty="0">
              <a:solidFill>
                <a:schemeClr val="bg1"/>
              </a:solidFill>
              <a:latin typeface="+mn-lt"/>
            </a:rPr>
            <a:t>Recommend (Approve)</a:t>
          </a:r>
          <a:endParaRPr lang="en-US" sz="1400" kern="1200" dirty="0">
            <a:solidFill>
              <a:schemeClr val="bg1"/>
            </a:solidFill>
            <a:latin typeface="+mn-lt"/>
          </a:endParaRPr>
        </a:p>
        <a:p>
          <a:pPr marL="114300" lvl="1" indent="-114300" algn="l" defTabSz="622300">
            <a:lnSpc>
              <a:spcPct val="90000"/>
            </a:lnSpc>
            <a:spcBef>
              <a:spcPct val="0"/>
            </a:spcBef>
            <a:spcAft>
              <a:spcPct val="20000"/>
            </a:spcAft>
            <a:buChar char="•"/>
          </a:pPr>
          <a:r>
            <a:rPr lang="en-US" sz="1400" b="0" i="0" kern="1200" baseline="0" dirty="0">
              <a:solidFill>
                <a:schemeClr val="bg1"/>
              </a:solidFill>
              <a:latin typeface="+mn-lt"/>
            </a:rPr>
            <a:t>Do Not Recommend</a:t>
          </a:r>
          <a:endParaRPr lang="en-US" sz="1400" kern="1200" dirty="0">
            <a:solidFill>
              <a:schemeClr val="bg1"/>
            </a:solidFill>
            <a:latin typeface="+mn-lt"/>
          </a:endParaRPr>
        </a:p>
      </dsp:txBody>
      <dsp:txXfrm>
        <a:off x="0" y="2457616"/>
        <a:ext cx="5417708" cy="480240"/>
      </dsp:txXfrm>
    </dsp:sp>
    <dsp:sp modelId="{BEA1F0E8-B8DE-424E-94C2-D24613F60D0D}">
      <dsp:nvSpPr>
        <dsp:cNvPr id="0" name=""/>
        <dsp:cNvSpPr/>
      </dsp:nvSpPr>
      <dsp:spPr>
        <a:xfrm>
          <a:off x="0" y="2937856"/>
          <a:ext cx="5417708" cy="5428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latin typeface="+mj-lt"/>
            </a:rPr>
            <a:t>Promotion Requirement:</a:t>
          </a:r>
          <a:endParaRPr lang="en-US" sz="2000" kern="1200">
            <a:latin typeface="+mj-lt"/>
          </a:endParaRPr>
        </a:p>
      </dsp:txBody>
      <dsp:txXfrm>
        <a:off x="26501" y="2964357"/>
        <a:ext cx="5364706" cy="489878"/>
      </dsp:txXfrm>
    </dsp:sp>
    <dsp:sp modelId="{35B0C7B5-5F06-4DC4-BA11-322A3F6C0D90}">
      <dsp:nvSpPr>
        <dsp:cNvPr id="0" name=""/>
        <dsp:cNvSpPr/>
      </dsp:nvSpPr>
      <dsp:spPr>
        <a:xfrm>
          <a:off x="0" y="3480737"/>
          <a:ext cx="541770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01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0" i="0" kern="1200" baseline="0" dirty="0">
              <a:solidFill>
                <a:schemeClr val="bg1"/>
              </a:solidFill>
              <a:latin typeface="Aptos" panose="020B0004020202020204" pitchFamily="34" charset="0"/>
            </a:rPr>
            <a:t>Approval required in all three areas</a:t>
          </a:r>
          <a:endParaRPr lang="en-US" sz="1600" kern="1200" dirty="0">
            <a:solidFill>
              <a:schemeClr val="bg1"/>
            </a:solidFill>
            <a:latin typeface="Aptos" panose="020B0004020202020204" pitchFamily="34" charset="0"/>
          </a:endParaRPr>
        </a:p>
      </dsp:txBody>
      <dsp:txXfrm>
        <a:off x="0" y="3480737"/>
        <a:ext cx="5417708" cy="480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4B69E-9DEE-4AEC-8144-FCF6EA297FD5}">
      <dsp:nvSpPr>
        <dsp:cNvPr id="0" name=""/>
        <dsp:cNvSpPr/>
      </dsp:nvSpPr>
      <dsp:spPr>
        <a:xfrm>
          <a:off x="0" y="0"/>
          <a:ext cx="3763159" cy="6371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baseline="0" dirty="0">
              <a:latin typeface="DM Sans" pitchFamily="2" charset="0"/>
            </a:rPr>
            <a:t>Displays submissions that require action </a:t>
          </a:r>
          <a:endParaRPr lang="en-US" sz="1500" b="1" kern="1200" dirty="0">
            <a:latin typeface="DM Sans" pitchFamily="2" charset="0"/>
          </a:endParaRPr>
        </a:p>
      </dsp:txBody>
      <dsp:txXfrm>
        <a:off x="18662" y="18662"/>
        <a:ext cx="3075611" cy="599837"/>
      </dsp:txXfrm>
    </dsp:sp>
    <dsp:sp modelId="{948C9670-06EC-4E81-B631-CE4F08DBDC1D}">
      <dsp:nvSpPr>
        <dsp:cNvPr id="0" name=""/>
        <dsp:cNvSpPr/>
      </dsp:nvSpPr>
      <dsp:spPr>
        <a:xfrm>
          <a:off x="332043" y="743355"/>
          <a:ext cx="3763159" cy="6371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baseline="0" dirty="0">
              <a:latin typeface="DM Sans" pitchFamily="2" charset="0"/>
            </a:rPr>
            <a:t>Shows current step and due date </a:t>
          </a:r>
          <a:endParaRPr lang="en-US" sz="1500" b="1" kern="1200" dirty="0">
            <a:latin typeface="DM Sans" pitchFamily="2" charset="0"/>
          </a:endParaRPr>
        </a:p>
      </dsp:txBody>
      <dsp:txXfrm>
        <a:off x="350705" y="762017"/>
        <a:ext cx="2979636" cy="599837"/>
      </dsp:txXfrm>
    </dsp:sp>
    <dsp:sp modelId="{BA11457A-BF20-4AE4-80E3-096A5A1CBC73}">
      <dsp:nvSpPr>
        <dsp:cNvPr id="0" name=""/>
        <dsp:cNvSpPr/>
      </dsp:nvSpPr>
      <dsp:spPr>
        <a:xfrm>
          <a:off x="664086" y="1486711"/>
          <a:ext cx="3763159" cy="63716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baseline="0" dirty="0">
              <a:latin typeface="DM Sans" pitchFamily="2" charset="0"/>
            </a:rPr>
            <a:t>Select the process name to begin </a:t>
          </a:r>
          <a:endParaRPr lang="en-US" sz="1500" b="1" kern="1200" dirty="0">
            <a:latin typeface="DM Sans" pitchFamily="2" charset="0"/>
          </a:endParaRPr>
        </a:p>
      </dsp:txBody>
      <dsp:txXfrm>
        <a:off x="682748" y="1505373"/>
        <a:ext cx="2979636" cy="599837"/>
      </dsp:txXfrm>
    </dsp:sp>
    <dsp:sp modelId="{70703D24-BA7B-4684-B35A-98467AC0AD5D}">
      <dsp:nvSpPr>
        <dsp:cNvPr id="0" name=""/>
        <dsp:cNvSpPr/>
      </dsp:nvSpPr>
      <dsp:spPr>
        <a:xfrm>
          <a:off x="3349003" y="483181"/>
          <a:ext cx="414155" cy="414155"/>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442188" y="483181"/>
        <a:ext cx="227785" cy="311652"/>
      </dsp:txXfrm>
    </dsp:sp>
    <dsp:sp modelId="{A4AE031B-EE55-4E10-B332-AB8D2FE96C7A}">
      <dsp:nvSpPr>
        <dsp:cNvPr id="0" name=""/>
        <dsp:cNvSpPr/>
      </dsp:nvSpPr>
      <dsp:spPr>
        <a:xfrm>
          <a:off x="3681047" y="1222288"/>
          <a:ext cx="414155" cy="414155"/>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74232" y="1222288"/>
        <a:ext cx="227785" cy="3116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B1540-DEBC-4A49-B93F-30DA8BF17CE8}"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59593-EB24-47A6-871F-CB715B9BB8DE}" type="slidenum">
              <a:rPr lang="en-US" smtClean="0"/>
              <a:t>‹#›</a:t>
            </a:fld>
            <a:endParaRPr lang="en-US"/>
          </a:p>
        </p:txBody>
      </p:sp>
    </p:spTree>
    <p:extLst>
      <p:ext uri="{BB962C8B-B14F-4D97-AF65-F5344CB8AC3E}">
        <p14:creationId xmlns:p14="http://schemas.microsoft.com/office/powerpoint/2010/main" val="329020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559593-EB24-47A6-871F-CB715B9BB8DE}" type="slidenum">
              <a:rPr lang="en-US" smtClean="0"/>
              <a:t>2</a:t>
            </a:fld>
            <a:endParaRPr lang="en-US"/>
          </a:p>
        </p:txBody>
      </p:sp>
    </p:spTree>
    <p:extLst>
      <p:ext uri="{BB962C8B-B14F-4D97-AF65-F5344CB8AC3E}">
        <p14:creationId xmlns:p14="http://schemas.microsoft.com/office/powerpoint/2010/main" val="229389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559593-EB24-47A6-871F-CB715B9BB8DE}" type="slidenum">
              <a:rPr lang="en-US" smtClean="0"/>
              <a:t>4</a:t>
            </a:fld>
            <a:endParaRPr lang="en-US"/>
          </a:p>
        </p:txBody>
      </p:sp>
    </p:spTree>
    <p:extLst>
      <p:ext uri="{BB962C8B-B14F-4D97-AF65-F5344CB8AC3E}">
        <p14:creationId xmlns:p14="http://schemas.microsoft.com/office/powerpoint/2010/main" val="5615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559593-EB24-47A6-871F-CB715B9BB8DE}" type="slidenum">
              <a:rPr lang="en-US" smtClean="0"/>
              <a:t>7</a:t>
            </a:fld>
            <a:endParaRPr lang="en-US"/>
          </a:p>
        </p:txBody>
      </p:sp>
    </p:spTree>
    <p:extLst>
      <p:ext uri="{BB962C8B-B14F-4D97-AF65-F5344CB8AC3E}">
        <p14:creationId xmlns:p14="http://schemas.microsoft.com/office/powerpoint/2010/main" val="57361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lose-up of a green leaf&#10;&#10;Description automatically generated">
            <a:extLst>
              <a:ext uri="{FF2B5EF4-FFF2-40B4-BE49-F238E27FC236}">
                <a16:creationId xmlns:a16="http://schemas.microsoft.com/office/drawing/2014/main" id="{2DBC3A13-68CA-40CE-DB85-D4579D51769C}"/>
              </a:ext>
            </a:extLst>
          </p:cNvPr>
          <p:cNvPicPr>
            <a:picLocks noChangeAspect="1"/>
          </p:cNvPicPr>
          <p:nvPr userDrawn="1"/>
        </p:nvPicPr>
        <p:blipFill>
          <a:blip r:embed="rId2">
            <a:extLst>
              <a:ext uri="{28A0092B-C50C-407E-A947-70E740481C1C}">
                <a14:useLocalDpi xmlns:a14="http://schemas.microsoft.com/office/drawing/2010/main" val="0"/>
              </a:ext>
            </a:extLst>
          </a:blip>
          <a:srcRect l="39046"/>
          <a:stretch/>
        </p:blipFill>
        <p:spPr>
          <a:xfrm>
            <a:off x="6095999" y="0"/>
            <a:ext cx="6270381" cy="6858000"/>
          </a:xfrm>
          <a:prstGeom prst="rect">
            <a:avLst/>
          </a:prstGeom>
        </p:spPr>
      </p:pic>
      <p:sp>
        <p:nvSpPr>
          <p:cNvPr id="7" name="Rectangle 6">
            <a:extLst>
              <a:ext uri="{FF2B5EF4-FFF2-40B4-BE49-F238E27FC236}">
                <a16:creationId xmlns:a16="http://schemas.microsoft.com/office/drawing/2014/main" id="{2B33362C-4CE5-8FC6-1EC0-FA0962101A38}"/>
              </a:ext>
            </a:extLst>
          </p:cNvPr>
          <p:cNvSpPr/>
          <p:nvPr userDrawn="1"/>
        </p:nvSpPr>
        <p:spPr>
          <a:xfrm>
            <a:off x="-61547" y="-35169"/>
            <a:ext cx="6157547" cy="6928338"/>
          </a:xfrm>
          <a:prstGeom prst="rect">
            <a:avLst/>
          </a:prstGeom>
          <a:solidFill>
            <a:srgbClr val="00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Description automatically generated">
            <a:extLst>
              <a:ext uri="{FF2B5EF4-FFF2-40B4-BE49-F238E27FC236}">
                <a16:creationId xmlns:a16="http://schemas.microsoft.com/office/drawing/2014/main" id="{D409B0C6-C086-C24A-B8D7-6D4D726F9C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8" name="Text Placeholder 17">
            <a:extLst>
              <a:ext uri="{FF2B5EF4-FFF2-40B4-BE49-F238E27FC236}">
                <a16:creationId xmlns:a16="http://schemas.microsoft.com/office/drawing/2014/main" id="{2D925118-E18F-A015-3ADD-2A2410621268}"/>
              </a:ext>
            </a:extLst>
          </p:cNvPr>
          <p:cNvSpPr>
            <a:spLocks noGrp="1"/>
          </p:cNvSpPr>
          <p:nvPr>
            <p:ph type="body" sz="quarter" idx="10" hasCustomPrompt="1"/>
          </p:nvPr>
        </p:nvSpPr>
        <p:spPr>
          <a:xfrm>
            <a:off x="921726" y="695325"/>
            <a:ext cx="4191000" cy="790575"/>
          </a:xfrm>
        </p:spPr>
        <p:txBody>
          <a:bodyPr>
            <a:normAutofit/>
          </a:bodyPr>
          <a:lstStyle>
            <a:lvl1pPr marL="0" indent="0">
              <a:buNone/>
              <a:defRPr sz="6600" b="1">
                <a:solidFill>
                  <a:schemeClr val="bg1"/>
                </a:solidFill>
                <a:latin typeface="DM Sans" pitchFamily="2" charset="0"/>
              </a:defRPr>
            </a:lvl1pPr>
          </a:lstStyle>
          <a:p>
            <a:pPr lvl="0"/>
            <a:r>
              <a:rPr lang="en-US"/>
              <a:t>Title Here</a:t>
            </a:r>
          </a:p>
        </p:txBody>
      </p:sp>
      <p:sp>
        <p:nvSpPr>
          <p:cNvPr id="20" name="Text Placeholder 19">
            <a:extLst>
              <a:ext uri="{FF2B5EF4-FFF2-40B4-BE49-F238E27FC236}">
                <a16:creationId xmlns:a16="http://schemas.microsoft.com/office/drawing/2014/main" id="{491407EC-A423-EAA2-737E-17DB21EBCD27}"/>
              </a:ext>
            </a:extLst>
          </p:cNvPr>
          <p:cNvSpPr>
            <a:spLocks noGrp="1"/>
          </p:cNvSpPr>
          <p:nvPr>
            <p:ph type="body" sz="quarter" idx="11" hasCustomPrompt="1"/>
          </p:nvPr>
        </p:nvSpPr>
        <p:spPr>
          <a:xfrm>
            <a:off x="922338" y="1895475"/>
            <a:ext cx="4191000" cy="790575"/>
          </a:xfrm>
        </p:spPr>
        <p:txBody>
          <a:bodyPr>
            <a:normAutofit/>
          </a:bodyPr>
          <a:lstStyle>
            <a:lvl1pPr marL="0" indent="0">
              <a:buNone/>
              <a:defRPr sz="3600" i="1">
                <a:solidFill>
                  <a:srgbClr val="62CAE3"/>
                </a:solidFill>
                <a:latin typeface="Libre Baskerville" panose="02000000000000000000" pitchFamily="2" charset="0"/>
              </a:defRPr>
            </a:lvl1pPr>
          </a:lstStyle>
          <a:p>
            <a:pPr lvl="0"/>
            <a:r>
              <a:rPr lang="en-US"/>
              <a:t>Subtitle if desired</a:t>
            </a:r>
          </a:p>
        </p:txBody>
      </p:sp>
      <p:sp>
        <p:nvSpPr>
          <p:cNvPr id="22" name="Picture Placeholder 21">
            <a:extLst>
              <a:ext uri="{FF2B5EF4-FFF2-40B4-BE49-F238E27FC236}">
                <a16:creationId xmlns:a16="http://schemas.microsoft.com/office/drawing/2014/main" id="{4208EE8A-872B-99C7-C9A4-627F88FAC974}"/>
              </a:ext>
            </a:extLst>
          </p:cNvPr>
          <p:cNvSpPr>
            <a:spLocks noGrp="1"/>
          </p:cNvSpPr>
          <p:nvPr>
            <p:ph type="pic" sz="quarter" idx="12" hasCustomPrompt="1"/>
          </p:nvPr>
        </p:nvSpPr>
        <p:spPr>
          <a:xfrm>
            <a:off x="7526337" y="1557338"/>
            <a:ext cx="3743325" cy="3743325"/>
          </a:xfrm>
          <a:solidFill>
            <a:schemeClr val="tx1">
              <a:lumMod val="50000"/>
              <a:lumOff val="50000"/>
            </a:schemeClr>
          </a:solidFill>
          <a:ln w="114300">
            <a:solidFill>
              <a:srgbClr val="ADE95B"/>
            </a:solidFill>
          </a:ln>
        </p:spPr>
        <p:txBody>
          <a:bodyPr/>
          <a:lstStyle>
            <a:lvl1pPr marL="0" indent="0">
              <a:buNone/>
              <a:defRPr>
                <a:solidFill>
                  <a:schemeClr val="bg1"/>
                </a:solidFill>
                <a:latin typeface="DM Sans" pitchFamily="2" charset="0"/>
              </a:defRPr>
            </a:lvl1pPr>
          </a:lstStyle>
          <a:p>
            <a:r>
              <a:rPr lang="en-US"/>
              <a:t>Photo</a:t>
            </a:r>
          </a:p>
        </p:txBody>
      </p:sp>
    </p:spTree>
    <p:extLst>
      <p:ext uri="{BB962C8B-B14F-4D97-AF65-F5344CB8AC3E}">
        <p14:creationId xmlns:p14="http://schemas.microsoft.com/office/powerpoint/2010/main" val="193054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A green background with a white border&#10;&#10;Description automatically generated with medium confidence">
            <a:extLst>
              <a:ext uri="{FF2B5EF4-FFF2-40B4-BE49-F238E27FC236}">
                <a16:creationId xmlns:a16="http://schemas.microsoft.com/office/drawing/2014/main" id="{F2C8920C-1461-E0A9-09FE-0745C9351B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98146FF0-F776-6B35-FB04-9193286197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1" name="Text Placeholder 13">
            <a:extLst>
              <a:ext uri="{FF2B5EF4-FFF2-40B4-BE49-F238E27FC236}">
                <a16:creationId xmlns:a16="http://schemas.microsoft.com/office/drawing/2014/main" id="{B515ADA5-30C3-6A01-922D-C0AAA487FDBF}"/>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2" name="Text Placeholder 13">
            <a:extLst>
              <a:ext uri="{FF2B5EF4-FFF2-40B4-BE49-F238E27FC236}">
                <a16:creationId xmlns:a16="http://schemas.microsoft.com/office/drawing/2014/main" id="{B636A0EB-A0E9-F53D-0193-1955DD6A25BB}"/>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3" name="Text Placeholder 13">
            <a:extLst>
              <a:ext uri="{FF2B5EF4-FFF2-40B4-BE49-F238E27FC236}">
                <a16:creationId xmlns:a16="http://schemas.microsoft.com/office/drawing/2014/main" id="{3C7F4A97-16DC-35E6-F786-F06764B8E109}"/>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4" name="Text Placeholder 13">
            <a:extLst>
              <a:ext uri="{FF2B5EF4-FFF2-40B4-BE49-F238E27FC236}">
                <a16:creationId xmlns:a16="http://schemas.microsoft.com/office/drawing/2014/main" id="{5B64C41E-0656-950D-965B-FF0BE7B551CC}"/>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5" name="Text Placeholder 13">
            <a:extLst>
              <a:ext uri="{FF2B5EF4-FFF2-40B4-BE49-F238E27FC236}">
                <a16:creationId xmlns:a16="http://schemas.microsoft.com/office/drawing/2014/main" id="{738CDE96-B98E-A89A-9E31-15430ED2D5BD}"/>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163591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descr="A blue surface with a white corner&#10;&#10;Description automatically generated with medium confidence">
            <a:extLst>
              <a:ext uri="{FF2B5EF4-FFF2-40B4-BE49-F238E27FC236}">
                <a16:creationId xmlns:a16="http://schemas.microsoft.com/office/drawing/2014/main" id="{FED1205C-E6B6-2CB5-C312-808A7B8EA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6747654-A843-9D62-678B-304891EF36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0" name="Text Placeholder 13">
            <a:extLst>
              <a:ext uri="{FF2B5EF4-FFF2-40B4-BE49-F238E27FC236}">
                <a16:creationId xmlns:a16="http://schemas.microsoft.com/office/drawing/2014/main" id="{40126580-A6ED-7BE8-78B5-42442285570A}"/>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1" name="Text Placeholder 13">
            <a:extLst>
              <a:ext uri="{FF2B5EF4-FFF2-40B4-BE49-F238E27FC236}">
                <a16:creationId xmlns:a16="http://schemas.microsoft.com/office/drawing/2014/main" id="{4A90915A-A485-3E5B-EA4C-263AC5A37C98}"/>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2" name="Text Placeholder 13">
            <a:extLst>
              <a:ext uri="{FF2B5EF4-FFF2-40B4-BE49-F238E27FC236}">
                <a16:creationId xmlns:a16="http://schemas.microsoft.com/office/drawing/2014/main" id="{7002E11A-39F6-363E-8D02-C4EF4525B20F}"/>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3" name="Text Placeholder 13">
            <a:extLst>
              <a:ext uri="{FF2B5EF4-FFF2-40B4-BE49-F238E27FC236}">
                <a16:creationId xmlns:a16="http://schemas.microsoft.com/office/drawing/2014/main" id="{5A014552-CD6B-3665-71D4-7879C7BC03C4}"/>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4" name="Text Placeholder 13">
            <a:extLst>
              <a:ext uri="{FF2B5EF4-FFF2-40B4-BE49-F238E27FC236}">
                <a16:creationId xmlns:a16="http://schemas.microsoft.com/office/drawing/2014/main" id="{332D4383-4226-1548-1BD0-ABC684EA94AB}"/>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116014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76D77-2A48-CE0F-6CD3-66D284E43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CE05F-3FA9-A7C0-0978-B1D9E3027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53892-7FEA-FD44-634C-C743DDE613F0}"/>
              </a:ext>
            </a:extLst>
          </p:cNvPr>
          <p:cNvSpPr>
            <a:spLocks noGrp="1"/>
          </p:cNvSpPr>
          <p:nvPr>
            <p:ph type="dt" sz="half" idx="10"/>
          </p:nvPr>
        </p:nvSpPr>
        <p:spPr/>
        <p:txBody>
          <a:bodyPr/>
          <a:lstStyle/>
          <a:p>
            <a:fld id="{BEB44A1B-8FFC-4D2C-B13A-952CC703AE42}" type="datetimeFigureOut">
              <a:rPr lang="en-US" smtClean="0"/>
              <a:t>4/22/2026</a:t>
            </a:fld>
            <a:endParaRPr lang="en-US"/>
          </a:p>
        </p:txBody>
      </p:sp>
      <p:sp>
        <p:nvSpPr>
          <p:cNvPr id="5" name="Footer Placeholder 4">
            <a:extLst>
              <a:ext uri="{FF2B5EF4-FFF2-40B4-BE49-F238E27FC236}">
                <a16:creationId xmlns:a16="http://schemas.microsoft.com/office/drawing/2014/main" id="{F5396310-3C44-61F7-7BDC-30D69B2BE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D04C4-6A35-8A2F-2D00-DB0D923794E3}"/>
              </a:ext>
            </a:extLst>
          </p:cNvPr>
          <p:cNvSpPr>
            <a:spLocks noGrp="1"/>
          </p:cNvSpPr>
          <p:nvPr>
            <p:ph type="sldNum" sz="quarter" idx="12"/>
          </p:nvPr>
        </p:nvSpPr>
        <p:spPr/>
        <p:txBody>
          <a:bodyPr/>
          <a:lstStyle/>
          <a:p>
            <a:fld id="{F28AFD06-4C8B-41C1-9503-7BF363D9C29C}" type="slidenum">
              <a:rPr lang="en-US" smtClean="0"/>
              <a:t>‹#›</a:t>
            </a:fld>
            <a:endParaRPr lang="en-US"/>
          </a:p>
        </p:txBody>
      </p:sp>
    </p:spTree>
    <p:extLst>
      <p:ext uri="{BB962C8B-B14F-4D97-AF65-F5344CB8AC3E}">
        <p14:creationId xmlns:p14="http://schemas.microsoft.com/office/powerpoint/2010/main" val="272839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Navy">
    <p:spTree>
      <p:nvGrpSpPr>
        <p:cNvPr id="1" name=""/>
        <p:cNvGrpSpPr/>
        <p:nvPr/>
      </p:nvGrpSpPr>
      <p:grpSpPr>
        <a:xfrm>
          <a:off x="0" y="0"/>
          <a:ext cx="0" cy="0"/>
          <a:chOff x="0" y="0"/>
          <a:chExt cx="0" cy="0"/>
        </a:xfrm>
      </p:grpSpPr>
      <p:pic>
        <p:nvPicPr>
          <p:cNvPr id="9" name="Picture 8" descr="A blue background with a white stripe&#10;&#10;Description automatically generated with medium confidence">
            <a:extLst>
              <a:ext uri="{FF2B5EF4-FFF2-40B4-BE49-F238E27FC236}">
                <a16:creationId xmlns:a16="http://schemas.microsoft.com/office/drawing/2014/main" id="{416089AB-A3F6-3E06-9564-16ECDB09EB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CAE93FB8-2487-3852-17D4-1FB274A85F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2" name="Text Placeholder 11">
            <a:extLst>
              <a:ext uri="{FF2B5EF4-FFF2-40B4-BE49-F238E27FC236}">
                <a16:creationId xmlns:a16="http://schemas.microsoft.com/office/drawing/2014/main" id="{02A03008-A449-4DA0-53E3-774D51253D8F}"/>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4" name="Text Placeholder 13">
            <a:extLst>
              <a:ext uri="{FF2B5EF4-FFF2-40B4-BE49-F238E27FC236}">
                <a16:creationId xmlns:a16="http://schemas.microsoft.com/office/drawing/2014/main" id="{3FCDA501-40BA-B340-91C9-5F4E1D354929}"/>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70781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Blue">
    <p:spTree>
      <p:nvGrpSpPr>
        <p:cNvPr id="1" name=""/>
        <p:cNvGrpSpPr/>
        <p:nvPr/>
      </p:nvGrpSpPr>
      <p:grpSpPr>
        <a:xfrm>
          <a:off x="0" y="0"/>
          <a:ext cx="0" cy="0"/>
          <a:chOff x="0" y="0"/>
          <a:chExt cx="0" cy="0"/>
        </a:xfrm>
      </p:grpSpPr>
      <p:pic>
        <p:nvPicPr>
          <p:cNvPr id="8" name="Picture 7" descr="A blue and green background&#10;&#10;Description automatically generated">
            <a:extLst>
              <a:ext uri="{FF2B5EF4-FFF2-40B4-BE49-F238E27FC236}">
                <a16:creationId xmlns:a16="http://schemas.microsoft.com/office/drawing/2014/main" id="{D30B0F47-C975-045D-D98E-DBBC80B32F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 y="0"/>
            <a:ext cx="12190766"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974FF2B8-EFDA-0003-349D-496251DEF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0" name="Text Placeholder 11">
            <a:extLst>
              <a:ext uri="{FF2B5EF4-FFF2-40B4-BE49-F238E27FC236}">
                <a16:creationId xmlns:a16="http://schemas.microsoft.com/office/drawing/2014/main" id="{553B71C6-ACA8-BF63-94FE-0B4390873729}"/>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1" name="Text Placeholder 13">
            <a:extLst>
              <a:ext uri="{FF2B5EF4-FFF2-40B4-BE49-F238E27FC236}">
                <a16:creationId xmlns:a16="http://schemas.microsoft.com/office/drawing/2014/main" id="{7781606D-35F3-3BC3-A38D-50A48B1F73B0}"/>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110095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Green">
    <p:spTree>
      <p:nvGrpSpPr>
        <p:cNvPr id="1" name=""/>
        <p:cNvGrpSpPr/>
        <p:nvPr/>
      </p:nvGrpSpPr>
      <p:grpSpPr>
        <a:xfrm>
          <a:off x="0" y="0"/>
          <a:ext cx="0" cy="0"/>
          <a:chOff x="0" y="0"/>
          <a:chExt cx="0" cy="0"/>
        </a:xfrm>
      </p:grpSpPr>
      <p:pic>
        <p:nvPicPr>
          <p:cNvPr id="9" name="Picture 8" descr="A green and yellow background&#10;&#10;Description automatically generated">
            <a:extLst>
              <a:ext uri="{FF2B5EF4-FFF2-40B4-BE49-F238E27FC236}">
                <a16:creationId xmlns:a16="http://schemas.microsoft.com/office/drawing/2014/main" id="{E9C86B7D-6CA0-C62B-EC38-698EBBE654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11304D61-D666-7417-2EDB-D0ED919CC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1" name="Text Placeholder 11">
            <a:extLst>
              <a:ext uri="{FF2B5EF4-FFF2-40B4-BE49-F238E27FC236}">
                <a16:creationId xmlns:a16="http://schemas.microsoft.com/office/drawing/2014/main" id="{7B37CBEC-4575-7E0E-5ED1-022277EED6EF}"/>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2" name="Text Placeholder 13">
            <a:extLst>
              <a:ext uri="{FF2B5EF4-FFF2-40B4-BE49-F238E27FC236}">
                <a16:creationId xmlns:a16="http://schemas.microsoft.com/office/drawing/2014/main" id="{20CCF222-D59A-6E53-EBF5-9B9ED9CF9494}"/>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134564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Dk Green">
    <p:spTree>
      <p:nvGrpSpPr>
        <p:cNvPr id="1" name=""/>
        <p:cNvGrpSpPr/>
        <p:nvPr/>
      </p:nvGrpSpPr>
      <p:grpSpPr>
        <a:xfrm>
          <a:off x="0" y="0"/>
          <a:ext cx="0" cy="0"/>
          <a:chOff x="0" y="0"/>
          <a:chExt cx="0" cy="0"/>
        </a:xfrm>
      </p:grpSpPr>
      <p:pic>
        <p:nvPicPr>
          <p:cNvPr id="11" name="Picture 10" descr="A green and yellow background&#10;&#10;Description automatically generated with medium confidence">
            <a:extLst>
              <a:ext uri="{FF2B5EF4-FFF2-40B4-BE49-F238E27FC236}">
                <a16:creationId xmlns:a16="http://schemas.microsoft.com/office/drawing/2014/main" id="{6479D3DC-D9E7-50AD-B23C-9C64884F68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822B4C20-6316-F131-AB0E-98844C475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5" name="Text Placeholder 11">
            <a:extLst>
              <a:ext uri="{FF2B5EF4-FFF2-40B4-BE49-F238E27FC236}">
                <a16:creationId xmlns:a16="http://schemas.microsoft.com/office/drawing/2014/main" id="{70FE448F-0303-145D-EF3E-D1D6B7A227F0}"/>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6" name="Text Placeholder 13">
            <a:extLst>
              <a:ext uri="{FF2B5EF4-FFF2-40B4-BE49-F238E27FC236}">
                <a16:creationId xmlns:a16="http://schemas.microsoft.com/office/drawing/2014/main" id="{11E077DC-369B-81CC-A17A-93FC8A250576}"/>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400923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Lt Blue">
    <p:spTree>
      <p:nvGrpSpPr>
        <p:cNvPr id="1" name=""/>
        <p:cNvGrpSpPr/>
        <p:nvPr/>
      </p:nvGrpSpPr>
      <p:grpSpPr>
        <a:xfrm>
          <a:off x="0" y="0"/>
          <a:ext cx="0" cy="0"/>
          <a:chOff x="0" y="0"/>
          <a:chExt cx="0" cy="0"/>
        </a:xfrm>
      </p:grpSpPr>
      <p:pic>
        <p:nvPicPr>
          <p:cNvPr id="15" name="Picture 14" descr="A blue and black blurry background&#10;&#10;Description automatically generated">
            <a:extLst>
              <a:ext uri="{FF2B5EF4-FFF2-40B4-BE49-F238E27FC236}">
                <a16:creationId xmlns:a16="http://schemas.microsoft.com/office/drawing/2014/main" id="{A62AB200-D8F7-B3BA-FBC6-AC143A5D4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822B4C20-6316-F131-AB0E-98844C475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20" name="Text Placeholder 11">
            <a:extLst>
              <a:ext uri="{FF2B5EF4-FFF2-40B4-BE49-F238E27FC236}">
                <a16:creationId xmlns:a16="http://schemas.microsoft.com/office/drawing/2014/main" id="{1C1F2108-6031-6C78-F36A-D6B1FF890784}"/>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21" name="Text Placeholder 13">
            <a:extLst>
              <a:ext uri="{FF2B5EF4-FFF2-40B4-BE49-F238E27FC236}">
                <a16:creationId xmlns:a16="http://schemas.microsoft.com/office/drawing/2014/main" id="{2CAF2BA1-3B3D-6679-74DB-9D90952109C8}"/>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280883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 Navy">
    <p:spTree>
      <p:nvGrpSpPr>
        <p:cNvPr id="1" name=""/>
        <p:cNvGrpSpPr/>
        <p:nvPr/>
      </p:nvGrpSpPr>
      <p:grpSpPr>
        <a:xfrm>
          <a:off x="0" y="0"/>
          <a:ext cx="0" cy="0"/>
          <a:chOff x="0" y="0"/>
          <a:chExt cx="0" cy="0"/>
        </a:xfrm>
      </p:grpSpPr>
      <p:pic>
        <p:nvPicPr>
          <p:cNvPr id="7" name="Picture 6" descr="A blue and white background&#10;&#10;Description automatically generated with medium confidence">
            <a:extLst>
              <a:ext uri="{FF2B5EF4-FFF2-40B4-BE49-F238E27FC236}">
                <a16:creationId xmlns:a16="http://schemas.microsoft.com/office/drawing/2014/main" id="{005BA01A-4D97-4DB6-6726-2544E40DF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160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A3301FE2-A4C5-8776-9A3D-97A4B7D320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4" name="Text Placeholder 13">
            <a:extLst>
              <a:ext uri="{FF2B5EF4-FFF2-40B4-BE49-F238E27FC236}">
                <a16:creationId xmlns:a16="http://schemas.microsoft.com/office/drawing/2014/main" id="{2BE6DA56-B048-6543-9965-D1D3091102D7}"/>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5" name="Text Placeholder 13">
            <a:extLst>
              <a:ext uri="{FF2B5EF4-FFF2-40B4-BE49-F238E27FC236}">
                <a16:creationId xmlns:a16="http://schemas.microsoft.com/office/drawing/2014/main" id="{7DDA989B-B78D-BE70-6AD5-390FD0B12831}"/>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6" name="Text Placeholder 13">
            <a:extLst>
              <a:ext uri="{FF2B5EF4-FFF2-40B4-BE49-F238E27FC236}">
                <a16:creationId xmlns:a16="http://schemas.microsoft.com/office/drawing/2014/main" id="{27BFD306-265A-983B-6390-34584D192E9C}"/>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7" name="Text Placeholder 13">
            <a:extLst>
              <a:ext uri="{FF2B5EF4-FFF2-40B4-BE49-F238E27FC236}">
                <a16:creationId xmlns:a16="http://schemas.microsoft.com/office/drawing/2014/main" id="{0C8AA80E-B6DD-2F78-AE04-2E5D1F510402}"/>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8" name="Text Placeholder 13">
            <a:extLst>
              <a:ext uri="{FF2B5EF4-FFF2-40B4-BE49-F238E27FC236}">
                <a16:creationId xmlns:a16="http://schemas.microsoft.com/office/drawing/2014/main" id="{DD73AE2D-AA61-4358-5F6C-BBA9CEE0AAA0}"/>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288019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 Slide - Blue">
    <p:spTree>
      <p:nvGrpSpPr>
        <p:cNvPr id="1" name=""/>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9B4102AD-4EDE-E14F-09FA-829F3174A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1BA89CDA-A5E0-C310-A8E0-5B4BCA7CE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9" name="Text Placeholder 13">
            <a:extLst>
              <a:ext uri="{FF2B5EF4-FFF2-40B4-BE49-F238E27FC236}">
                <a16:creationId xmlns:a16="http://schemas.microsoft.com/office/drawing/2014/main" id="{417975DE-6566-4B3C-DA93-E3F93425ADDC}"/>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0" name="Text Placeholder 13">
            <a:extLst>
              <a:ext uri="{FF2B5EF4-FFF2-40B4-BE49-F238E27FC236}">
                <a16:creationId xmlns:a16="http://schemas.microsoft.com/office/drawing/2014/main" id="{8A3A40A9-8BF2-72DC-EEE8-A768407CB724}"/>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1" name="Text Placeholder 13">
            <a:extLst>
              <a:ext uri="{FF2B5EF4-FFF2-40B4-BE49-F238E27FC236}">
                <a16:creationId xmlns:a16="http://schemas.microsoft.com/office/drawing/2014/main" id="{A151649B-D2C9-0CD5-2F09-7C8670EA0D24}"/>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2" name="Text Placeholder 13">
            <a:extLst>
              <a:ext uri="{FF2B5EF4-FFF2-40B4-BE49-F238E27FC236}">
                <a16:creationId xmlns:a16="http://schemas.microsoft.com/office/drawing/2014/main" id="{681A84E8-4768-40C4-BDEE-27D44AEB4178}"/>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3" name="Text Placeholder 13">
            <a:extLst>
              <a:ext uri="{FF2B5EF4-FFF2-40B4-BE49-F238E27FC236}">
                <a16:creationId xmlns:a16="http://schemas.microsoft.com/office/drawing/2014/main" id="{85D63D13-2ADF-E4B1-A2C2-10AA7CF3299F}"/>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97816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 Slide - Green">
    <p:spTree>
      <p:nvGrpSpPr>
        <p:cNvPr id="1" name=""/>
        <p:cNvGrpSpPr/>
        <p:nvPr/>
      </p:nvGrpSpPr>
      <p:grpSpPr>
        <a:xfrm>
          <a:off x="0" y="0"/>
          <a:ext cx="0" cy="0"/>
          <a:chOff x="0" y="0"/>
          <a:chExt cx="0" cy="0"/>
        </a:xfrm>
      </p:grpSpPr>
      <p:pic>
        <p:nvPicPr>
          <p:cNvPr id="9" name="Picture 8" descr="A green rectangle with a yellow center&#10;&#10;Description automatically generated">
            <a:extLst>
              <a:ext uri="{FF2B5EF4-FFF2-40B4-BE49-F238E27FC236}">
                <a16:creationId xmlns:a16="http://schemas.microsoft.com/office/drawing/2014/main" id="{8F03244A-73E6-89E0-3ADC-9B87C733C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1733C90F-3C5A-8418-229D-60E55237E5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1" name="Text Placeholder 13">
            <a:extLst>
              <a:ext uri="{FF2B5EF4-FFF2-40B4-BE49-F238E27FC236}">
                <a16:creationId xmlns:a16="http://schemas.microsoft.com/office/drawing/2014/main" id="{8BD7B42D-DAE6-4E22-03A2-3966DA4FE14F}"/>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2" name="Text Placeholder 13">
            <a:extLst>
              <a:ext uri="{FF2B5EF4-FFF2-40B4-BE49-F238E27FC236}">
                <a16:creationId xmlns:a16="http://schemas.microsoft.com/office/drawing/2014/main" id="{D0FDBA56-1EA3-11A2-81D5-6AB1D50D0900}"/>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3" name="Text Placeholder 13">
            <a:extLst>
              <a:ext uri="{FF2B5EF4-FFF2-40B4-BE49-F238E27FC236}">
                <a16:creationId xmlns:a16="http://schemas.microsoft.com/office/drawing/2014/main" id="{CA103DB8-DDEA-9EBC-E62D-9B1193B23D21}"/>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4" name="Text Placeholder 13">
            <a:extLst>
              <a:ext uri="{FF2B5EF4-FFF2-40B4-BE49-F238E27FC236}">
                <a16:creationId xmlns:a16="http://schemas.microsoft.com/office/drawing/2014/main" id="{509B5700-CABF-FCFF-F596-5E5F5A37CFB9}"/>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5" name="Text Placeholder 13">
            <a:extLst>
              <a:ext uri="{FF2B5EF4-FFF2-40B4-BE49-F238E27FC236}">
                <a16:creationId xmlns:a16="http://schemas.microsoft.com/office/drawing/2014/main" id="{17375873-9775-FC98-D6F8-AD8D4CD8ED2E}"/>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344923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3BB12-DD9D-D3CF-5280-366DB5A89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BCA407-C04B-88D5-A4D8-3F73CF139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64A8A-3B9F-A63F-D7A4-40AC78511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B44A1B-8FFC-4D2C-B13A-952CC703AE42}" type="datetimeFigureOut">
              <a:rPr lang="en-US" smtClean="0"/>
              <a:t>4/22/2026</a:t>
            </a:fld>
            <a:endParaRPr lang="en-US"/>
          </a:p>
        </p:txBody>
      </p:sp>
      <p:sp>
        <p:nvSpPr>
          <p:cNvPr id="5" name="Footer Placeholder 4">
            <a:extLst>
              <a:ext uri="{FF2B5EF4-FFF2-40B4-BE49-F238E27FC236}">
                <a16:creationId xmlns:a16="http://schemas.microsoft.com/office/drawing/2014/main" id="{D06DA130-4846-7679-607A-894C45681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3B772A-9AD1-A7C8-AF33-706642E57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8AFD06-4C8B-41C1-9503-7BF363D9C29C}" type="slidenum">
              <a:rPr lang="en-US" smtClean="0"/>
              <a:t>‹#›</a:t>
            </a:fld>
            <a:endParaRPr lang="en-US"/>
          </a:p>
        </p:txBody>
      </p:sp>
    </p:spTree>
    <p:extLst>
      <p:ext uri="{BB962C8B-B14F-4D97-AF65-F5344CB8AC3E}">
        <p14:creationId xmlns:p14="http://schemas.microsoft.com/office/powerpoint/2010/main" val="1536290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101_CC2288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microsoft.com/office/2018/10/relationships/comments" Target="../comments/modernComment_115_AA4390B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hyperlink" Target="mailto:FacultyAffairs@uhcl.edu" TargetMode="External"/><Relationship Id="rId2" Type="http://schemas.openxmlformats.org/officeDocument/2006/relationships/hyperlink" Target="mailto:facultyaffairs@uhcl.edu" TargetMode="Externa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4.png"/><Relationship Id="rId3" Type="http://schemas.microsoft.com/office/2018/10/relationships/comments" Target="../comments/modernComment_102_7AE42CCE.xml"/><Relationship Id="rId7" Type="http://schemas.openxmlformats.org/officeDocument/2006/relationships/diagramColors" Target="../diagrams/colors1.xml"/><Relationship Id="rId12" Type="http://schemas.openxmlformats.org/officeDocument/2006/relationships/hyperlink" Target="mailto:Garrison@uhcl.edu?subjec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hyperlink" Target="mailto:AlmsWinfrey@UHCL.edu?subject=" TargetMode="External"/><Relationship Id="rId5" Type="http://schemas.openxmlformats.org/officeDocument/2006/relationships/diagramLayout" Target="../diagrams/layout1.xml"/><Relationship Id="rId10" Type="http://schemas.openxmlformats.org/officeDocument/2006/relationships/hyperlink" Target="mailto:Willis@uhcl.edu?subject=" TargetMode="External"/><Relationship Id="rId4" Type="http://schemas.openxmlformats.org/officeDocument/2006/relationships/diagramData" Target="../diagrams/data1.xml"/><Relationship Id="rId9" Type="http://schemas.openxmlformats.org/officeDocument/2006/relationships/hyperlink" Target="mailto:Bruno@uhcl.edu?subjec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D6787-B4EF-9973-CE75-0206ADE315AB}"/>
              </a:ext>
            </a:extLst>
          </p:cNvPr>
          <p:cNvSpPr>
            <a:spLocks noGrp="1"/>
          </p:cNvSpPr>
          <p:nvPr>
            <p:ph type="title" idx="4294967295"/>
          </p:nvPr>
        </p:nvSpPr>
        <p:spPr>
          <a:xfrm>
            <a:off x="433388" y="1962150"/>
            <a:ext cx="5280025" cy="212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chemeClr val="bg1"/>
                </a:solidFill>
                <a:effectLst/>
                <a:uLnTx/>
                <a:uFillTx/>
                <a:latin typeface="DM Sans" pitchFamily="2" charset="0"/>
                <a:ea typeface="+mn-ea"/>
                <a:cs typeface="+mn-cs"/>
              </a:rPr>
              <a:t>Promotion &amp; Tenure</a:t>
            </a:r>
          </a:p>
        </p:txBody>
      </p:sp>
      <p:sp>
        <p:nvSpPr>
          <p:cNvPr id="3" name="Text Placeholder 2">
            <a:extLst>
              <a:ext uri="{FF2B5EF4-FFF2-40B4-BE49-F238E27FC236}">
                <a16:creationId xmlns:a16="http://schemas.microsoft.com/office/drawing/2014/main" id="{E298704D-B629-23EE-C628-7F9FFC454FF0}"/>
              </a:ext>
            </a:extLst>
          </p:cNvPr>
          <p:cNvSpPr>
            <a:spLocks noGrp="1"/>
          </p:cNvSpPr>
          <p:nvPr>
            <p:ph type="body" sz="quarter" idx="11"/>
          </p:nvPr>
        </p:nvSpPr>
        <p:spPr>
          <a:xfrm>
            <a:off x="922338" y="4087798"/>
            <a:ext cx="4191000" cy="790575"/>
          </a:xfrm>
        </p:spPr>
        <p:txBody>
          <a:bodyPr>
            <a:normAutofit fontScale="85000" lnSpcReduction="20000"/>
          </a:bodyPr>
          <a:lstStyle/>
          <a:p>
            <a:pPr algn="ctr"/>
            <a:r>
              <a:rPr lang="en-US"/>
              <a:t>Using Workflow in Faculty Success</a:t>
            </a:r>
          </a:p>
        </p:txBody>
      </p:sp>
      <p:pic>
        <p:nvPicPr>
          <p:cNvPr id="6" name="Picture Placeholder 5" descr="Hunter the Hawk standing in front of the UHCL sign.&#10;&#10;">
            <a:extLst>
              <a:ext uri="{FF2B5EF4-FFF2-40B4-BE49-F238E27FC236}">
                <a16:creationId xmlns:a16="http://schemas.microsoft.com/office/drawing/2014/main" id="{548A94D7-AD5B-EAB7-79A2-D75A250E819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67" r="16667"/>
          <a:stretch>
            <a:fillRect/>
          </a:stretch>
        </p:blipFill>
        <p:spPr>
          <a:xfrm>
            <a:off x="7347228" y="1557337"/>
            <a:ext cx="3743325" cy="3743325"/>
          </a:xfrm>
        </p:spPr>
      </p:pic>
      <p:sp>
        <p:nvSpPr>
          <p:cNvPr id="5" name="TextBox 4">
            <a:extLst>
              <a:ext uri="{FF2B5EF4-FFF2-40B4-BE49-F238E27FC236}">
                <a16:creationId xmlns:a16="http://schemas.microsoft.com/office/drawing/2014/main" id="{61414F0A-FB4D-34DB-930F-192D00F57198}"/>
              </a:ext>
            </a:extLst>
          </p:cNvPr>
          <p:cNvSpPr txBox="1"/>
          <p:nvPr/>
        </p:nvSpPr>
        <p:spPr>
          <a:xfrm>
            <a:off x="1589470" y="5115996"/>
            <a:ext cx="3293644" cy="369332"/>
          </a:xfrm>
          <a:prstGeom prst="rect">
            <a:avLst/>
          </a:prstGeom>
          <a:noFill/>
        </p:spPr>
        <p:txBody>
          <a:bodyPr wrap="square" rtlCol="0">
            <a:spAutoFit/>
          </a:bodyPr>
          <a:lstStyle/>
          <a:p>
            <a:r>
              <a:rPr lang="en-US">
                <a:solidFill>
                  <a:schemeClr val="bg1"/>
                </a:solidFill>
                <a:latin typeface="DM Sans" pitchFamily="2" charset="0"/>
              </a:rPr>
              <a:t>Academic Year: 2026-2027</a:t>
            </a:r>
          </a:p>
        </p:txBody>
      </p:sp>
      <p:sp>
        <p:nvSpPr>
          <p:cNvPr id="4" name="Rectangle: Rounded Corners 3">
            <a:extLst>
              <a:ext uri="{FF2B5EF4-FFF2-40B4-BE49-F238E27FC236}">
                <a16:creationId xmlns:a16="http://schemas.microsoft.com/office/drawing/2014/main" id="{330EE041-FAAE-3A4E-E8B4-7B5F9C37F327}"/>
              </a:ext>
              <a:ext uri="{C183D7F6-B498-43B3-948B-1728B52AA6E4}">
                <adec:decorative xmlns:adec="http://schemas.microsoft.com/office/drawing/2017/decorative" val="1"/>
              </a:ext>
            </a:extLst>
          </p:cNvPr>
          <p:cNvSpPr/>
          <p:nvPr/>
        </p:nvSpPr>
        <p:spPr>
          <a:xfrm>
            <a:off x="1406011" y="5086349"/>
            <a:ext cx="3590925" cy="428626"/>
          </a:xfrm>
          <a:prstGeom prst="roundRect">
            <a:avLst>
              <a:gd name="adj" fmla="val 50000"/>
            </a:avLst>
          </a:prstGeom>
          <a:noFill/>
          <a:ln>
            <a:solidFill>
              <a:srgbClr val="ADE9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5094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2632C-7775-6690-9224-0EE47310A137}"/>
              </a:ext>
            </a:extLst>
          </p:cNvPr>
          <p:cNvSpPr>
            <a:spLocks noGrp="1"/>
          </p:cNvSpPr>
          <p:nvPr>
            <p:ph type="title" idx="4294967295"/>
          </p:nvPr>
        </p:nvSpPr>
        <p:spPr>
          <a:xfrm>
            <a:off x="2305050" y="2479675"/>
            <a:ext cx="75819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DM Sans" pitchFamily="2" charset="0"/>
                <a:ea typeface="+mn-ea"/>
                <a:cs typeface="+mn-cs"/>
              </a:rPr>
              <a:t>Navigating the Promotion &amp; Tenure</a:t>
            </a:r>
          </a:p>
        </p:txBody>
      </p:sp>
      <p:sp>
        <p:nvSpPr>
          <p:cNvPr id="3" name="Text Placeholder 2">
            <a:extLst>
              <a:ext uri="{FF2B5EF4-FFF2-40B4-BE49-F238E27FC236}">
                <a16:creationId xmlns:a16="http://schemas.microsoft.com/office/drawing/2014/main" id="{3A4679F0-28D3-A86B-9124-977E46BAA920}"/>
              </a:ext>
            </a:extLst>
          </p:cNvPr>
          <p:cNvSpPr>
            <a:spLocks noGrp="1"/>
          </p:cNvSpPr>
          <p:nvPr>
            <p:ph type="body" sz="quarter" idx="14"/>
          </p:nvPr>
        </p:nvSpPr>
        <p:spPr>
          <a:xfrm>
            <a:off x="3933092" y="3213440"/>
            <a:ext cx="4325815" cy="1047750"/>
          </a:xfrm>
        </p:spPr>
        <p:txBody>
          <a:bodyPr>
            <a:normAutofit/>
          </a:bodyPr>
          <a:lstStyle/>
          <a:p>
            <a:r>
              <a:rPr lang="en-US" sz="3600" i="1">
                <a:solidFill>
                  <a:srgbClr val="ADE95B"/>
                </a:solidFill>
                <a:latin typeface="Libre Baskerville" panose="02000000000000000000" pitchFamily="2" charset="0"/>
              </a:rPr>
              <a:t>Workflow System</a:t>
            </a:r>
          </a:p>
        </p:txBody>
      </p:sp>
    </p:spTree>
    <p:extLst>
      <p:ext uri="{BB962C8B-B14F-4D97-AF65-F5344CB8AC3E}">
        <p14:creationId xmlns:p14="http://schemas.microsoft.com/office/powerpoint/2010/main" val="60454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F3569-7324-8BF0-1988-4031D554F140}"/>
              </a:ext>
            </a:extLst>
          </p:cNvPr>
          <p:cNvSpPr>
            <a:spLocks noGrp="1"/>
          </p:cNvSpPr>
          <p:nvPr>
            <p:ph type="title" idx="4294967295"/>
          </p:nvPr>
        </p:nvSpPr>
        <p:spPr>
          <a:xfrm>
            <a:off x="106363" y="2695575"/>
            <a:ext cx="545465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DM Sans"/>
                <a:ea typeface="+mn-ea"/>
                <a:cs typeface="+mn-cs"/>
              </a:rPr>
              <a:t>Workflow</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1" u="none" strike="noStrike" kern="1200" cap="none" spc="0" normalizeH="0" baseline="0" noProof="0" dirty="0">
                <a:ln>
                  <a:noFill/>
                </a:ln>
                <a:solidFill>
                  <a:srgbClr val="ADE95B"/>
                </a:solidFill>
                <a:effectLst/>
                <a:uLnTx/>
                <a:uFillTx/>
                <a:latin typeface="Libre Baskerville"/>
                <a:ea typeface="+mn-ea"/>
                <a:cs typeface="+mn-cs"/>
              </a:rPr>
              <a:t>Schedule</a:t>
            </a:r>
          </a:p>
        </p:txBody>
      </p:sp>
      <p:pic>
        <p:nvPicPr>
          <p:cNvPr id="8" name="Picture 7" descr="A screenshot of a computer screen illustratting the workflow schedule.">
            <a:extLst>
              <a:ext uri="{FF2B5EF4-FFF2-40B4-BE49-F238E27FC236}">
                <a16:creationId xmlns:a16="http://schemas.microsoft.com/office/drawing/2014/main" id="{07AEC2E9-087B-E124-A3E6-B94684DB6104}"/>
              </a:ext>
            </a:extLst>
          </p:cNvPr>
          <p:cNvPicPr>
            <a:picLocks noChangeAspect="1"/>
          </p:cNvPicPr>
          <p:nvPr/>
        </p:nvPicPr>
        <p:blipFill>
          <a:blip r:embed="rId2"/>
          <a:stretch>
            <a:fillRect/>
          </a:stretch>
        </p:blipFill>
        <p:spPr>
          <a:xfrm>
            <a:off x="5947870" y="426128"/>
            <a:ext cx="5589122" cy="6005744"/>
          </a:xfrm>
          <a:prstGeom prst="rect">
            <a:avLst/>
          </a:prstGeom>
        </p:spPr>
      </p:pic>
    </p:spTree>
    <p:extLst>
      <p:ext uri="{BB962C8B-B14F-4D97-AF65-F5344CB8AC3E}">
        <p14:creationId xmlns:p14="http://schemas.microsoft.com/office/powerpoint/2010/main" val="3530624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66024-4C4A-EEB9-E797-8DAA5B0E2203}"/>
              </a:ext>
            </a:extLst>
          </p:cNvPr>
          <p:cNvSpPr>
            <a:spLocks noGrp="1"/>
          </p:cNvSpPr>
          <p:nvPr>
            <p:ph type="title" idx="4294967295"/>
          </p:nvPr>
        </p:nvSpPr>
        <p:spPr>
          <a:xfrm>
            <a:off x="2562955" y="313316"/>
            <a:ext cx="7965002"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schemeClr val="bg1"/>
                </a:solidFill>
                <a:effectLst/>
                <a:uLnTx/>
                <a:uFillTx/>
                <a:latin typeface="DM Sans"/>
                <a:ea typeface="+mn-ea"/>
                <a:cs typeface="+mn-cs"/>
              </a:rPr>
              <a:t>Your</a:t>
            </a:r>
            <a:r>
              <a:rPr kumimoji="0" lang="en-US" sz="8800" b="0" i="0" u="none" strike="noStrike" kern="1200" cap="none" spc="0" normalizeH="0" baseline="0" noProof="0" dirty="0">
                <a:ln>
                  <a:noFill/>
                </a:ln>
                <a:solidFill>
                  <a:schemeClr val="bg1"/>
                </a:solidFill>
                <a:effectLst/>
                <a:uLnTx/>
                <a:uFillTx/>
                <a:latin typeface="Libre Baskerville"/>
                <a:ea typeface="+mn-ea"/>
                <a:cs typeface="+mn-cs"/>
              </a:rPr>
              <a:t> </a:t>
            </a:r>
            <a:r>
              <a:rPr kumimoji="0" lang="en-US" sz="6700" b="1" i="1" u="none" strike="noStrike" kern="1200" cap="none" spc="0" normalizeH="0" baseline="0" noProof="0" dirty="0">
                <a:ln>
                  <a:noFill/>
                </a:ln>
                <a:solidFill>
                  <a:srgbClr val="B0D35C"/>
                </a:solidFill>
                <a:effectLst/>
                <a:uLnTx/>
                <a:uFillTx/>
                <a:latin typeface="Libre Baskerville" panose="02000000000000000000" pitchFamily="2" charset="0"/>
                <a:ea typeface="+mn-ea"/>
                <a:cs typeface="+mn-cs"/>
              </a:rPr>
              <a:t>Inbox</a:t>
            </a:r>
            <a:endParaRPr kumimoji="0" lang="en-US" sz="4800" b="1" i="0"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6" name="Diagram 5" descr="Box diagram detailing inbox submission and required action display.">
            <a:extLst>
              <a:ext uri="{FF2B5EF4-FFF2-40B4-BE49-F238E27FC236}">
                <a16:creationId xmlns:a16="http://schemas.microsoft.com/office/drawing/2014/main" id="{EE19246F-8120-4B5B-701B-62223431E965}"/>
              </a:ext>
            </a:extLst>
          </p:cNvPr>
          <p:cNvGraphicFramePr/>
          <p:nvPr>
            <p:extLst>
              <p:ext uri="{D42A27DB-BD31-4B8C-83A1-F6EECF244321}">
                <p14:modId xmlns:p14="http://schemas.microsoft.com/office/powerpoint/2010/main" val="2638849990"/>
              </p:ext>
            </p:extLst>
          </p:nvPr>
        </p:nvGraphicFramePr>
        <p:xfrm>
          <a:off x="82890" y="2367063"/>
          <a:ext cx="4427246" cy="2123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Screenshot of webpage to illustrate where the workflow is located in Faculty Success.">
            <a:extLst>
              <a:ext uri="{FF2B5EF4-FFF2-40B4-BE49-F238E27FC236}">
                <a16:creationId xmlns:a16="http://schemas.microsoft.com/office/drawing/2014/main" id="{015F6737-8DEC-5FBF-E04F-62C7D94247E3}"/>
              </a:ext>
            </a:extLst>
          </p:cNvPr>
          <p:cNvPicPr>
            <a:picLocks noChangeAspect="1"/>
          </p:cNvPicPr>
          <p:nvPr/>
        </p:nvPicPr>
        <p:blipFill>
          <a:blip r:embed="rId7"/>
          <a:stretch>
            <a:fillRect/>
          </a:stretch>
        </p:blipFill>
        <p:spPr>
          <a:xfrm>
            <a:off x="4749828" y="1793289"/>
            <a:ext cx="7153661" cy="4123678"/>
          </a:xfrm>
          <a:prstGeom prst="rect">
            <a:avLst/>
          </a:prstGeom>
        </p:spPr>
      </p:pic>
      <p:sp>
        <p:nvSpPr>
          <p:cNvPr id="8" name="Oval 7">
            <a:extLst>
              <a:ext uri="{FF2B5EF4-FFF2-40B4-BE49-F238E27FC236}">
                <a16:creationId xmlns:a16="http://schemas.microsoft.com/office/drawing/2014/main" id="{5EA5BDBA-DB6A-A318-E2E3-B01065D4801E}"/>
              </a:ext>
              <a:ext uri="{C183D7F6-B498-43B3-948B-1728B52AA6E4}">
                <adec:decorative xmlns:adec="http://schemas.microsoft.com/office/drawing/2017/decorative" val="1"/>
              </a:ext>
            </a:extLst>
          </p:cNvPr>
          <p:cNvSpPr/>
          <p:nvPr/>
        </p:nvSpPr>
        <p:spPr>
          <a:xfrm>
            <a:off x="7315200" y="2032986"/>
            <a:ext cx="896645" cy="621437"/>
          </a:xfrm>
          <a:prstGeom prst="ellipse">
            <a:avLst/>
          </a:prstGeom>
          <a:noFill/>
          <a:ln>
            <a:solidFill>
              <a:schemeClr val="accent3">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urved Down 9">
            <a:extLst>
              <a:ext uri="{FF2B5EF4-FFF2-40B4-BE49-F238E27FC236}">
                <a16:creationId xmlns:a16="http://schemas.microsoft.com/office/drawing/2014/main" id="{98959E0C-C312-F48F-4708-81F950E80704}"/>
              </a:ext>
              <a:ext uri="{C183D7F6-B498-43B3-948B-1728B52AA6E4}">
                <adec:decorative xmlns:adec="http://schemas.microsoft.com/office/drawing/2017/decorative" val="1"/>
              </a:ext>
            </a:extLst>
          </p:cNvPr>
          <p:cNvSpPr/>
          <p:nvPr/>
        </p:nvSpPr>
        <p:spPr>
          <a:xfrm>
            <a:off x="6676097" y="1301466"/>
            <a:ext cx="1216152" cy="731520"/>
          </a:xfrm>
          <a:prstGeom prst="curvedDownArrow">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445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F8D71FFB-D0FD-B472-A6F4-742CE0ABC52C}"/>
              </a:ext>
            </a:extLst>
          </p:cNvPr>
          <p:cNvSpPr txBox="1">
            <a:spLocks noGrp="1"/>
          </p:cNvSpPr>
          <p:nvPr>
            <p:ph type="title" idx="4294967295"/>
          </p:nvPr>
        </p:nvSpPr>
        <p:spPr>
          <a:xfrm>
            <a:off x="2305050" y="160096"/>
            <a:ext cx="75819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DM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pitchFamily="2" charset="0"/>
                <a:ea typeface="+mn-ea"/>
                <a:cs typeface="+mn-cs"/>
              </a:rPr>
              <a:t>Workflow </a:t>
            </a:r>
            <a:r>
              <a:rPr kumimoji="0" lang="en-US" sz="4800" b="1" i="1" u="none" strike="noStrike" kern="1200" cap="none" spc="0" normalizeH="0" baseline="0" noProof="0" dirty="0">
                <a:ln>
                  <a:noFill/>
                </a:ln>
                <a:solidFill>
                  <a:schemeClr val="accent4"/>
                </a:solidFill>
                <a:effectLst/>
                <a:uLnTx/>
                <a:uFillTx/>
                <a:latin typeface="Libre Baskerville" panose="02000000000000000000" pitchFamily="2" charset="0"/>
                <a:ea typeface="+mn-ea"/>
                <a:cs typeface="+mn-cs"/>
              </a:rPr>
              <a:t>Steps</a:t>
            </a:r>
          </a:p>
        </p:txBody>
      </p:sp>
      <p:graphicFrame>
        <p:nvGraphicFramePr>
          <p:cNvPr id="3180" name="Diagram 3179" descr="Box diagram that details eachstep of the workflow and details regarding each step.">
            <a:extLst>
              <a:ext uri="{FF2B5EF4-FFF2-40B4-BE49-F238E27FC236}">
                <a16:creationId xmlns:a16="http://schemas.microsoft.com/office/drawing/2014/main" id="{AF0C3884-A186-F579-5C1B-916816F692F9}"/>
              </a:ext>
            </a:extLst>
          </p:cNvPr>
          <p:cNvGraphicFramePr/>
          <p:nvPr>
            <p:extLst>
              <p:ext uri="{D42A27DB-BD31-4B8C-83A1-F6EECF244321}">
                <p14:modId xmlns:p14="http://schemas.microsoft.com/office/powerpoint/2010/main" val="3608501689"/>
              </p:ext>
            </p:extLst>
          </p:nvPr>
        </p:nvGraphicFramePr>
        <p:xfrm>
          <a:off x="158152" y="1082615"/>
          <a:ext cx="11545017" cy="561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655467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219666-FC0C-2DE1-9D6D-31D11375032A}"/>
              </a:ext>
            </a:extLst>
          </p:cNvPr>
          <p:cNvSpPr>
            <a:spLocks noGrp="1"/>
          </p:cNvSpPr>
          <p:nvPr>
            <p:ph type="title" idx="4294967295"/>
          </p:nvPr>
        </p:nvSpPr>
        <p:spPr>
          <a:xfrm>
            <a:off x="100013" y="144463"/>
            <a:ext cx="11439525"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DM Sans"/>
                <a:ea typeface="+mn-ea"/>
                <a:cs typeface="+mn-cs"/>
              </a:rPr>
              <a:t>Key </a:t>
            </a:r>
            <a:r>
              <a:rPr kumimoji="0" lang="en-US" sz="5400" b="0" i="1" u="none" strike="noStrike" kern="1200" cap="none" spc="0" normalizeH="0" baseline="0" noProof="0" dirty="0">
                <a:ln>
                  <a:noFill/>
                </a:ln>
                <a:solidFill>
                  <a:srgbClr val="B0D35C"/>
                </a:solidFill>
                <a:effectLst/>
                <a:uLnTx/>
                <a:uFillTx/>
                <a:latin typeface="Libre Baskerville" panose="02000000000000000000" pitchFamily="2" charset="0"/>
                <a:ea typeface="+mn-ea"/>
                <a:cs typeface="+mn-cs"/>
              </a:rPr>
              <a:t>Elements</a:t>
            </a:r>
            <a:endParaRPr kumimoji="0" lang="en-US" sz="5400" b="1" i="0"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3" name="Diagram 2" descr="Matrix diagram showing key elements of the promotion and tenture process using workflow. ">
            <a:extLst>
              <a:ext uri="{FF2B5EF4-FFF2-40B4-BE49-F238E27FC236}">
                <a16:creationId xmlns:a16="http://schemas.microsoft.com/office/drawing/2014/main" id="{4395C2CD-6B2B-9451-6380-46F81C7692FC}"/>
              </a:ext>
            </a:extLst>
          </p:cNvPr>
          <p:cNvGraphicFramePr/>
          <p:nvPr>
            <p:extLst>
              <p:ext uri="{D42A27DB-BD31-4B8C-83A1-F6EECF244321}">
                <p14:modId xmlns:p14="http://schemas.microsoft.com/office/powerpoint/2010/main" val="3584594993"/>
              </p:ext>
            </p:extLst>
          </p:nvPr>
        </p:nvGraphicFramePr>
        <p:xfrm>
          <a:off x="694944" y="945137"/>
          <a:ext cx="10515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70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81E"/>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204714" y="289409"/>
            <a:ext cx="5502275" cy="911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7057"/>
              </a:lnSpc>
              <a:spcBef>
                <a:spcPts val="0"/>
              </a:spcBef>
              <a:defRPr/>
            </a:pPr>
            <a:r>
              <a:rPr lang="en-US" sz="6000" spc="472" dirty="0">
                <a:solidFill>
                  <a:srgbClr val="FFFFFF"/>
                </a:solidFill>
                <a:latin typeface="Libre Baskerville"/>
                <a:ea typeface="Libre Baskerville"/>
                <a:cs typeface="Libre Baskerville"/>
                <a:sym typeface="Libre Baskerville"/>
              </a:rPr>
              <a:t> Questions</a:t>
            </a:r>
            <a:r>
              <a:rPr lang="en-US" sz="6000" i="1" spc="472" dirty="0">
                <a:solidFill>
                  <a:srgbClr val="B0D35C"/>
                </a:solidFill>
                <a:latin typeface="Libre Baskerville Italics"/>
                <a:ea typeface="Libre Baskerville Italics"/>
                <a:cs typeface="Libre Baskerville Italics"/>
                <a:sym typeface="Libre Baskerville Italics"/>
              </a:rPr>
              <a:t>?</a:t>
            </a:r>
            <a:endParaRPr lang="en-US" sz="5882" i="1" spc="315" dirty="0">
              <a:solidFill>
                <a:srgbClr val="B0D35C"/>
              </a:solidFill>
              <a:latin typeface="Libre Baskerville Italics"/>
              <a:ea typeface="Libre Baskerville Italics"/>
              <a:cs typeface="Libre Baskerville Italics"/>
              <a:sym typeface="Libre Baskerville Italics"/>
            </a:endParaRPr>
          </a:p>
        </p:txBody>
      </p:sp>
      <p:sp>
        <p:nvSpPr>
          <p:cNvPr id="9" name="TextBox 9"/>
          <p:cNvSpPr txBox="1"/>
          <p:nvPr/>
        </p:nvSpPr>
        <p:spPr>
          <a:xfrm>
            <a:off x="1333320" y="2249797"/>
            <a:ext cx="4203850" cy="1531188"/>
          </a:xfrm>
          <a:prstGeom prst="rect">
            <a:avLst/>
          </a:prstGeom>
        </p:spPr>
        <p:txBody>
          <a:bodyPr wrap="square" lIns="0" tIns="0" rIns="0" bIns="0" rtlCol="0" anchor="t">
            <a:spAutoFit/>
          </a:bodyPr>
          <a:lstStyle/>
          <a:p>
            <a:pPr algn="ctr" defTabSz="609630"/>
            <a:r>
              <a:rPr lang="en-US" sz="2400" b="1" spc="360">
                <a:solidFill>
                  <a:srgbClr val="0078AE"/>
                </a:solidFill>
                <a:latin typeface="DM Sans Bold"/>
                <a:ea typeface="DM Sans Bold"/>
                <a:cs typeface="DM Sans Bold"/>
                <a:sym typeface="DM Sans Bold"/>
              </a:rPr>
              <a:t>Visit the </a:t>
            </a:r>
          </a:p>
          <a:p>
            <a:pPr algn="ctr" defTabSz="609630"/>
            <a:r>
              <a:rPr lang="en-US" sz="2400" b="1" u="sng" spc="360">
                <a:solidFill>
                  <a:srgbClr val="0078AE"/>
                </a:solidFill>
                <a:latin typeface="DM Sans Bold"/>
                <a:ea typeface="DM Sans Bold"/>
                <a:cs typeface="DM Sans Bold"/>
                <a:sym typeface="DM Sans Bold"/>
                <a:hlinkClick r:id="rId2" tooltip="https://www.uhcl.edu/provost/faculty-affairs/promotion-tenure"/>
              </a:rPr>
              <a:t>Faculty Affairs</a:t>
            </a:r>
            <a:r>
              <a:rPr lang="en-US" sz="2400" b="1" spc="360">
                <a:solidFill>
                  <a:srgbClr val="0078AE"/>
                </a:solidFill>
                <a:latin typeface="DM Sans Bold"/>
                <a:ea typeface="DM Sans Bold"/>
                <a:cs typeface="DM Sans Bold"/>
                <a:sym typeface="DM Sans Bold"/>
                <a:hlinkClick r:id="rId2" tooltip="https://www.uhcl.edu/provost/faculty-affairs/promotion-tenure"/>
              </a:rPr>
              <a:t> Webpage</a:t>
            </a:r>
            <a:endParaRPr lang="en-US" sz="2400" b="1" spc="360">
              <a:solidFill>
                <a:srgbClr val="0078AE"/>
              </a:solidFill>
              <a:latin typeface="DM Sans Bold"/>
              <a:ea typeface="DM Sans Bold"/>
              <a:cs typeface="DM Sans Bold"/>
              <a:sym typeface="DM Sans Bold"/>
            </a:endParaRPr>
          </a:p>
          <a:p>
            <a:pPr algn="ctr" defTabSz="609630">
              <a:lnSpc>
                <a:spcPts val="3255"/>
              </a:lnSpc>
            </a:pPr>
            <a:endParaRPr lang="en-US" sz="2866" spc="327">
              <a:solidFill>
                <a:srgbClr val="FFFFFF"/>
              </a:solidFill>
              <a:latin typeface="DM Sans"/>
              <a:ea typeface="DM Sans"/>
              <a:cs typeface="DM Sans"/>
              <a:sym typeface="DM Sans"/>
            </a:endParaRPr>
          </a:p>
        </p:txBody>
      </p:sp>
      <p:sp>
        <p:nvSpPr>
          <p:cNvPr id="10" name="TextBox 10"/>
          <p:cNvSpPr txBox="1"/>
          <p:nvPr/>
        </p:nvSpPr>
        <p:spPr>
          <a:xfrm>
            <a:off x="1136342" y="3939496"/>
            <a:ext cx="4782572" cy="743793"/>
          </a:xfrm>
          <a:prstGeom prst="rect">
            <a:avLst/>
          </a:prstGeom>
        </p:spPr>
        <p:txBody>
          <a:bodyPr wrap="square" lIns="0" tIns="0" rIns="0" bIns="0" rtlCol="0" anchor="t">
            <a:spAutoFit/>
          </a:bodyPr>
          <a:lstStyle/>
          <a:p>
            <a:pPr algn="ctr" defTabSz="609630">
              <a:lnSpc>
                <a:spcPts val="2893"/>
              </a:lnSpc>
            </a:pPr>
            <a:r>
              <a:rPr lang="en-US" sz="2479" b="1" spc="309">
                <a:solidFill>
                  <a:srgbClr val="0078AE"/>
                </a:solidFill>
                <a:latin typeface="DM Sans Bold"/>
                <a:ea typeface="DM Sans Bold"/>
                <a:cs typeface="DM Sans Bold"/>
                <a:sym typeface="DM Sans Bold"/>
              </a:rPr>
              <a:t>Email:</a:t>
            </a:r>
          </a:p>
          <a:p>
            <a:pPr algn="ctr" defTabSz="609630">
              <a:lnSpc>
                <a:spcPts val="2893"/>
              </a:lnSpc>
            </a:pPr>
            <a:r>
              <a:rPr lang="en-US" sz="2479" b="1" spc="309">
                <a:solidFill>
                  <a:srgbClr val="0078AE"/>
                </a:solidFill>
                <a:latin typeface="DM Sans Bold"/>
                <a:ea typeface="DM Sans Bold"/>
                <a:cs typeface="DM Sans Bold"/>
                <a:sym typeface="DM Sans Bold"/>
                <a:hlinkClick r:id="rId3"/>
              </a:rPr>
              <a:t>FacultyAffairs@uhcl.edu</a:t>
            </a:r>
            <a:endParaRPr lang="en-US" sz="2479" b="1" spc="309">
              <a:solidFill>
                <a:srgbClr val="0078AE"/>
              </a:solidFill>
              <a:latin typeface="DM Sans Bold"/>
              <a:ea typeface="DM Sans Bold"/>
              <a:cs typeface="DM Sans Bold"/>
              <a:sym typeface="DM Sans Bold"/>
            </a:endParaRPr>
          </a:p>
        </p:txBody>
      </p:sp>
      <p:sp>
        <p:nvSpPr>
          <p:cNvPr id="6" name="Freeform 6">
            <a:extLst>
              <a:ext uri="{C183D7F6-B498-43B3-948B-1728B52AA6E4}">
                <adec:decorative xmlns:adec="http://schemas.microsoft.com/office/drawing/2017/decorative" val="1"/>
              </a:ext>
            </a:extLst>
          </p:cNvPr>
          <p:cNvSpPr/>
          <p:nvPr/>
        </p:nvSpPr>
        <p:spPr>
          <a:xfrm>
            <a:off x="528221" y="2374096"/>
            <a:ext cx="1216241" cy="911225"/>
          </a:xfrm>
          <a:custGeom>
            <a:avLst/>
            <a:gdLst/>
            <a:ahLst/>
            <a:cxnLst/>
            <a:rect l="l" t="t" r="r" b="b"/>
            <a:pathLst>
              <a:path w="2531204" h="2391987">
                <a:moveTo>
                  <a:pt x="0" y="0"/>
                </a:moveTo>
                <a:lnTo>
                  <a:pt x="2531204" y="0"/>
                </a:lnTo>
                <a:lnTo>
                  <a:pt x="2531204" y="2391987"/>
                </a:lnTo>
                <a:lnTo>
                  <a:pt x="0" y="2391987"/>
                </a:lnTo>
                <a:lnTo>
                  <a:pt x="0" y="0"/>
                </a:lnTo>
                <a:close/>
              </a:path>
            </a:pathLst>
          </a:custGeom>
          <a:blipFill>
            <a:blip>
              <a:extLst>
                <a:ext uri="{96DAC541-7B7A-43D3-8B79-37D633B846F1}">
                  <asvg:svgBlip xmlns:asvg="http://schemas.microsoft.com/office/drawing/2016/SVG/main" r:embed="rId4"/>
                </a:ext>
              </a:extLst>
            </a:blip>
            <a:stretch>
              <a:fillRect t="-125" b="-125"/>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a:off x="14895" y="3840620"/>
            <a:ext cx="1121447" cy="1121997"/>
          </a:xfrm>
          <a:custGeom>
            <a:avLst/>
            <a:gdLst/>
            <a:ahLst/>
            <a:cxnLst/>
            <a:rect l="l" t="t" r="r" b="b"/>
            <a:pathLst>
              <a:path w="2686382" h="2686382">
                <a:moveTo>
                  <a:pt x="0" y="0"/>
                </a:moveTo>
                <a:lnTo>
                  <a:pt x="2686382" y="0"/>
                </a:lnTo>
                <a:lnTo>
                  <a:pt x="2686382" y="2686382"/>
                </a:lnTo>
                <a:lnTo>
                  <a:pt x="0" y="268638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5" name="Picture Placeholder 14">
            <a:extLst>
              <a:ext uri="{FF2B5EF4-FFF2-40B4-BE49-F238E27FC236}">
                <a16:creationId xmlns:a16="http://schemas.microsoft.com/office/drawing/2014/main" id="{7D5E0ACF-9009-33AB-CF46-7FD7B4046A1B}"/>
              </a:ext>
              <a:ext uri="{C183D7F6-B498-43B3-948B-1728B52AA6E4}">
                <adec:decorative xmlns:adec="http://schemas.microsoft.com/office/drawing/2017/decorative" val="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6667" r="16667"/>
          <a:stretch>
            <a:fillRect/>
          </a:stretch>
        </p:blipFill>
        <p:spPr>
          <a:prstGeom prst="rect">
            <a:avLst/>
          </a:prstGeom>
          <a:solidFill>
            <a:prstClr val="black">
              <a:lumMod val="50000"/>
              <a:lumOff val="50000"/>
            </a:prstClr>
          </a:solidFill>
          <a:ln w="114300">
            <a:solidFill>
              <a:srgbClr val="ADE95B"/>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71F85-3565-A396-BA9F-F50CA3C081D7}"/>
              </a:ext>
            </a:extLst>
          </p:cNvPr>
          <p:cNvSpPr>
            <a:spLocks noGrp="1"/>
          </p:cNvSpPr>
          <p:nvPr>
            <p:ph type="title" idx="4294967295"/>
          </p:nvPr>
        </p:nvSpPr>
        <p:spPr>
          <a:xfrm>
            <a:off x="3524250" y="160338"/>
            <a:ext cx="51435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272" normalizeH="0" baseline="0" noProof="0" dirty="0">
                <a:ln>
                  <a:noFill/>
                </a:ln>
                <a:solidFill>
                  <a:schemeClr val="bg1"/>
                </a:solidFill>
                <a:effectLst/>
                <a:uLnTx/>
                <a:uFillTx/>
                <a:latin typeface="DM Sans Bold"/>
                <a:ea typeface="DM Sans Bold"/>
                <a:cs typeface="DM Sans Bold"/>
                <a:sym typeface="DM Sans Bold"/>
              </a:rPr>
              <a:t>Key </a:t>
            </a:r>
            <a:r>
              <a:rPr kumimoji="0" lang="en-US" sz="4000" b="1" i="1" u="none" strike="noStrike" kern="1200" cap="none" spc="545" normalizeH="0" baseline="0" noProof="0" dirty="0">
                <a:ln>
                  <a:noFill/>
                </a:ln>
                <a:solidFill>
                  <a:srgbClr val="B0D35C"/>
                </a:solidFill>
                <a:effectLst/>
                <a:uLnTx/>
                <a:uFillTx/>
                <a:latin typeface="Libre Baskerville"/>
                <a:ea typeface="Libre Baskerville Italics"/>
                <a:cs typeface="Libre Baskerville Italics"/>
                <a:sym typeface="Libre Baskerville Italics"/>
              </a:rPr>
              <a:t>Resources</a:t>
            </a:r>
          </a:p>
        </p:txBody>
      </p:sp>
      <p:graphicFrame>
        <p:nvGraphicFramePr>
          <p:cNvPr id="19" name="Diagram 18" descr="Vertical diagram of key resources on the faculty affairs webpage.">
            <a:extLst>
              <a:ext uri="{FF2B5EF4-FFF2-40B4-BE49-F238E27FC236}">
                <a16:creationId xmlns:a16="http://schemas.microsoft.com/office/drawing/2014/main" id="{772C0BCA-EE25-4F34-6187-7E62AB8D09A8}"/>
              </a:ext>
            </a:extLst>
          </p:cNvPr>
          <p:cNvGraphicFramePr/>
          <p:nvPr>
            <p:extLst>
              <p:ext uri="{D42A27DB-BD31-4B8C-83A1-F6EECF244321}">
                <p14:modId xmlns:p14="http://schemas.microsoft.com/office/powerpoint/2010/main" val="3253349764"/>
              </p:ext>
            </p:extLst>
          </p:nvPr>
        </p:nvGraphicFramePr>
        <p:xfrm>
          <a:off x="771795" y="1227874"/>
          <a:ext cx="4486005" cy="30879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able 2">
            <a:extLst>
              <a:ext uri="{FF2B5EF4-FFF2-40B4-BE49-F238E27FC236}">
                <a16:creationId xmlns:a16="http://schemas.microsoft.com/office/drawing/2014/main" id="{D1B28A4C-EEA5-7814-A673-3E51DA40B712}"/>
              </a:ext>
            </a:extLst>
          </p:cNvPr>
          <p:cNvGraphicFramePr>
            <a:graphicFrameLocks noGrp="1"/>
          </p:cNvGraphicFramePr>
          <p:nvPr>
            <p:extLst>
              <p:ext uri="{D42A27DB-BD31-4B8C-83A1-F6EECF244321}">
                <p14:modId xmlns:p14="http://schemas.microsoft.com/office/powerpoint/2010/main" val="2229651015"/>
              </p:ext>
            </p:extLst>
          </p:nvPr>
        </p:nvGraphicFramePr>
        <p:xfrm>
          <a:off x="330201" y="4315811"/>
          <a:ext cx="5657850" cy="1478280"/>
        </p:xfrm>
        <a:graphic>
          <a:graphicData uri="http://schemas.openxmlformats.org/drawingml/2006/table">
            <a:tbl>
              <a:tblPr firstRow="1" bandRow="1">
                <a:tableStyleId>{6E25E649-3F16-4E02-A733-19D2CDBF48F0}</a:tableStyleId>
              </a:tblPr>
              <a:tblGrid>
                <a:gridCol w="1885950">
                  <a:extLst>
                    <a:ext uri="{9D8B030D-6E8A-4147-A177-3AD203B41FA5}">
                      <a16:colId xmlns:a16="http://schemas.microsoft.com/office/drawing/2014/main" val="2632129701"/>
                    </a:ext>
                  </a:extLst>
                </a:gridCol>
                <a:gridCol w="1885950">
                  <a:extLst>
                    <a:ext uri="{9D8B030D-6E8A-4147-A177-3AD203B41FA5}">
                      <a16:colId xmlns:a16="http://schemas.microsoft.com/office/drawing/2014/main" val="994488052"/>
                    </a:ext>
                  </a:extLst>
                </a:gridCol>
                <a:gridCol w="1885950">
                  <a:extLst>
                    <a:ext uri="{9D8B030D-6E8A-4147-A177-3AD203B41FA5}">
                      <a16:colId xmlns:a16="http://schemas.microsoft.com/office/drawing/2014/main" val="2890324097"/>
                    </a:ext>
                  </a:extLst>
                </a:gridCol>
              </a:tblGrid>
              <a:tr h="244475">
                <a:tc>
                  <a:txBody>
                    <a:bodyPr/>
                    <a:lstStyle/>
                    <a:p>
                      <a:pPr algn="l">
                        <a:buNone/>
                      </a:pPr>
                      <a:r>
                        <a:rPr lang="en-US" sz="1200" dirty="0">
                          <a:solidFill>
                            <a:srgbClr val="FFFFFF"/>
                          </a:solidFill>
                          <a:effectLst/>
                        </a:rPr>
                        <a:t>College</a:t>
                      </a:r>
                      <a:endParaRPr lang="en-US" sz="1200" dirty="0">
                        <a:solidFill>
                          <a:srgbClr val="FFFFFF"/>
                        </a:solidFill>
                        <a:effectLst/>
                        <a:latin typeface="DM Sans" pitchFamily="2" charset="0"/>
                      </a:endParaRPr>
                    </a:p>
                  </a:txBody>
                  <a:tcPr anchor="ctr"/>
                </a:tc>
                <a:tc>
                  <a:txBody>
                    <a:bodyPr/>
                    <a:lstStyle/>
                    <a:p>
                      <a:pPr algn="l">
                        <a:buNone/>
                      </a:pPr>
                      <a:r>
                        <a:rPr lang="en-US" sz="1200">
                          <a:solidFill>
                            <a:srgbClr val="FFFFFF"/>
                          </a:solidFill>
                          <a:effectLst/>
                        </a:rPr>
                        <a:t>Support Administrator</a:t>
                      </a:r>
                      <a:endParaRPr lang="en-US" sz="1200">
                        <a:solidFill>
                          <a:srgbClr val="FFFFFF"/>
                        </a:solidFill>
                        <a:effectLst/>
                        <a:latin typeface="DM Sans" pitchFamily="2" charset="0"/>
                      </a:endParaRPr>
                    </a:p>
                  </a:txBody>
                  <a:tcPr anchor="ctr"/>
                </a:tc>
                <a:tc>
                  <a:txBody>
                    <a:bodyPr/>
                    <a:lstStyle/>
                    <a:p>
                      <a:pPr algn="l">
                        <a:buNone/>
                      </a:pPr>
                      <a:r>
                        <a:rPr lang="en-US" sz="1200">
                          <a:solidFill>
                            <a:srgbClr val="FFFFFF"/>
                          </a:solidFill>
                          <a:effectLst/>
                        </a:rPr>
                        <a:t>Contact Info</a:t>
                      </a:r>
                      <a:endParaRPr lang="en-US" sz="1200">
                        <a:solidFill>
                          <a:srgbClr val="FFFFFF"/>
                        </a:solidFill>
                        <a:effectLst/>
                        <a:latin typeface="DM Sans" pitchFamily="2" charset="0"/>
                      </a:endParaRPr>
                    </a:p>
                  </a:txBody>
                  <a:tcPr anchor="ctr"/>
                </a:tc>
                <a:extLst>
                  <a:ext uri="{0D108BD9-81ED-4DB2-BD59-A6C34878D82A}">
                    <a16:rowId xmlns:a16="http://schemas.microsoft.com/office/drawing/2014/main" val="4235190011"/>
                  </a:ext>
                </a:extLst>
              </a:tr>
              <a:tr h="244475">
                <a:tc>
                  <a:txBody>
                    <a:bodyPr/>
                    <a:lstStyle/>
                    <a:p>
                      <a:pPr>
                        <a:buNone/>
                      </a:pPr>
                      <a:r>
                        <a:rPr lang="en-US" sz="1100" dirty="0">
                          <a:effectLst/>
                        </a:rPr>
                        <a:t>Business</a:t>
                      </a:r>
                    </a:p>
                  </a:txBody>
                  <a:tcPr anchor="ctr"/>
                </a:tc>
                <a:tc>
                  <a:txBody>
                    <a:bodyPr/>
                    <a:lstStyle/>
                    <a:p>
                      <a:pPr>
                        <a:buNone/>
                      </a:pPr>
                      <a:r>
                        <a:rPr lang="en-US" sz="1100">
                          <a:effectLst/>
                        </a:rPr>
                        <a:t>Joan Bruno</a:t>
                      </a:r>
                    </a:p>
                  </a:txBody>
                  <a:tcPr anchor="ctr"/>
                </a:tc>
                <a:tc>
                  <a:txBody>
                    <a:bodyPr/>
                    <a:lstStyle/>
                    <a:p>
                      <a:pPr>
                        <a:buNone/>
                      </a:pPr>
                      <a:r>
                        <a:rPr lang="en-US" sz="1100" u="none" strike="noStrike" dirty="0">
                          <a:solidFill>
                            <a:schemeClr val="tx1"/>
                          </a:solidFill>
                          <a:effectLst/>
                          <a:hlinkClick r:id="rId9">
                            <a:extLst>
                              <a:ext uri="{A12FA001-AC4F-418D-AE19-62706E023703}">
                                <ahyp:hlinkClr xmlns:ahyp="http://schemas.microsoft.com/office/drawing/2018/hyperlinkcolor" val="tx"/>
                              </a:ext>
                            </a:extLst>
                          </a:hlinkClick>
                        </a:rPr>
                        <a:t>Bruno@uhcl.edu</a:t>
                      </a:r>
                      <a:endParaRPr lang="en-US" sz="1100" dirty="0">
                        <a:solidFill>
                          <a:schemeClr val="tx1"/>
                        </a:solidFill>
                        <a:effectLst/>
                      </a:endParaRPr>
                    </a:p>
                  </a:txBody>
                  <a:tcPr anchor="ctr"/>
                </a:tc>
                <a:extLst>
                  <a:ext uri="{0D108BD9-81ED-4DB2-BD59-A6C34878D82A}">
                    <a16:rowId xmlns:a16="http://schemas.microsoft.com/office/drawing/2014/main" val="3117487031"/>
                  </a:ext>
                </a:extLst>
              </a:tr>
              <a:tr h="244475">
                <a:tc>
                  <a:txBody>
                    <a:bodyPr/>
                    <a:lstStyle/>
                    <a:p>
                      <a:pPr algn="l">
                        <a:buNone/>
                      </a:pPr>
                      <a:r>
                        <a:rPr lang="en-US" sz="1100">
                          <a:effectLst/>
                        </a:rPr>
                        <a:t>Education</a:t>
                      </a:r>
                    </a:p>
                  </a:txBody>
                  <a:tcPr anchor="ctr"/>
                </a:tc>
                <a:tc>
                  <a:txBody>
                    <a:bodyPr/>
                    <a:lstStyle/>
                    <a:p>
                      <a:pPr>
                        <a:buNone/>
                      </a:pPr>
                      <a:r>
                        <a:rPr lang="en-US" sz="1100">
                          <a:effectLst/>
                        </a:rPr>
                        <a:t>Dr. Jana Willis</a:t>
                      </a:r>
                    </a:p>
                  </a:txBody>
                  <a:tcPr anchor="ctr"/>
                </a:tc>
                <a:tc>
                  <a:txBody>
                    <a:bodyPr/>
                    <a:lstStyle/>
                    <a:p>
                      <a:pPr>
                        <a:buNone/>
                      </a:pPr>
                      <a:r>
                        <a:rPr lang="en-US" sz="1100" u="none" strike="noStrike" dirty="0">
                          <a:solidFill>
                            <a:schemeClr val="tx1"/>
                          </a:solidFill>
                          <a:effectLst/>
                          <a:hlinkClick r:id="rId10">
                            <a:extLst>
                              <a:ext uri="{A12FA001-AC4F-418D-AE19-62706E023703}">
                                <ahyp:hlinkClr xmlns:ahyp="http://schemas.microsoft.com/office/drawing/2018/hyperlinkcolor" val="tx"/>
                              </a:ext>
                            </a:extLst>
                          </a:hlinkClick>
                        </a:rPr>
                        <a:t>Willis@uhcl.edu</a:t>
                      </a:r>
                      <a:endParaRPr lang="en-US" sz="1100" dirty="0">
                        <a:solidFill>
                          <a:schemeClr val="tx1"/>
                        </a:solidFill>
                        <a:effectLst/>
                      </a:endParaRPr>
                    </a:p>
                  </a:txBody>
                  <a:tcPr anchor="ctr"/>
                </a:tc>
                <a:extLst>
                  <a:ext uri="{0D108BD9-81ED-4DB2-BD59-A6C34878D82A}">
                    <a16:rowId xmlns:a16="http://schemas.microsoft.com/office/drawing/2014/main" val="3914328309"/>
                  </a:ext>
                </a:extLst>
              </a:tr>
              <a:tr h="244475">
                <a:tc>
                  <a:txBody>
                    <a:bodyPr/>
                    <a:lstStyle/>
                    <a:p>
                      <a:pPr>
                        <a:buNone/>
                      </a:pPr>
                      <a:r>
                        <a:rPr lang="en-US" sz="1100" dirty="0">
                          <a:effectLst/>
                        </a:rPr>
                        <a:t>Human Sciences and Humanities</a:t>
                      </a:r>
                    </a:p>
                  </a:txBody>
                  <a:tcPr anchor="ctr"/>
                </a:tc>
                <a:tc>
                  <a:txBody>
                    <a:bodyPr/>
                    <a:lstStyle/>
                    <a:p>
                      <a:pPr>
                        <a:buNone/>
                      </a:pPr>
                      <a:r>
                        <a:rPr lang="en-US" sz="1100">
                          <a:effectLst/>
                        </a:rPr>
                        <a:t>Robin Alms</a:t>
                      </a:r>
                    </a:p>
                  </a:txBody>
                  <a:tcPr anchor="ctr"/>
                </a:tc>
                <a:tc>
                  <a:txBody>
                    <a:bodyPr/>
                    <a:lstStyle/>
                    <a:p>
                      <a:pPr>
                        <a:buNone/>
                      </a:pPr>
                      <a:r>
                        <a:rPr lang="en-US" sz="1100" u="none" strike="noStrike" dirty="0">
                          <a:solidFill>
                            <a:schemeClr val="tx1"/>
                          </a:solidFill>
                          <a:effectLst/>
                          <a:hlinkClick r:id="rId11">
                            <a:extLst>
                              <a:ext uri="{A12FA001-AC4F-418D-AE19-62706E023703}">
                                <ahyp:hlinkClr xmlns:ahyp="http://schemas.microsoft.com/office/drawing/2018/hyperlinkcolor" val="tx"/>
                              </a:ext>
                            </a:extLst>
                          </a:hlinkClick>
                        </a:rPr>
                        <a:t>AlmsWinfrey@UHCL.edu</a:t>
                      </a:r>
                      <a:endParaRPr lang="en-US" sz="1100" dirty="0">
                        <a:solidFill>
                          <a:schemeClr val="tx1"/>
                        </a:solidFill>
                        <a:effectLst/>
                      </a:endParaRPr>
                    </a:p>
                  </a:txBody>
                  <a:tcPr anchor="ctr"/>
                </a:tc>
                <a:extLst>
                  <a:ext uri="{0D108BD9-81ED-4DB2-BD59-A6C34878D82A}">
                    <a16:rowId xmlns:a16="http://schemas.microsoft.com/office/drawing/2014/main" val="1996145750"/>
                  </a:ext>
                </a:extLst>
              </a:tr>
              <a:tr h="244475">
                <a:tc>
                  <a:txBody>
                    <a:bodyPr/>
                    <a:lstStyle/>
                    <a:p>
                      <a:pPr>
                        <a:buNone/>
                      </a:pPr>
                      <a:r>
                        <a:rPr lang="en-US" sz="1100">
                          <a:effectLst/>
                        </a:rPr>
                        <a:t>Science and Engineering</a:t>
                      </a:r>
                    </a:p>
                  </a:txBody>
                  <a:tcPr anchor="ctr"/>
                </a:tc>
                <a:tc>
                  <a:txBody>
                    <a:bodyPr/>
                    <a:lstStyle/>
                    <a:p>
                      <a:pPr>
                        <a:buNone/>
                      </a:pPr>
                      <a:r>
                        <a:rPr lang="en-US" sz="1100">
                          <a:effectLst/>
                        </a:rPr>
                        <a:t>Dr. David Garrison</a:t>
                      </a:r>
                    </a:p>
                  </a:txBody>
                  <a:tcPr anchor="ctr"/>
                </a:tc>
                <a:tc>
                  <a:txBody>
                    <a:bodyPr/>
                    <a:lstStyle/>
                    <a:p>
                      <a:pPr>
                        <a:buNone/>
                      </a:pPr>
                      <a:r>
                        <a:rPr lang="en-US" sz="1100" u="none" strike="noStrike" dirty="0">
                          <a:solidFill>
                            <a:schemeClr val="tx1"/>
                          </a:solidFill>
                          <a:effectLst/>
                          <a:hlinkClick r:id="rId12">
                            <a:extLst>
                              <a:ext uri="{A12FA001-AC4F-418D-AE19-62706E023703}">
                                <ahyp:hlinkClr xmlns:ahyp="http://schemas.microsoft.com/office/drawing/2018/hyperlinkcolor" val="tx"/>
                              </a:ext>
                            </a:extLst>
                          </a:hlinkClick>
                        </a:rPr>
                        <a:t>Garrison@uhcl.edu</a:t>
                      </a:r>
                      <a:endParaRPr lang="en-US" sz="1100" dirty="0">
                        <a:solidFill>
                          <a:schemeClr val="tx1"/>
                        </a:solidFill>
                        <a:effectLst/>
                      </a:endParaRPr>
                    </a:p>
                  </a:txBody>
                  <a:tcPr anchor="ctr"/>
                </a:tc>
                <a:extLst>
                  <a:ext uri="{0D108BD9-81ED-4DB2-BD59-A6C34878D82A}">
                    <a16:rowId xmlns:a16="http://schemas.microsoft.com/office/drawing/2014/main" val="1011766550"/>
                  </a:ext>
                </a:extLst>
              </a:tr>
            </a:tbl>
          </a:graphicData>
        </a:graphic>
      </p:graphicFrame>
      <p:pic>
        <p:nvPicPr>
          <p:cNvPr id="18" name="Picture 17" descr="Webpage illustrating the resources on the Promotion and Tenure Webpage for Faculty Affairs.">
            <a:extLst>
              <a:ext uri="{FF2B5EF4-FFF2-40B4-BE49-F238E27FC236}">
                <a16:creationId xmlns:a16="http://schemas.microsoft.com/office/drawing/2014/main" id="{46A5C2FF-C7AF-5AA4-EF8E-D9E2B482B9CB}"/>
              </a:ext>
            </a:extLst>
          </p:cNvPr>
          <p:cNvPicPr>
            <a:picLocks noChangeAspect="1"/>
          </p:cNvPicPr>
          <p:nvPr/>
        </p:nvPicPr>
        <p:blipFill>
          <a:blip r:embed="rId13">
            <a:extLst>
              <a:ext uri="{28A0092B-C50C-407E-A947-70E740481C1C}">
                <a14:useLocalDpi xmlns:a14="http://schemas.microsoft.com/office/drawing/2010/main" val="0"/>
              </a:ext>
            </a:extLst>
          </a:blip>
          <a:srcRect l="13373" r="14328"/>
          <a:stretch>
            <a:fillRect/>
          </a:stretch>
        </p:blipFill>
        <p:spPr>
          <a:xfrm>
            <a:off x="6318251" y="1054795"/>
            <a:ext cx="4902200" cy="5457337"/>
          </a:xfrm>
          <a:prstGeom prst="rect">
            <a:avLst/>
          </a:prstGeom>
        </p:spPr>
      </p:pic>
    </p:spTree>
    <p:extLst>
      <p:ext uri="{BB962C8B-B14F-4D97-AF65-F5344CB8AC3E}">
        <p14:creationId xmlns:p14="http://schemas.microsoft.com/office/powerpoint/2010/main" val="206177403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3090-BDB7-84E0-FD57-075CEB62F9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83E607-DA27-0422-2083-18DB4AD26BAD}"/>
              </a:ext>
            </a:extLst>
          </p:cNvPr>
          <p:cNvSpPr>
            <a:spLocks noGrp="1"/>
          </p:cNvSpPr>
          <p:nvPr>
            <p:ph type="title" idx="4294967295"/>
          </p:nvPr>
        </p:nvSpPr>
        <p:spPr>
          <a:xfrm>
            <a:off x="1959061" y="311879"/>
            <a:ext cx="9149664"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363" normalizeH="0" baseline="0" noProof="0" dirty="0">
                <a:ln>
                  <a:noFill/>
                </a:ln>
                <a:solidFill>
                  <a:srgbClr val="FFFFFF"/>
                </a:solidFill>
                <a:effectLst/>
                <a:uLnTx/>
                <a:uFillTx/>
                <a:latin typeface="DM Sans" pitchFamily="2" charset="0"/>
                <a:ea typeface="DM Sans Bold"/>
                <a:cs typeface="DM Sans Bold"/>
                <a:sym typeface="DM Sans Bold"/>
              </a:rPr>
              <a:t>P&amp;T Workflow </a:t>
            </a:r>
            <a:r>
              <a:rPr kumimoji="0" lang="en-US" sz="3600" b="0" i="1" u="none" strike="noStrike" kern="1200" cap="none" spc="367" normalizeH="0" baseline="0" noProof="0" dirty="0">
                <a:ln>
                  <a:noFill/>
                </a:ln>
                <a:solidFill>
                  <a:srgbClr val="B0D35C"/>
                </a:solidFill>
                <a:effectLst/>
                <a:uLnTx/>
                <a:uFillTx/>
                <a:latin typeface="Libre Baskerville" panose="02000000000000000000" pitchFamily="2" charset="0"/>
                <a:ea typeface="Libre Baskerville Italics"/>
                <a:cs typeface="Libre Baskerville Italics"/>
                <a:sym typeface="Libre Baskerville Italics"/>
              </a:rPr>
              <a:t>2026-2027 Timeline</a:t>
            </a:r>
            <a:endParaRPr kumimoji="0" lang="en-US" sz="3600" b="0" i="1"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3" name="Table 0">
            <a:extLst>
              <a:ext uri="{FF2B5EF4-FFF2-40B4-BE49-F238E27FC236}">
                <a16:creationId xmlns:a16="http://schemas.microsoft.com/office/drawing/2014/main" id="{134E6770-E5DC-C789-C46C-54FB2D5060BF}"/>
              </a:ext>
            </a:extLst>
          </p:cNvPr>
          <p:cNvGraphicFramePr>
            <a:graphicFrameLocks noGrp="1"/>
          </p:cNvGraphicFramePr>
          <p:nvPr>
            <p:extLst>
              <p:ext uri="{D42A27DB-BD31-4B8C-83A1-F6EECF244321}">
                <p14:modId xmlns:p14="http://schemas.microsoft.com/office/powerpoint/2010/main" val="1353787662"/>
              </p:ext>
            </p:extLst>
          </p:nvPr>
        </p:nvGraphicFramePr>
        <p:xfrm>
          <a:off x="1318387" y="1314730"/>
          <a:ext cx="9555226" cy="4228540"/>
        </p:xfrm>
        <a:graphic>
          <a:graphicData uri="http://schemas.openxmlformats.org/drawingml/2006/table">
            <a:tbl>
              <a:tblPr firstRow="1">
                <a:tableStyleId>{775DCB02-9BB8-47FD-8907-85C794F793BA}</a:tableStyleId>
              </a:tblPr>
              <a:tblGrid>
                <a:gridCol w="1565385">
                  <a:extLst>
                    <a:ext uri="{9D8B030D-6E8A-4147-A177-3AD203B41FA5}">
                      <a16:colId xmlns:a16="http://schemas.microsoft.com/office/drawing/2014/main" val="20000"/>
                    </a:ext>
                  </a:extLst>
                </a:gridCol>
                <a:gridCol w="7989841">
                  <a:extLst>
                    <a:ext uri="{9D8B030D-6E8A-4147-A177-3AD203B41FA5}">
                      <a16:colId xmlns:a16="http://schemas.microsoft.com/office/drawing/2014/main" val="20001"/>
                    </a:ext>
                  </a:extLst>
                </a:gridCol>
              </a:tblGrid>
              <a:tr h="4799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buNone/>
                      </a:pPr>
                      <a:r>
                        <a:rPr lang="en-US" sz="1800" b="1">
                          <a:solidFill>
                            <a:schemeClr val="tx1"/>
                          </a:solidFill>
                          <a:latin typeface="+mj-lt"/>
                        </a:rPr>
                        <a:t>Date</a:t>
                      </a:r>
                      <a:endParaRPr lang="en-US" sz="1100">
                        <a:solidFill>
                          <a:schemeClr val="tx1"/>
                        </a:solidFill>
                        <a:latin typeface="+mj-lt"/>
                        <a:ea typeface="Calibri" charset="0"/>
                        <a:cs typeface="Calibri" charset="0"/>
                      </a:endParaRPr>
                    </a:p>
                  </a:txBody>
                  <a:tcPr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buNone/>
                      </a:pPr>
                      <a:r>
                        <a:rPr lang="en-US" sz="1800" b="1">
                          <a:solidFill>
                            <a:schemeClr val="tx1"/>
                          </a:solidFill>
                          <a:latin typeface="+mj-lt"/>
                        </a:rPr>
                        <a:t>Action Required</a:t>
                      </a:r>
                      <a:endParaRPr lang="en-US" sz="1800">
                        <a:solidFill>
                          <a:schemeClr val="tx1"/>
                        </a:solidFill>
                        <a:latin typeface="+mj-lt"/>
                        <a:ea typeface="Calibri" charset="0"/>
                        <a:cs typeface="Calibri" charset="0"/>
                      </a:endParaRPr>
                    </a:p>
                  </a:txBody>
                  <a:tcPr anchor="ctr"/>
                </a:tc>
                <a:extLst>
                  <a:ext uri="{0D108BD9-81ED-4DB2-BD59-A6C34878D82A}">
                    <a16:rowId xmlns:a16="http://schemas.microsoft.com/office/drawing/2014/main" val="10000"/>
                  </a:ext>
                </a:extLst>
              </a:tr>
              <a:tr h="505231">
                <a:tc>
                  <a:txBody>
                    <a:bodyPr/>
                    <a:lstStyle/>
                    <a:p>
                      <a:pPr algn="ctr" rtl="0" fontAlgn="base">
                        <a:lnSpc>
                          <a:spcPts val="1460"/>
                        </a:lnSpc>
                        <a:buNone/>
                      </a:pPr>
                      <a:r>
                        <a:rPr lang="en-US" sz="1200" b="1">
                          <a:solidFill>
                            <a:schemeClr val="tx1"/>
                          </a:solidFill>
                          <a:effectLst/>
                        </a:rPr>
                        <a:t>Friday, </a:t>
                      </a:r>
                    </a:p>
                    <a:p>
                      <a:pPr algn="ctr" rtl="0" fontAlgn="base">
                        <a:lnSpc>
                          <a:spcPts val="1460"/>
                        </a:lnSpc>
                        <a:buNone/>
                      </a:pPr>
                      <a:r>
                        <a:rPr lang="en-US" sz="1200" b="1">
                          <a:solidFill>
                            <a:schemeClr val="tx1"/>
                          </a:solidFill>
                          <a:effectLst/>
                        </a:rPr>
                        <a:t>March 27,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Deans provide Office of the Provost with the following information: (1) associate professors going up for promotion to professor, (2) assistant professors going up for promotion and tenure to associate professor and (3) any associate professors or professors going up for tenure.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3"/>
                  </a:ext>
                </a:extLst>
              </a:tr>
              <a:tr h="505231">
                <a:tc>
                  <a:txBody>
                    <a:bodyPr/>
                    <a:lstStyle/>
                    <a:p>
                      <a:pPr algn="ctr" rtl="0" fontAlgn="base">
                        <a:lnSpc>
                          <a:spcPts val="1538"/>
                        </a:lnSpc>
                        <a:buNone/>
                      </a:pPr>
                      <a:r>
                        <a:rPr lang="en-US" sz="1200" b="1">
                          <a:solidFill>
                            <a:schemeClr val="tx1"/>
                          </a:solidFill>
                          <a:effectLst/>
                        </a:rPr>
                        <a:t>Thursday, </a:t>
                      </a:r>
                    </a:p>
                    <a:p>
                      <a:pPr algn="ctr" rtl="0" fontAlgn="base">
                        <a:lnSpc>
                          <a:spcPts val="1538"/>
                        </a:lnSpc>
                        <a:buNone/>
                      </a:pPr>
                      <a:r>
                        <a:rPr lang="en-US" sz="1200" b="1">
                          <a:solidFill>
                            <a:schemeClr val="tx1"/>
                          </a:solidFill>
                          <a:effectLst/>
                        </a:rPr>
                        <a:t>April 2,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Office of the Provost approves the final list of candidates going up for P&amp;T in 2026-27. Candidates requesting the addition of a PRC member from an appropriately related discipline or program across campus submit requests to Dean in writing.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4"/>
                  </a:ext>
                </a:extLst>
              </a:tr>
              <a:tr h="505231">
                <a:tc>
                  <a:txBody>
                    <a:bodyPr/>
                    <a:lstStyle/>
                    <a:p>
                      <a:pPr algn="ctr" rtl="0" fontAlgn="base">
                        <a:lnSpc>
                          <a:spcPts val="1538"/>
                        </a:lnSpc>
                        <a:buNone/>
                      </a:pPr>
                      <a:r>
                        <a:rPr lang="en-US" sz="1200" b="1">
                          <a:solidFill>
                            <a:schemeClr val="tx1"/>
                          </a:solidFill>
                          <a:effectLst/>
                        </a:rPr>
                        <a:t>Monday, </a:t>
                      </a:r>
                    </a:p>
                    <a:p>
                      <a:pPr algn="ctr" rtl="0" fontAlgn="base">
                        <a:lnSpc>
                          <a:spcPts val="1538"/>
                        </a:lnSpc>
                        <a:buNone/>
                      </a:pPr>
                      <a:r>
                        <a:rPr lang="en-US" sz="1200" b="1">
                          <a:solidFill>
                            <a:schemeClr val="tx1"/>
                          </a:solidFill>
                          <a:effectLst/>
                        </a:rPr>
                        <a:t>April 27,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Each college provides Office of the Provost a list of peer review committees (members and chairs) and department chair reviewers for each candidate. Dean’s decision and justification provided to candidate in writing. Candidate notified in writing of final committee membership.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5"/>
                  </a:ext>
                </a:extLst>
              </a:tr>
              <a:tr h="694691">
                <a:tc>
                  <a:txBody>
                    <a:bodyPr/>
                    <a:lstStyle/>
                    <a:p>
                      <a:pPr algn="ctr" rtl="0" fontAlgn="base">
                        <a:lnSpc>
                          <a:spcPts val="1538"/>
                        </a:lnSpc>
                        <a:buNone/>
                      </a:pPr>
                      <a:r>
                        <a:rPr lang="en-US" sz="1200" b="1">
                          <a:solidFill>
                            <a:schemeClr val="tx1"/>
                          </a:solidFill>
                          <a:effectLst/>
                        </a:rPr>
                        <a:t>Monday, </a:t>
                      </a:r>
                    </a:p>
                    <a:p>
                      <a:pPr algn="ctr" rtl="0" fontAlgn="base">
                        <a:lnSpc>
                          <a:spcPts val="1538"/>
                        </a:lnSpc>
                        <a:buNone/>
                      </a:pPr>
                      <a:r>
                        <a:rPr lang="en-US" sz="1200" b="1">
                          <a:solidFill>
                            <a:schemeClr val="tx1"/>
                          </a:solidFill>
                          <a:effectLst/>
                        </a:rPr>
                        <a:t>May 18,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Candidates receive access to the 2026-27 P&amp;T workflow. Candidates submit a list of at least five external reviewers to their associate dean or their college designee.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6"/>
                  </a:ext>
                </a:extLst>
              </a:tr>
              <a:tr h="479969">
                <a:tc>
                  <a:txBody>
                    <a:bodyPr/>
                    <a:lstStyle/>
                    <a:p>
                      <a:pPr algn="ctr" rtl="0" fontAlgn="base">
                        <a:lnSpc>
                          <a:spcPts val="1460"/>
                        </a:lnSpc>
                        <a:buNone/>
                      </a:pPr>
                      <a:r>
                        <a:rPr lang="en-US" sz="1200" b="1">
                          <a:solidFill>
                            <a:schemeClr val="tx1"/>
                          </a:solidFill>
                          <a:effectLst/>
                        </a:rPr>
                        <a:t>Friday, </a:t>
                      </a:r>
                    </a:p>
                    <a:p>
                      <a:pPr algn="ctr" rtl="0" fontAlgn="base">
                        <a:lnSpc>
                          <a:spcPts val="1460"/>
                        </a:lnSpc>
                        <a:buNone/>
                      </a:pPr>
                      <a:r>
                        <a:rPr lang="en-US" sz="1200" b="1">
                          <a:solidFill>
                            <a:schemeClr val="tx1"/>
                          </a:solidFill>
                          <a:effectLst/>
                        </a:rPr>
                        <a:t>May 29, 2026 </a:t>
                      </a:r>
                      <a:endParaRPr lang="en-US" sz="1200" b="1" i="0">
                        <a:solidFill>
                          <a:schemeClr val="tx1"/>
                        </a:solidFill>
                        <a:effectLst/>
                        <a:latin typeface="DM Sans 18pt Black" pitchFamily="2" charset="0"/>
                      </a:endParaRPr>
                    </a:p>
                  </a:txBody>
                  <a:tcPr/>
                </a:tc>
                <a:tc>
                  <a:txBody>
                    <a:bodyPr/>
                    <a:lstStyle/>
                    <a:p>
                      <a:pPr algn="l" rtl="0" fontAlgn="base">
                        <a:lnSpc>
                          <a:spcPts val="1460"/>
                        </a:lnSpc>
                        <a:buNone/>
                      </a:pPr>
                      <a:r>
                        <a:rPr lang="en-US" sz="1200" b="1">
                          <a:solidFill>
                            <a:schemeClr val="tx1"/>
                          </a:solidFill>
                          <a:effectLst/>
                        </a:rPr>
                        <a:t>Candidates provide external review packet to their associate dean or their college </a:t>
                      </a:r>
                    </a:p>
                    <a:p>
                      <a:pPr algn="l" rtl="0" fontAlgn="base">
                        <a:lnSpc>
                          <a:spcPts val="1538"/>
                        </a:lnSpc>
                        <a:spcBef>
                          <a:spcPts val="215"/>
                        </a:spcBef>
                        <a:buNone/>
                      </a:pPr>
                      <a:r>
                        <a:rPr lang="en-US" sz="1200" b="1">
                          <a:solidFill>
                            <a:schemeClr val="tx1"/>
                          </a:solidFill>
                          <a:effectLst/>
                        </a:rPr>
                        <a:t>designee.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7"/>
                  </a:ext>
                </a:extLst>
              </a:tr>
              <a:tr h="479969">
                <a:tc>
                  <a:txBody>
                    <a:bodyPr/>
                    <a:lstStyle/>
                    <a:p>
                      <a:pPr algn="ctr" rtl="0" fontAlgn="base">
                        <a:lnSpc>
                          <a:spcPts val="1460"/>
                        </a:lnSpc>
                        <a:buNone/>
                      </a:pPr>
                      <a:r>
                        <a:rPr lang="en-US" sz="1200" b="1">
                          <a:solidFill>
                            <a:schemeClr val="tx1"/>
                          </a:solidFill>
                          <a:effectLst/>
                        </a:rPr>
                        <a:t>Friday, </a:t>
                      </a:r>
                    </a:p>
                    <a:p>
                      <a:pPr algn="ctr" rtl="0" fontAlgn="base">
                        <a:lnSpc>
                          <a:spcPts val="1460"/>
                        </a:lnSpc>
                        <a:buNone/>
                      </a:pPr>
                      <a:r>
                        <a:rPr lang="en-US" sz="1200" b="1">
                          <a:solidFill>
                            <a:schemeClr val="tx1"/>
                          </a:solidFill>
                          <a:effectLst/>
                        </a:rPr>
                        <a:t>June 12,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dirty="0">
                          <a:solidFill>
                            <a:schemeClr val="tx1"/>
                          </a:solidFill>
                          <a:effectLst/>
                        </a:rPr>
                        <a:t>Associate dean or college designee sends external evaluation file to P&amp;T candidate’s outside reviewers. </a:t>
                      </a:r>
                      <a:endParaRPr lang="en-US" sz="1200" b="1" i="0" dirty="0">
                        <a:solidFill>
                          <a:schemeClr val="tx1"/>
                        </a:solidFill>
                        <a:effectLst/>
                        <a:latin typeface="DM Sans 18pt Black" pitchFamily="2"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3553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5A0357-77A4-A5B0-47F7-B06B1840F7EF}"/>
              </a:ext>
            </a:extLst>
          </p:cNvPr>
          <p:cNvSpPr>
            <a:spLocks noGrp="1"/>
          </p:cNvSpPr>
          <p:nvPr>
            <p:ph type="title" idx="4294967295"/>
          </p:nvPr>
        </p:nvSpPr>
        <p:spPr>
          <a:xfrm>
            <a:off x="1208902" y="195992"/>
            <a:ext cx="9774193"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363" normalizeH="0" baseline="0" noProof="0" dirty="0">
                <a:ln>
                  <a:noFill/>
                </a:ln>
                <a:solidFill>
                  <a:srgbClr val="FFFFFF"/>
                </a:solidFill>
                <a:effectLst/>
                <a:uLnTx/>
                <a:uFillTx/>
                <a:latin typeface="DM Sans" pitchFamily="2" charset="0"/>
                <a:ea typeface="DM Sans Bold"/>
                <a:cs typeface="DM Sans Bold"/>
                <a:sym typeface="DM Sans Bold"/>
              </a:rPr>
              <a:t>P&amp;T Workflow </a:t>
            </a:r>
            <a:r>
              <a:rPr kumimoji="0" lang="en-US" sz="3600" b="0" i="1" u="none" strike="noStrike" kern="1200" cap="none" spc="367" normalizeH="0" baseline="0" noProof="0" dirty="0">
                <a:ln>
                  <a:noFill/>
                </a:ln>
                <a:solidFill>
                  <a:srgbClr val="B0D35C"/>
                </a:solidFill>
                <a:effectLst/>
                <a:uLnTx/>
                <a:uFillTx/>
                <a:latin typeface="Libre Baskerville" panose="02000000000000000000" pitchFamily="2" charset="0"/>
                <a:ea typeface="Libre Baskerville Italics"/>
                <a:cs typeface="Libre Baskerville Italics"/>
                <a:sym typeface="Libre Baskerville Italics"/>
              </a:rPr>
              <a:t>2026-2027 Timeline </a:t>
            </a:r>
            <a:endParaRPr kumimoji="0" lang="en-US" sz="3600" b="0" i="1"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8" name="Table 0">
            <a:extLst>
              <a:ext uri="{FF2B5EF4-FFF2-40B4-BE49-F238E27FC236}">
                <a16:creationId xmlns:a16="http://schemas.microsoft.com/office/drawing/2014/main" id="{39124C9D-E1FE-58BC-E909-11011D3ED005}"/>
              </a:ext>
            </a:extLst>
          </p:cNvPr>
          <p:cNvGraphicFramePr>
            <a:graphicFrameLocks noGrp="1"/>
          </p:cNvGraphicFramePr>
          <p:nvPr>
            <p:extLst>
              <p:ext uri="{D42A27DB-BD31-4B8C-83A1-F6EECF244321}">
                <p14:modId xmlns:p14="http://schemas.microsoft.com/office/powerpoint/2010/main" val="650325916"/>
              </p:ext>
            </p:extLst>
          </p:nvPr>
        </p:nvGraphicFramePr>
        <p:xfrm>
          <a:off x="1327466" y="1186083"/>
          <a:ext cx="9537067" cy="4526664"/>
        </p:xfrm>
        <a:graphic>
          <a:graphicData uri="http://schemas.openxmlformats.org/drawingml/2006/table">
            <a:tbl>
              <a:tblPr firstRow="1">
                <a:tableStyleId>{775DCB02-9BB8-47FD-8907-85C794F793BA}</a:tableStyleId>
              </a:tblPr>
              <a:tblGrid>
                <a:gridCol w="1637027">
                  <a:extLst>
                    <a:ext uri="{9D8B030D-6E8A-4147-A177-3AD203B41FA5}">
                      <a16:colId xmlns:a16="http://schemas.microsoft.com/office/drawing/2014/main" val="20000"/>
                    </a:ext>
                  </a:extLst>
                </a:gridCol>
                <a:gridCol w="7900040">
                  <a:extLst>
                    <a:ext uri="{9D8B030D-6E8A-4147-A177-3AD203B41FA5}">
                      <a16:colId xmlns:a16="http://schemas.microsoft.com/office/drawing/2014/main" val="20001"/>
                    </a:ext>
                  </a:extLst>
                </a:gridCol>
              </a:tblGrid>
              <a:tr h="338979">
                <a:tc>
                  <a:txBody>
                    <a:bodyPr/>
                    <a:lstStyle/>
                    <a:p>
                      <a:pPr marL="0" indent="0" algn="ctr">
                        <a:buNone/>
                      </a:pPr>
                      <a:r>
                        <a:rPr lang="en-US" sz="1800" b="1">
                          <a:solidFill>
                            <a:schemeClr val="tx1"/>
                          </a:solidFill>
                        </a:rPr>
                        <a:t>Date</a:t>
                      </a:r>
                      <a:endParaRPr lang="en-US" sz="1800" b="1">
                        <a:solidFill>
                          <a:schemeClr val="tx1"/>
                        </a:solidFill>
                        <a:latin typeface="DM Sans 18pt Black" pitchFamily="2" charset="0"/>
                        <a:ea typeface="Calibri" charset="0"/>
                        <a:cs typeface="Calibri" charset="0"/>
                      </a:endParaRPr>
                    </a:p>
                  </a:txBody>
                  <a:tcPr anchor="ctr"/>
                </a:tc>
                <a:tc>
                  <a:txBody>
                    <a:bodyPr/>
                    <a:lstStyle/>
                    <a:p>
                      <a:pPr marL="0" indent="0" algn="ctr">
                        <a:buNone/>
                      </a:pPr>
                      <a:r>
                        <a:rPr lang="en-US" sz="1800" b="1">
                          <a:solidFill>
                            <a:schemeClr val="tx1"/>
                          </a:solidFill>
                        </a:rPr>
                        <a:t>Action Required</a:t>
                      </a:r>
                      <a:endParaRPr lang="en-US" sz="1800" b="1">
                        <a:solidFill>
                          <a:schemeClr val="tx1"/>
                        </a:solidFill>
                        <a:latin typeface="DM Sans 18pt Black" pitchFamily="2" charset="0"/>
                        <a:ea typeface="Calibri" charset="0"/>
                        <a:cs typeface="Calibri" charset="0"/>
                      </a:endParaRPr>
                    </a:p>
                  </a:txBody>
                  <a:tcPr anchor="ctr"/>
                </a:tc>
                <a:extLst>
                  <a:ext uri="{0D108BD9-81ED-4DB2-BD59-A6C34878D82A}">
                    <a16:rowId xmlns:a16="http://schemas.microsoft.com/office/drawing/2014/main" val="10000"/>
                  </a:ext>
                </a:extLst>
              </a:tr>
              <a:tr h="642708">
                <a:tc>
                  <a:txBody>
                    <a:bodyPr/>
                    <a:lstStyle/>
                    <a:p>
                      <a:pPr algn="ctr" rtl="0" fontAlgn="base">
                        <a:lnSpc>
                          <a:spcPts val="1538"/>
                        </a:lnSpc>
                        <a:buNone/>
                      </a:pPr>
                      <a:r>
                        <a:rPr lang="en-US" sz="1200" b="1">
                          <a:solidFill>
                            <a:schemeClr val="tx1"/>
                          </a:solidFill>
                          <a:effectLst/>
                        </a:rPr>
                        <a:t>Friday, </a:t>
                      </a:r>
                    </a:p>
                    <a:p>
                      <a:pPr algn="ctr" rtl="0" fontAlgn="base">
                        <a:lnSpc>
                          <a:spcPts val="1538"/>
                        </a:lnSpc>
                        <a:buNone/>
                      </a:pPr>
                      <a:r>
                        <a:rPr lang="en-US" sz="1200" b="1">
                          <a:solidFill>
                            <a:schemeClr val="tx1"/>
                          </a:solidFill>
                          <a:effectLst/>
                        </a:rPr>
                        <a:t>September 11,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Candidates must submit their Promotion and Tenure Document in the 2026-27 P&amp;T workflow. Department Chairs have access to files to facilitate submission of external review letters. This represents the deadline for external review letters to be received.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1"/>
                  </a:ext>
                </a:extLst>
              </a:tr>
              <a:tr h="642708">
                <a:tc>
                  <a:txBody>
                    <a:bodyPr/>
                    <a:lstStyle/>
                    <a:p>
                      <a:pPr algn="ctr" rtl="0" fontAlgn="base">
                        <a:lnSpc>
                          <a:spcPct val="100000"/>
                        </a:lnSpc>
                        <a:spcBef>
                          <a:spcPts val="0"/>
                        </a:spcBef>
                        <a:buNone/>
                      </a:pPr>
                      <a:r>
                        <a:rPr lang="en-US" sz="1200" b="1">
                          <a:solidFill>
                            <a:schemeClr val="tx1"/>
                          </a:solidFill>
                          <a:effectLst/>
                        </a:rPr>
                        <a:t>Friday, </a:t>
                      </a:r>
                    </a:p>
                    <a:p>
                      <a:pPr algn="ctr" rtl="0" fontAlgn="base">
                        <a:lnSpc>
                          <a:spcPct val="100000"/>
                        </a:lnSpc>
                        <a:spcBef>
                          <a:spcPts val="0"/>
                        </a:spcBef>
                        <a:buNone/>
                      </a:pPr>
                      <a:r>
                        <a:rPr lang="en-US" sz="1200" b="1">
                          <a:solidFill>
                            <a:schemeClr val="tx1"/>
                          </a:solidFill>
                          <a:effectLst/>
                        </a:rPr>
                        <a:t>October 16, 2026 </a:t>
                      </a:r>
                      <a:endParaRPr lang="en-US" sz="1200" b="1" i="0">
                        <a:solidFill>
                          <a:schemeClr val="tx1"/>
                        </a:solidFill>
                        <a:effectLst/>
                        <a:latin typeface="DM Sans 18pt Black" pitchFamily="2" charset="0"/>
                      </a:endParaRPr>
                    </a:p>
                    <a:p>
                      <a:pPr algn="ctr" rtl="0" fontAlgn="base">
                        <a:lnSpc>
                          <a:spcPts val="1538"/>
                        </a:lnSpc>
                        <a:buNone/>
                      </a:pP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i="0">
                          <a:solidFill>
                            <a:schemeClr val="tx1"/>
                          </a:solidFill>
                          <a:effectLst/>
                          <a:latin typeface="+mn-lt"/>
                        </a:rPr>
                        <a:t>Deadline for PRC to complete their review, upload their recommendation letter into  workflow, record the committee’s overall recommendation for teaching, scholarship and service and forward (submit) the candidate’s P&amp;T file to the department chair.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331160804"/>
                  </a:ext>
                </a:extLst>
              </a:tr>
              <a:tr h="667966">
                <a:tc>
                  <a:txBody>
                    <a:bodyPr/>
                    <a:lstStyle/>
                    <a:p>
                      <a:pPr algn="ctr" rtl="0" fontAlgn="base">
                        <a:lnSpc>
                          <a:spcPts val="1538"/>
                        </a:lnSpc>
                        <a:buNone/>
                      </a:pPr>
                      <a:r>
                        <a:rPr lang="en-US" sz="1200" b="1">
                          <a:solidFill>
                            <a:schemeClr val="tx1"/>
                          </a:solidFill>
                          <a:effectLst/>
                        </a:rPr>
                        <a:t>Friday, </a:t>
                      </a:r>
                    </a:p>
                    <a:p>
                      <a:pPr algn="ctr" rtl="0" fontAlgn="base">
                        <a:lnSpc>
                          <a:spcPts val="1538"/>
                        </a:lnSpc>
                        <a:buNone/>
                      </a:pPr>
                      <a:r>
                        <a:rPr lang="en-US" sz="1200" b="1">
                          <a:solidFill>
                            <a:schemeClr val="tx1"/>
                          </a:solidFill>
                          <a:effectLst/>
                        </a:rPr>
                        <a:t>November 13, 2026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Deadline for the department chair to complete their review, upload the recommendation letter into workflow, record a recommendation for teaching, scholarship and service and forward (submit) the P&amp;T  file to the submission box.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3"/>
                  </a:ext>
                </a:extLst>
              </a:tr>
              <a:tr h="660874">
                <a:tc>
                  <a:txBody>
                    <a:bodyPr/>
                    <a:lstStyle/>
                    <a:p>
                      <a:pPr algn="ctr" rtl="0" fontAlgn="base">
                        <a:lnSpc>
                          <a:spcPts val="1538"/>
                        </a:lnSpc>
                        <a:spcBef>
                          <a:spcPts val="5"/>
                        </a:spcBef>
                        <a:buNone/>
                      </a:pPr>
                      <a:r>
                        <a:rPr lang="en-US" sz="1200" b="1">
                          <a:solidFill>
                            <a:schemeClr val="tx1"/>
                          </a:solidFill>
                          <a:effectLst/>
                        </a:rPr>
                        <a:t>Friday, </a:t>
                      </a:r>
                    </a:p>
                    <a:p>
                      <a:pPr algn="ctr" rtl="0" fontAlgn="base">
                        <a:lnSpc>
                          <a:spcPts val="1538"/>
                        </a:lnSpc>
                        <a:spcBef>
                          <a:spcPts val="5"/>
                        </a:spcBef>
                        <a:buNone/>
                      </a:pPr>
                      <a:r>
                        <a:rPr lang="en-US" sz="1200" b="1">
                          <a:solidFill>
                            <a:schemeClr val="tx1"/>
                          </a:solidFill>
                          <a:effectLst/>
                        </a:rPr>
                        <a:t>November 20, 2026 </a:t>
                      </a:r>
                      <a:endParaRPr lang="en-US" sz="1200" b="1" i="0">
                        <a:solidFill>
                          <a:schemeClr val="tx1"/>
                        </a:solidFill>
                        <a:effectLst/>
                        <a:latin typeface="DM Sans 18pt Black" pitchFamily="2" charset="0"/>
                      </a:endParaRPr>
                    </a:p>
                  </a:txBody>
                  <a:tcPr/>
                </a:tc>
                <a:tc>
                  <a:txBody>
                    <a:bodyPr/>
                    <a:lstStyle/>
                    <a:p>
                      <a:pPr algn="l" rtl="0" fontAlgn="base">
                        <a:lnSpc>
                          <a:spcPts val="1639"/>
                        </a:lnSpc>
                        <a:spcBef>
                          <a:spcPts val="5"/>
                        </a:spcBef>
                        <a:buNone/>
                      </a:pPr>
                      <a:r>
                        <a:rPr lang="en-US" sz="1200" b="1">
                          <a:solidFill>
                            <a:schemeClr val="tx1"/>
                          </a:solidFill>
                          <a:effectLst/>
                        </a:rPr>
                        <a:t>Deadline for candidate’s 5 business day window to review their P&amp;T file and add any candidate letter of information/rebuttal, if desired, to the P&amp;T file. P&amp;T file is released to the dean for review. If no rebuttal is needed, candidate forwards file to dean on or before this date.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4"/>
                  </a:ext>
                </a:extLst>
              </a:tr>
              <a:tr h="454386">
                <a:tc>
                  <a:txBody>
                    <a:bodyPr/>
                    <a:lstStyle/>
                    <a:p>
                      <a:pPr algn="ctr" rtl="0" fontAlgn="base">
                        <a:lnSpc>
                          <a:spcPts val="1460"/>
                        </a:lnSpc>
                        <a:buNone/>
                      </a:pPr>
                      <a:r>
                        <a:rPr lang="en-US" sz="1200" b="1">
                          <a:solidFill>
                            <a:schemeClr val="tx1"/>
                          </a:solidFill>
                          <a:effectLst/>
                        </a:rPr>
                        <a:t>Friday, </a:t>
                      </a:r>
                    </a:p>
                    <a:p>
                      <a:pPr algn="ctr" rtl="0" fontAlgn="base">
                        <a:lnSpc>
                          <a:spcPts val="1460"/>
                        </a:lnSpc>
                        <a:buNone/>
                      </a:pPr>
                      <a:r>
                        <a:rPr lang="en-US" sz="1200" b="1">
                          <a:solidFill>
                            <a:schemeClr val="tx1"/>
                          </a:solidFill>
                          <a:effectLst/>
                        </a:rPr>
                        <a:t>January 1, 2027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a:solidFill>
                            <a:schemeClr val="tx1"/>
                          </a:solidFill>
                          <a:effectLst/>
                        </a:rPr>
                        <a:t>Deadline for dean to complete their review, upload the recommendation letter into workflow, record a recommendation for teaching, scholarship and service and forward (submit) the P&amp;T file to the submission box. </a:t>
                      </a:r>
                      <a:endParaRPr lang="en-US" sz="1200" b="1" i="0">
                        <a:solidFill>
                          <a:schemeClr val="tx1"/>
                        </a:solidFill>
                        <a:effectLst/>
                        <a:latin typeface="DM Sans 18pt Black" pitchFamily="2" charset="0"/>
                      </a:endParaRPr>
                    </a:p>
                  </a:txBody>
                  <a:tcPr/>
                </a:tc>
                <a:extLst>
                  <a:ext uri="{0D108BD9-81ED-4DB2-BD59-A6C34878D82A}">
                    <a16:rowId xmlns:a16="http://schemas.microsoft.com/office/drawing/2014/main" val="10005"/>
                  </a:ext>
                </a:extLst>
              </a:tr>
              <a:tr h="831030">
                <a:tc>
                  <a:txBody>
                    <a:bodyPr/>
                    <a:lstStyle/>
                    <a:p>
                      <a:pPr algn="ctr" rtl="0" fontAlgn="base">
                        <a:lnSpc>
                          <a:spcPts val="1538"/>
                        </a:lnSpc>
                        <a:buNone/>
                      </a:pPr>
                      <a:r>
                        <a:rPr lang="en-US" sz="1200" b="1">
                          <a:solidFill>
                            <a:schemeClr val="tx1"/>
                          </a:solidFill>
                          <a:effectLst/>
                        </a:rPr>
                        <a:t>Monday, </a:t>
                      </a:r>
                    </a:p>
                    <a:p>
                      <a:pPr algn="ctr" rtl="0" fontAlgn="base">
                        <a:lnSpc>
                          <a:spcPts val="1538"/>
                        </a:lnSpc>
                        <a:buNone/>
                      </a:pPr>
                      <a:r>
                        <a:rPr lang="en-US" sz="1200" b="1">
                          <a:solidFill>
                            <a:schemeClr val="tx1"/>
                          </a:solidFill>
                          <a:effectLst/>
                        </a:rPr>
                        <a:t>January 11, 2027 </a:t>
                      </a:r>
                      <a:endParaRPr lang="en-US" sz="1200" b="1" i="0">
                        <a:solidFill>
                          <a:schemeClr val="tx1"/>
                        </a:solidFill>
                        <a:effectLst/>
                        <a:latin typeface="DM Sans 18pt Black" pitchFamily="2" charset="0"/>
                      </a:endParaRPr>
                    </a:p>
                  </a:txBody>
                  <a:tcPr/>
                </a:tc>
                <a:tc>
                  <a:txBody>
                    <a:bodyPr/>
                    <a:lstStyle/>
                    <a:p>
                      <a:pPr algn="l" rtl="0" fontAlgn="base">
                        <a:lnSpc>
                          <a:spcPts val="1639"/>
                        </a:lnSpc>
                        <a:buNone/>
                      </a:pPr>
                      <a:r>
                        <a:rPr lang="en-US" sz="1200" b="1" dirty="0">
                          <a:solidFill>
                            <a:schemeClr val="tx1"/>
                          </a:solidFill>
                          <a:effectLst/>
                        </a:rPr>
                        <a:t>Deadline for candidate’s 5 business day window to review their P&amp;T file and add any candidate letter of information/rebuttal, if desired, to the P&amp;T file. P&amp;T file is released to the University Promotion and Tenure Committee (UPTC) for review. If no rebuttal is needed, candidate forwards file to UPTC for review on or before this date. </a:t>
                      </a:r>
                      <a:endParaRPr lang="en-US" sz="1200" b="1" i="0" dirty="0">
                        <a:solidFill>
                          <a:schemeClr val="tx1"/>
                        </a:solidFill>
                        <a:effectLst/>
                        <a:latin typeface="DM Sans 18pt Black" pitchFamily="2"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426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9C8A1-9406-6C16-8054-15340DF59BB8}"/>
              </a:ext>
            </a:extLst>
          </p:cNvPr>
          <p:cNvSpPr>
            <a:spLocks noGrp="1"/>
          </p:cNvSpPr>
          <p:nvPr>
            <p:ph type="title" idx="4294967295"/>
          </p:nvPr>
        </p:nvSpPr>
        <p:spPr>
          <a:xfrm>
            <a:off x="2061219" y="329342"/>
            <a:ext cx="8244316"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pitchFamily="2" charset="0"/>
                <a:ea typeface="+mn-ea"/>
                <a:cs typeface="+mn-cs"/>
              </a:rPr>
              <a:t>Faculty Step 1- Required Uploads</a:t>
            </a:r>
          </a:p>
        </p:txBody>
      </p:sp>
      <p:graphicFrame>
        <p:nvGraphicFramePr>
          <p:cNvPr id="9" name="Diagram 8" descr="Diagram deatiling the requied faculty uploads and the file naming.">
            <a:extLst>
              <a:ext uri="{FF2B5EF4-FFF2-40B4-BE49-F238E27FC236}">
                <a16:creationId xmlns:a16="http://schemas.microsoft.com/office/drawing/2014/main" id="{59101588-C5AD-164D-7E3E-7713C57A74AF}"/>
              </a:ext>
            </a:extLst>
          </p:cNvPr>
          <p:cNvGraphicFramePr/>
          <p:nvPr>
            <p:extLst>
              <p:ext uri="{D42A27DB-BD31-4B8C-83A1-F6EECF244321}">
                <p14:modId xmlns:p14="http://schemas.microsoft.com/office/powerpoint/2010/main" val="4183748722"/>
              </p:ext>
            </p:extLst>
          </p:nvPr>
        </p:nvGraphicFramePr>
        <p:xfrm>
          <a:off x="257331" y="1305341"/>
          <a:ext cx="11677337"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18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C6809-991D-4153-7DDA-F9BCD72C5C24}"/>
              </a:ext>
            </a:extLst>
          </p:cNvPr>
          <p:cNvSpPr>
            <a:spLocks noGrp="1"/>
          </p:cNvSpPr>
          <p:nvPr>
            <p:ph type="title" idx="4294967295"/>
          </p:nvPr>
        </p:nvSpPr>
        <p:spPr>
          <a:xfrm>
            <a:off x="1037968" y="101676"/>
            <a:ext cx="10696656"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bg1"/>
                </a:solidFill>
                <a:effectLst/>
                <a:uLnTx/>
                <a:uFillTx/>
                <a:latin typeface="DM Sans"/>
                <a:ea typeface="+mn-ea"/>
                <a:cs typeface="+mn-cs"/>
              </a:rPr>
              <a:t>Naming </a:t>
            </a:r>
            <a:r>
              <a:rPr kumimoji="0" lang="en-US" sz="7200" b="0" i="1" u="none" strike="noStrike" kern="1200" cap="none" spc="0" normalizeH="0" baseline="0" noProof="0" dirty="0">
                <a:ln>
                  <a:noFill/>
                </a:ln>
                <a:solidFill>
                  <a:srgbClr val="62CAE3"/>
                </a:solidFill>
                <a:effectLst/>
                <a:uLnTx/>
                <a:uFillTx/>
                <a:latin typeface="Libre Baskerville"/>
                <a:ea typeface="+mn-ea"/>
                <a:cs typeface="+mn-cs"/>
              </a:rPr>
              <a:t>Convention</a:t>
            </a:r>
            <a:endParaRPr kumimoji="0" lang="en-US" sz="4000" b="1" i="0" u="none" strike="noStrike" kern="1200" cap="none" spc="0" normalizeH="0" baseline="0" noProof="0" dirty="0">
              <a:ln>
                <a:noFill/>
              </a:ln>
              <a:solidFill>
                <a:srgbClr val="62CAE3"/>
              </a:solidFill>
              <a:effectLst/>
              <a:uLnTx/>
              <a:uFillTx/>
              <a:latin typeface="Libre Baskerville"/>
              <a:ea typeface="+mn-ea"/>
              <a:cs typeface="+mn-cs"/>
            </a:endParaRPr>
          </a:p>
        </p:txBody>
      </p:sp>
      <p:graphicFrame>
        <p:nvGraphicFramePr>
          <p:cNvPr id="3" name="Diagram 2" descr="Arrow diagram depicting details for file uploads.">
            <a:extLst>
              <a:ext uri="{FF2B5EF4-FFF2-40B4-BE49-F238E27FC236}">
                <a16:creationId xmlns:a16="http://schemas.microsoft.com/office/drawing/2014/main" id="{6FD82365-F4E6-A1C6-F0DF-0122204514FC}"/>
              </a:ext>
            </a:extLst>
          </p:cNvPr>
          <p:cNvGraphicFramePr/>
          <p:nvPr>
            <p:extLst>
              <p:ext uri="{D42A27DB-BD31-4B8C-83A1-F6EECF244321}">
                <p14:modId xmlns:p14="http://schemas.microsoft.com/office/powerpoint/2010/main" val="1975951244"/>
              </p:ext>
            </p:extLst>
          </p:nvPr>
        </p:nvGraphicFramePr>
        <p:xfrm>
          <a:off x="164593" y="1229049"/>
          <a:ext cx="3209545" cy="489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e 8">
            <a:extLst>
              <a:ext uri="{FF2B5EF4-FFF2-40B4-BE49-F238E27FC236}">
                <a16:creationId xmlns:a16="http://schemas.microsoft.com/office/drawing/2014/main" id="{B0284677-65D5-9B48-E677-2DA02C63324A}"/>
              </a:ext>
            </a:extLst>
          </p:cNvPr>
          <p:cNvGraphicFramePr>
            <a:graphicFrameLocks noGrp="1"/>
          </p:cNvGraphicFramePr>
          <p:nvPr>
            <p:extLst>
              <p:ext uri="{D42A27DB-BD31-4B8C-83A1-F6EECF244321}">
                <p14:modId xmlns:p14="http://schemas.microsoft.com/office/powerpoint/2010/main" val="2630198003"/>
              </p:ext>
            </p:extLst>
          </p:nvPr>
        </p:nvGraphicFramePr>
        <p:xfrm>
          <a:off x="3492499" y="1176579"/>
          <a:ext cx="7883779" cy="4846320"/>
        </p:xfrm>
        <a:graphic>
          <a:graphicData uri="http://schemas.openxmlformats.org/drawingml/2006/table">
            <a:tbl>
              <a:tblPr firstRow="1" bandRow="1">
                <a:tableStyleId>{35758FB7-9AC5-4552-8A53-C91805E547FA}</a:tableStyleId>
              </a:tblPr>
              <a:tblGrid>
                <a:gridCol w="3784946">
                  <a:extLst>
                    <a:ext uri="{9D8B030D-6E8A-4147-A177-3AD203B41FA5}">
                      <a16:colId xmlns:a16="http://schemas.microsoft.com/office/drawing/2014/main" val="876635803"/>
                    </a:ext>
                  </a:extLst>
                </a:gridCol>
                <a:gridCol w="4098833">
                  <a:extLst>
                    <a:ext uri="{9D8B030D-6E8A-4147-A177-3AD203B41FA5}">
                      <a16:colId xmlns:a16="http://schemas.microsoft.com/office/drawing/2014/main" val="1111536867"/>
                    </a:ext>
                  </a:extLst>
                </a:gridCol>
              </a:tblGrid>
              <a:tr h="241686">
                <a:tc>
                  <a:txBody>
                    <a:bodyPr/>
                    <a:lstStyle/>
                    <a:p>
                      <a:r>
                        <a:rPr lang="en-US" sz="1200">
                          <a:solidFill>
                            <a:schemeClr val="tx1"/>
                          </a:solidFill>
                          <a:latin typeface="DM Sans SemiBold" pitchFamily="2" charset="0"/>
                        </a:rPr>
                        <a:t>Step 1. Faculty</a:t>
                      </a:r>
                    </a:p>
                  </a:txBody>
                  <a:tcPr/>
                </a:tc>
                <a:tc>
                  <a:txBody>
                    <a:bodyPr/>
                    <a:lstStyle/>
                    <a:p>
                      <a:r>
                        <a:rPr lang="en-US" sz="1200">
                          <a:solidFill>
                            <a:schemeClr val="tx1"/>
                          </a:solidFill>
                          <a:latin typeface="DM Sans SemiBold" pitchFamily="2" charset="0"/>
                        </a:rPr>
                        <a:t>Example Faculty: Cisneros</a:t>
                      </a:r>
                    </a:p>
                  </a:txBody>
                  <a:tcPr/>
                </a:tc>
                <a:extLst>
                  <a:ext uri="{0D108BD9-81ED-4DB2-BD59-A6C34878D82A}">
                    <a16:rowId xmlns:a16="http://schemas.microsoft.com/office/drawing/2014/main" val="3018136948"/>
                  </a:ext>
                </a:extLst>
              </a:tr>
              <a:tr h="241686">
                <a:tc>
                  <a:txBody>
                    <a:bodyPr/>
                    <a:lstStyle/>
                    <a:p>
                      <a:r>
                        <a:rPr lang="en-US" sz="1200" b="1" kern="1200">
                          <a:solidFill>
                            <a:schemeClr val="tx1"/>
                          </a:solidFill>
                          <a:effectLst/>
                          <a:latin typeface="DM Sans SemiBold" pitchFamily="2" charset="0"/>
                        </a:rPr>
                        <a:t>1.*Candidate Review Statement</a:t>
                      </a:r>
                      <a:endParaRPr lang="en-US" sz="1200">
                        <a:solidFill>
                          <a:schemeClr val="tx1"/>
                        </a:solidFill>
                        <a:latin typeface="DM Sans SemiBold" pitchFamily="2" charset="0"/>
                      </a:endParaRPr>
                    </a:p>
                  </a:txBody>
                  <a:tcPr/>
                </a:tc>
                <a:tc>
                  <a:txBody>
                    <a:bodyPr/>
                    <a:lstStyle/>
                    <a:p>
                      <a:r>
                        <a:rPr lang="en-US" sz="1200" b="0" kern="1200">
                          <a:solidFill>
                            <a:schemeClr val="tx1"/>
                          </a:solidFill>
                          <a:effectLst/>
                          <a:latin typeface="DM Sans SemiBold" pitchFamily="2" charset="0"/>
                        </a:rPr>
                        <a:t>1_1_Cisneros Review Statement.pdf</a:t>
                      </a:r>
                      <a:endParaRPr lang="en-US" sz="1200">
                        <a:solidFill>
                          <a:schemeClr val="tx1"/>
                        </a:solidFill>
                        <a:latin typeface="DM Sans SemiBold" pitchFamily="2" charset="0"/>
                      </a:endParaRPr>
                    </a:p>
                  </a:txBody>
                  <a:tcPr/>
                </a:tc>
                <a:extLst>
                  <a:ext uri="{0D108BD9-81ED-4DB2-BD59-A6C34878D82A}">
                    <a16:rowId xmlns:a16="http://schemas.microsoft.com/office/drawing/2014/main" val="666848934"/>
                  </a:ext>
                </a:extLst>
              </a:tr>
              <a:tr h="241686">
                <a:tc>
                  <a:txBody>
                    <a:bodyPr/>
                    <a:lstStyle/>
                    <a:p>
                      <a:r>
                        <a:rPr lang="en-US" sz="1200" b="1" kern="1200">
                          <a:solidFill>
                            <a:schemeClr val="tx1"/>
                          </a:solidFill>
                          <a:effectLst/>
                          <a:latin typeface="DM Sans SemiBold" pitchFamily="2" charset="0"/>
                        </a:rPr>
                        <a:t>2.*Applicable Third Year Review Criteria</a:t>
                      </a:r>
                      <a:endParaRPr lang="en-US" sz="1200">
                        <a:solidFill>
                          <a:schemeClr val="tx1"/>
                        </a:solidFill>
                        <a:latin typeface="DM Sans SemiBold" pitchFamily="2" charset="0"/>
                      </a:endParaRPr>
                    </a:p>
                  </a:txBody>
                  <a:tcPr/>
                </a:tc>
                <a:tc>
                  <a:txBody>
                    <a:bodyPr/>
                    <a:lstStyle/>
                    <a:p>
                      <a:r>
                        <a:rPr lang="en-US" sz="1200">
                          <a:solidFill>
                            <a:schemeClr val="tx1"/>
                          </a:solidFill>
                          <a:latin typeface="DM Sans SemiBold" pitchFamily="2" charset="0"/>
                        </a:rPr>
                        <a:t>1_2_Cisneros P&amp;T Criteria.pdf</a:t>
                      </a:r>
                    </a:p>
                  </a:txBody>
                  <a:tcPr/>
                </a:tc>
                <a:extLst>
                  <a:ext uri="{0D108BD9-81ED-4DB2-BD59-A6C34878D82A}">
                    <a16:rowId xmlns:a16="http://schemas.microsoft.com/office/drawing/2014/main" val="1066720685"/>
                  </a:ext>
                </a:extLst>
              </a:tr>
              <a:tr h="402809">
                <a:tc>
                  <a:txBody>
                    <a:bodyPr/>
                    <a:lstStyle/>
                    <a:p>
                      <a:r>
                        <a:rPr lang="en-US" sz="1200">
                          <a:solidFill>
                            <a:schemeClr val="tx1"/>
                          </a:solidFill>
                          <a:latin typeface="DM Sans SemiBold" pitchFamily="2" charset="0"/>
                        </a:rPr>
                        <a:t>3. Written Notifications of probationary period extensions(if applicable)</a:t>
                      </a:r>
                    </a:p>
                  </a:txBody>
                  <a:tcPr/>
                </a:tc>
                <a:tc>
                  <a:txBody>
                    <a:bodyPr/>
                    <a:lstStyle/>
                    <a:p>
                      <a:r>
                        <a:rPr lang="en-US" sz="1200">
                          <a:solidFill>
                            <a:schemeClr val="tx1"/>
                          </a:solidFill>
                          <a:latin typeface="DM Sans SemiBold" pitchFamily="2" charset="0"/>
                        </a:rPr>
                        <a:t>1_3_Cisneros Probation Extensions.pdf</a:t>
                      </a:r>
                    </a:p>
                  </a:txBody>
                  <a:tcPr/>
                </a:tc>
                <a:extLst>
                  <a:ext uri="{0D108BD9-81ED-4DB2-BD59-A6C34878D82A}">
                    <a16:rowId xmlns:a16="http://schemas.microsoft.com/office/drawing/2014/main" val="1020217877"/>
                  </a:ext>
                </a:extLst>
              </a:tr>
              <a:tr h="402809">
                <a:tc>
                  <a:txBody>
                    <a:bodyPr/>
                    <a:lstStyle/>
                    <a:p>
                      <a:r>
                        <a:rPr lang="en-US" sz="1200">
                          <a:solidFill>
                            <a:schemeClr val="tx1"/>
                          </a:solidFill>
                          <a:latin typeface="DM Sans SemiBold" pitchFamily="2" charset="0"/>
                        </a:rPr>
                        <a:t>4.*Annual Evaluations from the Department Chair foreach year during the evaluative period</a:t>
                      </a:r>
                    </a:p>
                  </a:txBody>
                  <a:tcPr/>
                </a:tc>
                <a:tc>
                  <a:txBody>
                    <a:bodyPr/>
                    <a:lstStyle/>
                    <a:p>
                      <a:r>
                        <a:rPr lang="en-US" sz="1200">
                          <a:solidFill>
                            <a:schemeClr val="tx1"/>
                          </a:solidFill>
                          <a:latin typeface="DM Sans SemiBold" pitchFamily="2" charset="0"/>
                        </a:rPr>
                        <a:t>1_4a_Cisneros Annual Evaluation 2024.pdf</a:t>
                      </a:r>
                    </a:p>
                    <a:p>
                      <a:r>
                        <a:rPr lang="en-US" sz="1200">
                          <a:solidFill>
                            <a:schemeClr val="tx1"/>
                          </a:solidFill>
                          <a:latin typeface="DM Sans SemiBold" pitchFamily="2" charset="0"/>
                        </a:rPr>
                        <a:t>1_4b_ Cisneros Annual Evaluation 2025.pdf </a:t>
                      </a:r>
                    </a:p>
                  </a:txBody>
                  <a:tcPr/>
                </a:tc>
                <a:extLst>
                  <a:ext uri="{0D108BD9-81ED-4DB2-BD59-A6C34878D82A}">
                    <a16:rowId xmlns:a16="http://schemas.microsoft.com/office/drawing/2014/main" val="2497360127"/>
                  </a:ext>
                </a:extLst>
              </a:tr>
              <a:tr h="402809">
                <a:tc>
                  <a:txBody>
                    <a:bodyPr/>
                    <a:lstStyle/>
                    <a:p>
                      <a:r>
                        <a:rPr lang="en-US" sz="1200">
                          <a:solidFill>
                            <a:schemeClr val="tx1"/>
                          </a:solidFill>
                          <a:latin typeface="DM Sans SemiBold" pitchFamily="2" charset="0"/>
                        </a:rPr>
                        <a:t>5. Third-Year Review letters from peer committee and Department Chair</a:t>
                      </a:r>
                    </a:p>
                  </a:txBody>
                  <a:tcPr/>
                </a:tc>
                <a:tc>
                  <a:txBody>
                    <a:bodyPr/>
                    <a:lstStyle/>
                    <a:p>
                      <a:r>
                        <a:rPr lang="en-US" sz="1200">
                          <a:solidFill>
                            <a:schemeClr val="tx1"/>
                          </a:solidFill>
                          <a:latin typeface="DM Sans SemiBold" pitchFamily="2" charset="0"/>
                        </a:rPr>
                        <a:t>1_5a_Cisneros Third Year Review.pdf; 1_5b_Cisneros Third Year Review.pdf</a:t>
                      </a:r>
                    </a:p>
                  </a:txBody>
                  <a:tcPr/>
                </a:tc>
                <a:extLst>
                  <a:ext uri="{0D108BD9-81ED-4DB2-BD59-A6C34878D82A}">
                    <a16:rowId xmlns:a16="http://schemas.microsoft.com/office/drawing/2014/main" val="148675398"/>
                  </a:ext>
                </a:extLst>
              </a:tr>
              <a:tr h="241686">
                <a:tc>
                  <a:txBody>
                    <a:bodyPr/>
                    <a:lstStyle/>
                    <a:p>
                      <a:r>
                        <a:rPr lang="en-US" sz="1200" b="1" kern="1200">
                          <a:solidFill>
                            <a:schemeClr val="tx1"/>
                          </a:solidFill>
                          <a:effectLst/>
                          <a:latin typeface="DM Sans SemiBold" pitchFamily="2" charset="0"/>
                        </a:rPr>
                        <a:t>6.*A current curriculum vitae</a:t>
                      </a:r>
                      <a:endParaRPr lang="en-US" sz="1200">
                        <a:solidFill>
                          <a:schemeClr val="tx1"/>
                        </a:solidFill>
                        <a:latin typeface="DM Sans SemiBold" pitchFamily="2" charset="0"/>
                      </a:endParaRPr>
                    </a:p>
                  </a:txBody>
                  <a:tcPr/>
                </a:tc>
                <a:tc>
                  <a:txBody>
                    <a:bodyPr/>
                    <a:lstStyle/>
                    <a:p>
                      <a:r>
                        <a:rPr lang="en-US" sz="1200">
                          <a:solidFill>
                            <a:schemeClr val="tx1"/>
                          </a:solidFill>
                          <a:latin typeface="DM Sans SemiBold" pitchFamily="2" charset="0"/>
                        </a:rPr>
                        <a:t>1_6_Cisneros CV.pdf</a:t>
                      </a:r>
                    </a:p>
                  </a:txBody>
                  <a:tcPr/>
                </a:tc>
                <a:extLst>
                  <a:ext uri="{0D108BD9-81ED-4DB2-BD59-A6C34878D82A}">
                    <a16:rowId xmlns:a16="http://schemas.microsoft.com/office/drawing/2014/main" val="2195861112"/>
                  </a:ext>
                </a:extLst>
              </a:tr>
              <a:tr h="241686">
                <a:tc>
                  <a:txBody>
                    <a:bodyPr/>
                    <a:lstStyle/>
                    <a:p>
                      <a:r>
                        <a:rPr lang="en-US" sz="1200" b="1" kern="1200">
                          <a:solidFill>
                            <a:schemeClr val="tx1"/>
                          </a:solidFill>
                          <a:effectLst/>
                          <a:latin typeface="DM Sans SemiBold" pitchFamily="2" charset="0"/>
                        </a:rPr>
                        <a:t>7.*Candidate’s P&amp;T Narrative</a:t>
                      </a:r>
                      <a:endParaRPr lang="en-US" sz="1200">
                        <a:solidFill>
                          <a:schemeClr val="tx1"/>
                        </a:solidFill>
                        <a:latin typeface="DM Sans SemiBold" pitchFamily="2" charset="0"/>
                      </a:endParaRPr>
                    </a:p>
                  </a:txBody>
                  <a:tcPr/>
                </a:tc>
                <a:tc>
                  <a:txBody>
                    <a:bodyPr/>
                    <a:lstStyle/>
                    <a:p>
                      <a:r>
                        <a:rPr lang="en-US" sz="1200">
                          <a:solidFill>
                            <a:schemeClr val="tx1"/>
                          </a:solidFill>
                          <a:latin typeface="DM Sans SemiBold" pitchFamily="2" charset="0"/>
                        </a:rPr>
                        <a:t>1_7_Cisneros PT Narrative.pdf</a:t>
                      </a:r>
                    </a:p>
                  </a:txBody>
                  <a:tcPr/>
                </a:tc>
                <a:extLst>
                  <a:ext uri="{0D108BD9-81ED-4DB2-BD59-A6C34878D82A}">
                    <a16:rowId xmlns:a16="http://schemas.microsoft.com/office/drawing/2014/main" val="1908125403"/>
                  </a:ext>
                </a:extLst>
              </a:tr>
              <a:tr h="241686">
                <a:tc>
                  <a:txBody>
                    <a:bodyPr/>
                    <a:lstStyle/>
                    <a:p>
                      <a:r>
                        <a:rPr lang="en-US" sz="1200" b="0" kern="1200" dirty="0">
                          <a:solidFill>
                            <a:schemeClr val="tx1"/>
                          </a:solidFill>
                          <a:effectLst/>
                          <a:latin typeface="DM Sans SemiBold" pitchFamily="2" charset="0"/>
                        </a:rPr>
                        <a:t>8. Appendix Material Table of Contents</a:t>
                      </a:r>
                      <a:endParaRPr lang="en-US" sz="1200" dirty="0">
                        <a:solidFill>
                          <a:schemeClr val="tx1"/>
                        </a:solidFill>
                        <a:latin typeface="DM Sans SemiBold" pitchFamily="2" charset="0"/>
                      </a:endParaRPr>
                    </a:p>
                  </a:txBody>
                  <a:tcPr/>
                </a:tc>
                <a:tc>
                  <a:txBody>
                    <a:bodyPr/>
                    <a:lstStyle/>
                    <a:p>
                      <a:r>
                        <a:rPr lang="en-US" sz="1200">
                          <a:solidFill>
                            <a:schemeClr val="tx1"/>
                          </a:solidFill>
                          <a:latin typeface="DM Sans SemiBold" pitchFamily="2" charset="0"/>
                        </a:rPr>
                        <a:t>1_8_Cisneros Appendix TOC.pdf </a:t>
                      </a:r>
                    </a:p>
                  </a:txBody>
                  <a:tcPr/>
                </a:tc>
                <a:extLst>
                  <a:ext uri="{0D108BD9-81ED-4DB2-BD59-A6C34878D82A}">
                    <a16:rowId xmlns:a16="http://schemas.microsoft.com/office/drawing/2014/main" val="3980987677"/>
                  </a:ext>
                </a:extLst>
              </a:tr>
              <a:tr h="402809">
                <a:tc>
                  <a:txBody>
                    <a:bodyPr/>
                    <a:lstStyle/>
                    <a:p>
                      <a:r>
                        <a:rPr lang="en-US" sz="1200" b="0" kern="1200">
                          <a:solidFill>
                            <a:schemeClr val="tx1"/>
                          </a:solidFill>
                          <a:effectLst/>
                          <a:latin typeface="DM Sans SemiBold" pitchFamily="2" charset="0"/>
                        </a:rPr>
                        <a:t>9. Appendix Material</a:t>
                      </a:r>
                      <a:endParaRPr lang="en-US" sz="1200">
                        <a:solidFill>
                          <a:schemeClr val="tx1"/>
                        </a:solidFill>
                        <a:latin typeface="DM Sans SemiBold" pitchFamily="2" charset="0"/>
                      </a:endParaRPr>
                    </a:p>
                  </a:txBody>
                  <a:tcPr/>
                </a:tc>
                <a:tc>
                  <a:txBody>
                    <a:bodyPr/>
                    <a:lstStyle/>
                    <a:p>
                      <a:r>
                        <a:rPr lang="en-US" sz="1200">
                          <a:solidFill>
                            <a:schemeClr val="tx1"/>
                          </a:solidFill>
                          <a:latin typeface="DM Sans SemiBold" pitchFamily="2" charset="0"/>
                        </a:rPr>
                        <a:t>1_9a_ Appendix Faculty Fellowship.pdf; 1_9b_ Appendix Researcher Award.pdf</a:t>
                      </a:r>
                    </a:p>
                  </a:txBody>
                  <a:tcPr/>
                </a:tc>
                <a:extLst>
                  <a:ext uri="{0D108BD9-81ED-4DB2-BD59-A6C34878D82A}">
                    <a16:rowId xmlns:a16="http://schemas.microsoft.com/office/drawing/2014/main" val="3888818939"/>
                  </a:ext>
                </a:extLst>
              </a:tr>
              <a:tr h="1030019">
                <a:tc>
                  <a:txBody>
                    <a:bodyPr/>
                    <a:lstStyle/>
                    <a:p>
                      <a:r>
                        <a:rPr lang="en-US" sz="1200">
                          <a:solidFill>
                            <a:schemeClr val="tx1"/>
                          </a:solidFill>
                          <a:latin typeface="DM Sans SemiBold" pitchFamily="2" charset="0"/>
                        </a:rPr>
                        <a:t>9a. Appendix Material A: General</a:t>
                      </a:r>
                    </a:p>
                    <a:p>
                      <a:r>
                        <a:rPr lang="en-US" sz="1200">
                          <a:solidFill>
                            <a:schemeClr val="tx1"/>
                          </a:solidFill>
                          <a:latin typeface="DM Sans SemiBold" pitchFamily="2" charset="0"/>
                        </a:rPr>
                        <a:t>9b. Appendix Material B: Teaching</a:t>
                      </a:r>
                    </a:p>
                    <a:p>
                      <a:r>
                        <a:rPr lang="en-US" sz="1200">
                          <a:solidFill>
                            <a:schemeClr val="tx1"/>
                          </a:solidFill>
                          <a:latin typeface="DM Sans SemiBold" pitchFamily="2" charset="0"/>
                        </a:rPr>
                        <a:t>9c. Appendix Material C: Research</a:t>
                      </a:r>
                    </a:p>
                    <a:p>
                      <a:r>
                        <a:rPr lang="en-US" sz="1200">
                          <a:solidFill>
                            <a:schemeClr val="tx1"/>
                          </a:solidFill>
                          <a:latin typeface="DM Sans SemiBold" pitchFamily="2" charset="0"/>
                        </a:rPr>
                        <a:t>9d. Appendix Material D: Service</a:t>
                      </a:r>
                    </a:p>
                  </a:txBody>
                  <a:tcPr/>
                </a:tc>
                <a:tc>
                  <a:txBody>
                    <a:bodyPr/>
                    <a:lstStyle/>
                    <a:p>
                      <a:r>
                        <a:rPr lang="en-US" sz="1200" dirty="0">
                          <a:solidFill>
                            <a:schemeClr val="tx1"/>
                          </a:solidFill>
                          <a:latin typeface="DM Sans SemiBold" pitchFamily="2" charset="0"/>
                        </a:rPr>
                        <a:t>1_9ageneral01_Cisneros Table of Annual Reviews.pdf</a:t>
                      </a:r>
                    </a:p>
                    <a:p>
                      <a:r>
                        <a:rPr lang="en-US" sz="1200" dirty="0">
                          <a:solidFill>
                            <a:schemeClr val="tx1"/>
                          </a:solidFill>
                          <a:latin typeface="DM Sans SemiBold" pitchFamily="2" charset="0"/>
                        </a:rPr>
                        <a:t>1_9bteaching01_Cisneros List of Courses by Semester.pdf</a:t>
                      </a:r>
                    </a:p>
                    <a:p>
                      <a:r>
                        <a:rPr lang="en-US" sz="1200" dirty="0">
                          <a:solidFill>
                            <a:schemeClr val="tx1"/>
                          </a:solidFill>
                          <a:latin typeface="DM Sans SemiBold" pitchFamily="2" charset="0"/>
                        </a:rPr>
                        <a:t>1_9cresearch01_Cisneros Summary of Journal Info.pdf</a:t>
                      </a:r>
                    </a:p>
                    <a:p>
                      <a:r>
                        <a:rPr lang="en-US" sz="1200" dirty="0">
                          <a:solidFill>
                            <a:schemeClr val="tx1"/>
                          </a:solidFill>
                          <a:latin typeface="DM Sans SemiBold" pitchFamily="2" charset="0"/>
                        </a:rPr>
                        <a:t>1_9dservice01_Cisneros Table of Professional Service.pdf</a:t>
                      </a:r>
                    </a:p>
                  </a:txBody>
                  <a:tcPr/>
                </a:tc>
                <a:extLst>
                  <a:ext uri="{0D108BD9-81ED-4DB2-BD59-A6C34878D82A}">
                    <a16:rowId xmlns:a16="http://schemas.microsoft.com/office/drawing/2014/main" val="3285293514"/>
                  </a:ext>
                </a:extLst>
              </a:tr>
            </a:tbl>
          </a:graphicData>
        </a:graphic>
      </p:graphicFrame>
      <p:graphicFrame>
        <p:nvGraphicFramePr>
          <p:cNvPr id="8" name="Diagram 7">
            <a:extLst>
              <a:ext uri="{FF2B5EF4-FFF2-40B4-BE49-F238E27FC236}">
                <a16:creationId xmlns:a16="http://schemas.microsoft.com/office/drawing/2014/main" id="{367ADC8E-82AF-E317-F9CF-3A21B3B9C0C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7766334"/>
              </p:ext>
            </p:extLst>
          </p:nvPr>
        </p:nvGraphicFramePr>
        <p:xfrm>
          <a:off x="164591" y="1481328"/>
          <a:ext cx="3091187" cy="46408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4945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85FBF4-AAC2-A418-BBB0-E7841AFF2063}"/>
              </a:ext>
            </a:extLst>
          </p:cNvPr>
          <p:cNvSpPr>
            <a:spLocks noGrp="1"/>
          </p:cNvSpPr>
          <p:nvPr>
            <p:ph type="title" idx="4294967295"/>
          </p:nvPr>
        </p:nvSpPr>
        <p:spPr>
          <a:xfrm>
            <a:off x="2032000" y="296863"/>
            <a:ext cx="81280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500" b="1" i="0" u="none" strike="noStrike" kern="1200" cap="none" spc="0" normalizeH="0" baseline="0" noProof="0" dirty="0">
                <a:ln>
                  <a:noFill/>
                </a:ln>
                <a:solidFill>
                  <a:srgbClr val="FFFFFF"/>
                </a:solidFill>
                <a:effectLst/>
                <a:uLnTx/>
                <a:uFillTx/>
                <a:latin typeface="DM Sans"/>
                <a:ea typeface="+mn-ea"/>
                <a:cs typeface="+mn-cs"/>
              </a:rPr>
              <a:t>Faculty  </a:t>
            </a:r>
            <a:r>
              <a:rPr kumimoji="0" lang="en-US" sz="6500" b="0" i="1" u="none" strike="noStrike" kern="1200" cap="none" spc="0" normalizeH="0" baseline="0" noProof="0" dirty="0">
                <a:ln>
                  <a:noFill/>
                </a:ln>
                <a:solidFill>
                  <a:srgbClr val="B0D35C"/>
                </a:solidFill>
                <a:effectLst/>
                <a:uLnTx/>
                <a:uFillTx/>
                <a:latin typeface="Libre Baskerville"/>
                <a:ea typeface="+mn-ea"/>
                <a:cs typeface="+mn-cs"/>
              </a:rPr>
              <a:t>Application</a:t>
            </a:r>
            <a:endParaRPr kumimoji="0" lang="en-US" sz="4800" b="1" i="1" u="none" strike="noStrike" kern="1200" cap="none" spc="0" normalizeH="0" baseline="0" noProof="0" dirty="0">
              <a:ln>
                <a:noFill/>
              </a:ln>
              <a:solidFill>
                <a:schemeClr val="bg1"/>
              </a:solidFill>
              <a:effectLst/>
              <a:uLnTx/>
              <a:uFillTx/>
              <a:latin typeface="Libre Baskerville"/>
              <a:ea typeface="+mn-ea"/>
              <a:cs typeface="+mn-cs"/>
            </a:endParaRPr>
          </a:p>
        </p:txBody>
      </p:sp>
      <p:graphicFrame>
        <p:nvGraphicFramePr>
          <p:cNvPr id="4" name="Diagram 3" descr="Box diagram depicting details for file uploads. ">
            <a:extLst>
              <a:ext uri="{FF2B5EF4-FFF2-40B4-BE49-F238E27FC236}">
                <a16:creationId xmlns:a16="http://schemas.microsoft.com/office/drawing/2014/main" id="{46488A67-6513-DACB-C8AC-6466135A805E}"/>
              </a:ext>
            </a:extLst>
          </p:cNvPr>
          <p:cNvGraphicFramePr/>
          <p:nvPr>
            <p:extLst>
              <p:ext uri="{D42A27DB-BD31-4B8C-83A1-F6EECF244321}">
                <p14:modId xmlns:p14="http://schemas.microsoft.com/office/powerpoint/2010/main" val="2723997194"/>
              </p:ext>
            </p:extLst>
          </p:nvPr>
        </p:nvGraphicFramePr>
        <p:xfrm>
          <a:off x="106533" y="1237891"/>
          <a:ext cx="4740675" cy="4926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5" name="Picture 324" descr="A screenshot of a computer screen that illustrates file upload fields,">
            <a:extLst>
              <a:ext uri="{FF2B5EF4-FFF2-40B4-BE49-F238E27FC236}">
                <a16:creationId xmlns:a16="http://schemas.microsoft.com/office/drawing/2014/main" id="{BED693AC-57EF-E646-AC2F-93E407685B28}"/>
              </a:ext>
            </a:extLst>
          </p:cNvPr>
          <p:cNvPicPr>
            <a:picLocks noChangeAspect="1"/>
          </p:cNvPicPr>
          <p:nvPr/>
        </p:nvPicPr>
        <p:blipFill>
          <a:blip r:embed="rId8"/>
          <a:stretch>
            <a:fillRect/>
          </a:stretch>
        </p:blipFill>
        <p:spPr>
          <a:xfrm>
            <a:off x="4963388" y="1429304"/>
            <a:ext cx="6911945" cy="4734992"/>
          </a:xfrm>
          <a:prstGeom prst="rect">
            <a:avLst/>
          </a:prstGeom>
        </p:spPr>
      </p:pic>
    </p:spTree>
    <p:extLst>
      <p:ext uri="{BB962C8B-B14F-4D97-AF65-F5344CB8AC3E}">
        <p14:creationId xmlns:p14="http://schemas.microsoft.com/office/powerpoint/2010/main" val="366688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90989-24F9-503E-6241-9714A5B8D85A}"/>
              </a:ext>
            </a:extLst>
          </p:cNvPr>
          <p:cNvSpPr>
            <a:spLocks noGrp="1"/>
          </p:cNvSpPr>
          <p:nvPr>
            <p:ph type="title" idx="4294967295"/>
          </p:nvPr>
        </p:nvSpPr>
        <p:spPr>
          <a:xfrm>
            <a:off x="1683498" y="587848"/>
            <a:ext cx="9244399"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pitchFamily="2" charset="0"/>
                <a:ea typeface="+mn-ea"/>
                <a:cs typeface="+mn-cs"/>
              </a:rPr>
              <a:t>Recommendation for </a:t>
            </a:r>
            <a:r>
              <a:rPr kumimoji="0" lang="en-US" sz="4800" b="1" i="1" u="none" strike="noStrike" kern="1200" cap="none" spc="0" normalizeH="0" baseline="0" noProof="0" dirty="0">
                <a:ln>
                  <a:noFill/>
                </a:ln>
                <a:solidFill>
                  <a:schemeClr val="accent1"/>
                </a:solidFill>
                <a:effectLst/>
                <a:uLnTx/>
                <a:uFillTx/>
                <a:latin typeface="Libre Baskerville" panose="02000000000000000000" pitchFamily="2" charset="0"/>
                <a:ea typeface="+mn-ea"/>
                <a:cs typeface="+mn-cs"/>
              </a:rPr>
              <a:t>Narrative</a:t>
            </a:r>
            <a:endParaRPr kumimoji="0" lang="en-US" sz="4800" b="1" i="1" u="none" strike="noStrike" kern="1200" cap="none" spc="0" normalizeH="0" baseline="0" noProof="0" dirty="0">
              <a:ln>
                <a:noFill/>
              </a:ln>
              <a:solidFill>
                <a:schemeClr val="accent1"/>
              </a:solidFill>
              <a:effectLst/>
              <a:uLnTx/>
              <a:uFillTx/>
              <a:latin typeface="DM Sans" pitchFamily="2" charset="0"/>
              <a:ea typeface="+mn-ea"/>
              <a:cs typeface="+mn-cs"/>
            </a:endParaRPr>
          </a:p>
        </p:txBody>
      </p:sp>
      <p:graphicFrame>
        <p:nvGraphicFramePr>
          <p:cNvPr id="8" name="Diagram 7" descr="Bullet list diagram that explain details regarding promotion and tenure guidelines.">
            <a:extLst>
              <a:ext uri="{FF2B5EF4-FFF2-40B4-BE49-F238E27FC236}">
                <a16:creationId xmlns:a16="http://schemas.microsoft.com/office/drawing/2014/main" id="{CF33D750-2A86-8167-B7A2-9B9F5791D02C}"/>
              </a:ext>
            </a:extLst>
          </p:cNvPr>
          <p:cNvGraphicFramePr/>
          <p:nvPr>
            <p:extLst>
              <p:ext uri="{D42A27DB-BD31-4B8C-83A1-F6EECF244321}">
                <p14:modId xmlns:p14="http://schemas.microsoft.com/office/powerpoint/2010/main" val="2377857512"/>
              </p:ext>
            </p:extLst>
          </p:nvPr>
        </p:nvGraphicFramePr>
        <p:xfrm>
          <a:off x="2189010" y="1482570"/>
          <a:ext cx="8233376" cy="4221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963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5350B6-30D4-549A-9573-B90658167326}"/>
              </a:ext>
            </a:extLst>
          </p:cNvPr>
          <p:cNvSpPr>
            <a:spLocks noGrp="1"/>
          </p:cNvSpPr>
          <p:nvPr>
            <p:ph type="title" idx="4294967295"/>
          </p:nvPr>
        </p:nvSpPr>
        <p:spPr>
          <a:xfrm>
            <a:off x="2097088" y="401638"/>
            <a:ext cx="857915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pitchFamily="2" charset="0"/>
                <a:ea typeface="+mn-ea"/>
                <a:cs typeface="+mn-cs"/>
              </a:rPr>
              <a:t>Promotion Criteria: </a:t>
            </a:r>
            <a:r>
              <a:rPr kumimoji="0" lang="en-US" sz="4800" b="0" i="1" u="none" strike="noStrike" kern="1200" cap="none" spc="0" normalizeH="0" baseline="0" noProof="0" dirty="0">
                <a:ln>
                  <a:noFill/>
                </a:ln>
                <a:solidFill>
                  <a:schemeClr val="accent4"/>
                </a:solidFill>
                <a:effectLst/>
                <a:uLnTx/>
                <a:uFillTx/>
                <a:latin typeface="Libre Baskerville" panose="02000000000000000000" pitchFamily="2" charset="0"/>
                <a:ea typeface="+mn-ea"/>
                <a:cs typeface="+mn-cs"/>
              </a:rPr>
              <a:t>Old vs. New</a:t>
            </a:r>
            <a:r>
              <a:rPr kumimoji="0" lang="en-US" sz="4800" b="0" i="1" u="none" strike="noStrike" kern="1200" cap="none" spc="0" normalizeH="0" baseline="0" noProof="0" dirty="0">
                <a:ln>
                  <a:noFill/>
                </a:ln>
                <a:solidFill>
                  <a:schemeClr val="bg1"/>
                </a:solidFill>
                <a:effectLst/>
                <a:uLnTx/>
                <a:uFillTx/>
                <a:latin typeface="DM Sans" pitchFamily="2" charset="0"/>
                <a:ea typeface="+mn-ea"/>
                <a:cs typeface="+mn-cs"/>
              </a:rPr>
              <a:t> </a:t>
            </a:r>
          </a:p>
        </p:txBody>
      </p:sp>
      <p:graphicFrame>
        <p:nvGraphicFramePr>
          <p:cNvPr id="9" name="Diagram 8" descr="Box diagram detailing former promotion criteria.">
            <a:extLst>
              <a:ext uri="{FF2B5EF4-FFF2-40B4-BE49-F238E27FC236}">
                <a16:creationId xmlns:a16="http://schemas.microsoft.com/office/drawing/2014/main" id="{93307D2F-CE15-7670-771E-54C815B8C323}"/>
              </a:ext>
            </a:extLst>
          </p:cNvPr>
          <p:cNvGraphicFramePr/>
          <p:nvPr>
            <p:extLst>
              <p:ext uri="{D42A27DB-BD31-4B8C-83A1-F6EECF244321}">
                <p14:modId xmlns:p14="http://schemas.microsoft.com/office/powerpoint/2010/main" val="2529941600"/>
              </p:ext>
            </p:extLst>
          </p:nvPr>
        </p:nvGraphicFramePr>
        <p:xfrm>
          <a:off x="213694" y="1196459"/>
          <a:ext cx="5308217" cy="4431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descr="Box diagram detailing new promotion criteria.&#10;">
            <a:extLst>
              <a:ext uri="{FF2B5EF4-FFF2-40B4-BE49-F238E27FC236}">
                <a16:creationId xmlns:a16="http://schemas.microsoft.com/office/drawing/2014/main" id="{1B1C42DC-0B81-21B7-B935-DE49A57CEBA0}"/>
              </a:ext>
            </a:extLst>
          </p:cNvPr>
          <p:cNvGraphicFramePr/>
          <p:nvPr>
            <p:extLst>
              <p:ext uri="{D42A27DB-BD31-4B8C-83A1-F6EECF244321}">
                <p14:modId xmlns:p14="http://schemas.microsoft.com/office/powerpoint/2010/main" val="934950110"/>
              </p:ext>
            </p:extLst>
          </p:nvPr>
        </p:nvGraphicFramePr>
        <p:xfrm>
          <a:off x="6560598" y="1435963"/>
          <a:ext cx="5417708" cy="39860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8547823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3767"/>
      </a:dk2>
      <a:lt2>
        <a:srgbClr val="FFF6DC"/>
      </a:lt2>
      <a:accent1>
        <a:srgbClr val="0078AE"/>
      </a:accent1>
      <a:accent2>
        <a:srgbClr val="00B259"/>
      </a:accent2>
      <a:accent3>
        <a:srgbClr val="00381E"/>
      </a:accent3>
      <a:accent4>
        <a:srgbClr val="ADE95B"/>
      </a:accent4>
      <a:accent5>
        <a:srgbClr val="62C9E2"/>
      </a:accent5>
      <a:accent6>
        <a:srgbClr val="4EA72E"/>
      </a:accent6>
      <a:hlink>
        <a:srgbClr val="0078AE"/>
      </a:hlink>
      <a:folHlink>
        <a:srgbClr val="00376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E88FD8B5CF5C44B6F0228FBE149F4C" ma:contentTypeVersion="10" ma:contentTypeDescription="Create a new document." ma:contentTypeScope="" ma:versionID="44ee23fc3072789eb52562c81b4490ac">
  <xsd:schema xmlns:xsd="http://www.w3.org/2001/XMLSchema" xmlns:xs="http://www.w3.org/2001/XMLSchema" xmlns:p="http://schemas.microsoft.com/office/2006/metadata/properties" xmlns:ns2="11274a92-754e-4a55-ae26-aefa20e06ec7" targetNamespace="http://schemas.microsoft.com/office/2006/metadata/properties" ma:root="true" ma:fieldsID="611030257b228dc23434b7ddf9e51526" ns2:_="">
    <xsd:import namespace="11274a92-754e-4a55-ae26-aefa20e06e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274a92-754e-4a55-ae26-aefa20e06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522c90a-6969-42e9-ab91-a635e143dab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274a92-754e-4a55-ae26-aefa20e06e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FC326E-FCCC-490D-B168-F8380CC70895}">
  <ds:schemaRefs>
    <ds:schemaRef ds:uri="11274a92-754e-4a55-ae26-aefa20e06e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DE4396-D68C-47E4-A9BD-BEAFB8FEF772}">
  <ds:schemaRefs>
    <ds:schemaRef ds:uri="http://schemas.microsoft.com/sharepoint/v3/contenttype/forms"/>
  </ds:schemaRefs>
</ds:datastoreItem>
</file>

<file path=customXml/itemProps3.xml><?xml version="1.0" encoding="utf-8"?>
<ds:datastoreItem xmlns:ds="http://schemas.openxmlformats.org/officeDocument/2006/customXml" ds:itemID="{39971274-87E5-43D4-A0BF-3B5A95E3333C}">
  <ds:schemaRefs>
    <ds:schemaRef ds:uri="11274a92-754e-4a55-ae26-aefa20e06ec7"/>
    <ds:schemaRef ds:uri="4a0a8996-c80c-4f9e-a50f-f63d4d1ad3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TotalTime>
  <Words>1655</Words>
  <Application>Microsoft Office PowerPoint</Application>
  <PresentationFormat>Widescreen</PresentationFormat>
  <Paragraphs>222</Paragraphs>
  <Slides>15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Aptos</vt:lpstr>
      <vt:lpstr>Aptos Display</vt:lpstr>
      <vt:lpstr>Arial</vt:lpstr>
      <vt:lpstr>Calibri</vt:lpstr>
      <vt:lpstr>DM Sans</vt:lpstr>
      <vt:lpstr>DM Sans 18pt Black</vt:lpstr>
      <vt:lpstr>DM Sans Bold</vt:lpstr>
      <vt:lpstr>DM Sans SemiBold</vt:lpstr>
      <vt:lpstr>IBM Plex Mono</vt:lpstr>
      <vt:lpstr>Libre Baskerville</vt:lpstr>
      <vt:lpstr>Libre Baskerville Italics</vt:lpstr>
      <vt:lpstr>Office Theme</vt:lpstr>
      <vt:lpstr>Promotion &amp; Tenure</vt:lpstr>
      <vt:lpstr>Key Resources</vt:lpstr>
      <vt:lpstr>P&amp;T Workflow 2026-2027 Timeline</vt:lpstr>
      <vt:lpstr>P&amp;T Workflow 2026-2027 Timeline </vt:lpstr>
      <vt:lpstr>Faculty Step 1- Required Uploads</vt:lpstr>
      <vt:lpstr>Naming Convention</vt:lpstr>
      <vt:lpstr>Faculty  Application</vt:lpstr>
      <vt:lpstr>Recommendation for Narrative</vt:lpstr>
      <vt:lpstr>Promotion Criteria: Old vs. New </vt:lpstr>
      <vt:lpstr>Navigating the Promotion &amp; Tenure</vt:lpstr>
      <vt:lpstr>Workflow Schedule</vt:lpstr>
      <vt:lpstr>Your Inbox</vt:lpstr>
      <vt:lpstr>Workflow Steps</vt:lpstr>
      <vt:lpstr>Key Elements</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Hart, Katie Michelle</dc:creator>
  <cp:lastModifiedBy>Johnson, Tiffany Ja Lia</cp:lastModifiedBy>
  <cp:revision>1</cp:revision>
  <dcterms:created xsi:type="dcterms:W3CDTF">2024-10-24T14:40:57Z</dcterms:created>
  <dcterms:modified xsi:type="dcterms:W3CDTF">2026-04-22T20:34:25Z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0x010100B8E88FD8B5CF5C44B6F0228FBE149F4C</vt:lpwstr>
  </property>
</Properties>
</file>