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56" r:id="rId2"/>
    <p:sldId id="257" r:id="rId3"/>
    <p:sldId id="258" r:id="rId4"/>
    <p:sldId id="274" r:id="rId5"/>
    <p:sldId id="267" r:id="rId6"/>
    <p:sldId id="268" r:id="rId7"/>
    <p:sldId id="278" r:id="rId8"/>
    <p:sldId id="288" r:id="rId9"/>
    <p:sldId id="289" r:id="rId10"/>
    <p:sldId id="287" r:id="rId11"/>
    <p:sldId id="270" r:id="rId12"/>
    <p:sldId id="259" r:id="rId13"/>
    <p:sldId id="448" r:id="rId14"/>
    <p:sldId id="266" r:id="rId15"/>
    <p:sldId id="437" r:id="rId16"/>
    <p:sldId id="431" r:id="rId17"/>
    <p:sldId id="445" r:id="rId18"/>
    <p:sldId id="271" r:id="rId19"/>
    <p:sldId id="272" r:id="rId20"/>
    <p:sldId id="429" r:id="rId21"/>
    <p:sldId id="428" r:id="rId22"/>
    <p:sldId id="440" r:id="rId23"/>
    <p:sldId id="275" r:id="rId24"/>
    <p:sldId id="276" r:id="rId25"/>
    <p:sldId id="444" r:id="rId26"/>
    <p:sldId id="279" r:id="rId27"/>
    <p:sldId id="277" r:id="rId28"/>
    <p:sldId id="430" r:id="rId29"/>
    <p:sldId id="446" r:id="rId30"/>
    <p:sldId id="280" r:id="rId31"/>
    <p:sldId id="434" r:id="rId32"/>
    <p:sldId id="435" r:id="rId33"/>
    <p:sldId id="438" r:id="rId34"/>
    <p:sldId id="43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60C"/>
    <a:srgbClr val="0D7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37335C-224E-487C-B2C4-8E509A449975}" v="1609" dt="2025-02-13T16:32:32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27" autoAdjust="0"/>
  </p:normalViewPr>
  <p:slideViewPr>
    <p:cSldViewPr snapToGrid="0">
      <p:cViewPr varScale="1">
        <p:scale>
          <a:sx n="113" d="100"/>
          <a:sy n="113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, Sam" userId="S::sam.hill@tfs.tamu.edu::6d075df2-aaf8-4b54-b32b-68c5fd394b21" providerId="AD" clId="Web-{4E94B5D5-2156-DA9B-F5D9-FE1DDA54EA58}"/>
    <pc:docChg chg="addSld delSld modSld">
      <pc:chgData name="Hill, Sam" userId="S::sam.hill@tfs.tamu.edu::6d075df2-aaf8-4b54-b32b-68c5fd394b21" providerId="AD" clId="Web-{4E94B5D5-2156-DA9B-F5D9-FE1DDA54EA58}" dt="2025-01-22T22:11:57.434" v="1535" actId="20577"/>
      <pc:docMkLst>
        <pc:docMk/>
      </pc:docMkLst>
      <pc:sldChg chg="addSp delSp modSp">
        <pc:chgData name="Hill, Sam" userId="S::sam.hill@tfs.tamu.edu::6d075df2-aaf8-4b54-b32b-68c5fd394b21" providerId="AD" clId="Web-{4E94B5D5-2156-DA9B-F5D9-FE1DDA54EA58}" dt="2025-01-22T19:25:01.360" v="724" actId="20577"/>
        <pc:sldMkLst>
          <pc:docMk/>
          <pc:sldMk cId="2610172942" sldId="267"/>
        </pc:sldMkLst>
        <pc:spChg chg="add del">
          <ac:chgData name="Hill, Sam" userId="S::sam.hill@tfs.tamu.edu::6d075df2-aaf8-4b54-b32b-68c5fd394b21" providerId="AD" clId="Web-{4E94B5D5-2156-DA9B-F5D9-FE1DDA54EA58}" dt="2025-01-22T18:55:32.664" v="116"/>
          <ac:spMkLst>
            <pc:docMk/>
            <pc:sldMk cId="2610172942" sldId="267"/>
            <ac:spMk id="2" creationId="{F7D6222D-CEEB-E51A-1252-2E7975357C33}"/>
          </ac:spMkLst>
        </pc:spChg>
        <pc:spChg chg="mod">
          <ac:chgData name="Hill, Sam" userId="S::sam.hill@tfs.tamu.edu::6d075df2-aaf8-4b54-b32b-68c5fd394b21" providerId="AD" clId="Web-{4E94B5D5-2156-DA9B-F5D9-FE1DDA54EA58}" dt="2025-01-22T19:25:01.360" v="724" actId="20577"/>
          <ac:spMkLst>
            <pc:docMk/>
            <pc:sldMk cId="2610172942" sldId="267"/>
            <ac:spMk id="13" creationId="{F63C1BD1-C60A-5747-08FA-59D2B291D7FC}"/>
          </ac:spMkLst>
        </pc:spChg>
      </pc:sldChg>
      <pc:sldChg chg="addSp modSp">
        <pc:chgData name="Hill, Sam" userId="S::sam.hill@tfs.tamu.edu::6d075df2-aaf8-4b54-b32b-68c5fd394b21" providerId="AD" clId="Web-{4E94B5D5-2156-DA9B-F5D9-FE1DDA54EA58}" dt="2025-01-22T19:45:25.979" v="983" actId="20577"/>
        <pc:sldMkLst>
          <pc:docMk/>
          <pc:sldMk cId="2153979100" sldId="268"/>
        </pc:sldMkLst>
        <pc:spChg chg="mod">
          <ac:chgData name="Hill, Sam" userId="S::sam.hill@tfs.tamu.edu::6d075df2-aaf8-4b54-b32b-68c5fd394b21" providerId="AD" clId="Web-{4E94B5D5-2156-DA9B-F5D9-FE1DDA54EA58}" dt="2025-01-22T19:45:25.979" v="983" actId="20577"/>
          <ac:spMkLst>
            <pc:docMk/>
            <pc:sldMk cId="2153979100" sldId="268"/>
            <ac:spMk id="4" creationId="{E4E4BD9F-6C52-BE0F-C604-224CE195E0D6}"/>
          </ac:spMkLst>
        </pc:spChg>
        <pc:spChg chg="add mod">
          <ac:chgData name="Hill, Sam" userId="S::sam.hill@tfs.tamu.edu::6d075df2-aaf8-4b54-b32b-68c5fd394b21" providerId="AD" clId="Web-{4E94B5D5-2156-DA9B-F5D9-FE1DDA54EA58}" dt="2025-01-22T19:28:35.187" v="848" actId="1076"/>
          <ac:spMkLst>
            <pc:docMk/>
            <pc:sldMk cId="2153979100" sldId="268"/>
            <ac:spMk id="10" creationId="{8A431197-01CA-582A-D779-36BE8ECF8A6D}"/>
          </ac:spMkLst>
        </pc:spChg>
      </pc:sldChg>
      <pc:sldChg chg="addSp delSp modSp del">
        <pc:chgData name="Hill, Sam" userId="S::sam.hill@tfs.tamu.edu::6d075df2-aaf8-4b54-b32b-68c5fd394b21" providerId="AD" clId="Web-{4E94B5D5-2156-DA9B-F5D9-FE1DDA54EA58}" dt="2025-01-22T19:48:24.041" v="1065"/>
        <pc:sldMkLst>
          <pc:docMk/>
          <pc:sldMk cId="544666105" sldId="269"/>
        </pc:sldMkLst>
      </pc:sldChg>
      <pc:sldChg chg="addSp modSp mod modClrScheme chgLayout">
        <pc:chgData name="Hill, Sam" userId="S::sam.hill@tfs.tamu.edu::6d075df2-aaf8-4b54-b32b-68c5fd394b21" providerId="AD" clId="Web-{4E94B5D5-2156-DA9B-F5D9-FE1DDA54EA58}" dt="2025-01-22T19:23:14.266" v="711" actId="20577"/>
        <pc:sldMkLst>
          <pc:docMk/>
          <pc:sldMk cId="644841060" sldId="274"/>
        </pc:sldMkLst>
        <pc:spChg chg="mod ord">
          <ac:chgData name="Hill, Sam" userId="S::sam.hill@tfs.tamu.edu::6d075df2-aaf8-4b54-b32b-68c5fd394b21" providerId="AD" clId="Web-{4E94B5D5-2156-DA9B-F5D9-FE1DDA54EA58}" dt="2025-01-22T19:22:11.798" v="652"/>
          <ac:spMkLst>
            <pc:docMk/>
            <pc:sldMk cId="644841060" sldId="274"/>
            <ac:spMk id="5" creationId="{31C03517-5852-7986-40A5-6E9ED9F8ECA3}"/>
          </ac:spMkLst>
        </pc:spChg>
      </pc:sldChg>
      <pc:sldChg chg="addSp modSp modNotes">
        <pc:chgData name="Hill, Sam" userId="S::sam.hill@tfs.tamu.edu::6d075df2-aaf8-4b54-b32b-68c5fd394b21" providerId="AD" clId="Web-{4E94B5D5-2156-DA9B-F5D9-FE1DDA54EA58}" dt="2025-01-22T18:54:48.477" v="112" actId="14100"/>
        <pc:sldMkLst>
          <pc:docMk/>
          <pc:sldMk cId="2413298321" sldId="278"/>
        </pc:sldMkLst>
        <pc:spChg chg="mod">
          <ac:chgData name="Hill, Sam" userId="S::sam.hill@tfs.tamu.edu::6d075df2-aaf8-4b54-b32b-68c5fd394b21" providerId="AD" clId="Web-{4E94B5D5-2156-DA9B-F5D9-FE1DDA54EA58}" dt="2025-01-22T18:49:00.619" v="50" actId="20577"/>
          <ac:spMkLst>
            <pc:docMk/>
            <pc:sldMk cId="2413298321" sldId="278"/>
            <ac:spMk id="4" creationId="{EEB99949-5236-91E8-97F0-98E1EBCF0EBD}"/>
          </ac:spMkLst>
        </pc:spChg>
        <pc:spChg chg="mod">
          <ac:chgData name="Hill, Sam" userId="S::sam.hill@tfs.tamu.edu::6d075df2-aaf8-4b54-b32b-68c5fd394b21" providerId="AD" clId="Web-{4E94B5D5-2156-DA9B-F5D9-FE1DDA54EA58}" dt="2025-01-22T18:49:08.212" v="52" actId="20577"/>
          <ac:spMkLst>
            <pc:docMk/>
            <pc:sldMk cId="2413298321" sldId="278"/>
            <ac:spMk id="6" creationId="{928919C9-0081-A544-573A-112F78B35FCE}"/>
          </ac:spMkLst>
        </pc:spChg>
        <pc:spChg chg="mod">
          <ac:chgData name="Hill, Sam" userId="S::sam.hill@tfs.tamu.edu::6d075df2-aaf8-4b54-b32b-68c5fd394b21" providerId="AD" clId="Web-{4E94B5D5-2156-DA9B-F5D9-FE1DDA54EA58}" dt="2025-01-22T18:48:52.916" v="49" actId="1076"/>
          <ac:spMkLst>
            <pc:docMk/>
            <pc:sldMk cId="2413298321" sldId="278"/>
            <ac:spMk id="7" creationId="{31546F69-A0C6-5203-AD43-F9F12F9858B8}"/>
          </ac:spMkLst>
        </pc:spChg>
        <pc:spChg chg="mod">
          <ac:chgData name="Hill, Sam" userId="S::sam.hill@tfs.tamu.edu::6d075df2-aaf8-4b54-b32b-68c5fd394b21" providerId="AD" clId="Web-{4E94B5D5-2156-DA9B-F5D9-FE1DDA54EA58}" dt="2025-01-22T18:54:28.211" v="107" actId="20577"/>
          <ac:spMkLst>
            <pc:docMk/>
            <pc:sldMk cId="2413298321" sldId="278"/>
            <ac:spMk id="8" creationId="{E2B09EBB-5866-EDC4-1877-0C1E76829BED}"/>
          </ac:spMkLst>
        </pc:spChg>
        <pc:spChg chg="add mod">
          <ac:chgData name="Hill, Sam" userId="S::sam.hill@tfs.tamu.edu::6d075df2-aaf8-4b54-b32b-68c5fd394b21" providerId="AD" clId="Web-{4E94B5D5-2156-DA9B-F5D9-FE1DDA54EA58}" dt="2025-01-22T18:52:03.977" v="83" actId="20577"/>
          <ac:spMkLst>
            <pc:docMk/>
            <pc:sldMk cId="2413298321" sldId="278"/>
            <ac:spMk id="11" creationId="{20E612BD-4B2A-3ADD-739E-87CED50019BE}"/>
          </ac:spMkLst>
        </pc:spChg>
        <pc:picChg chg="add mod">
          <ac:chgData name="Hill, Sam" userId="S::sam.hill@tfs.tamu.edu::6d075df2-aaf8-4b54-b32b-68c5fd394b21" providerId="AD" clId="Web-{4E94B5D5-2156-DA9B-F5D9-FE1DDA54EA58}" dt="2025-01-22T18:51:16.477" v="56" actId="14100"/>
          <ac:picMkLst>
            <pc:docMk/>
            <pc:sldMk cId="2413298321" sldId="278"/>
            <ac:picMk id="10" creationId="{1AD27CA9-9318-1540-62E8-C011203475EA}"/>
          </ac:picMkLst>
        </pc:picChg>
      </pc:sldChg>
      <pc:sldChg chg="add replId">
        <pc:chgData name="Hill, Sam" userId="S::sam.hill@tfs.tamu.edu::6d075df2-aaf8-4b54-b32b-68c5fd394b21" providerId="AD" clId="Web-{4E94B5D5-2156-DA9B-F5D9-FE1DDA54EA58}" dt="2025-01-22T19:48:14.276" v="1064"/>
        <pc:sldMkLst>
          <pc:docMk/>
          <pc:sldMk cId="144357520" sldId="287"/>
        </pc:sldMkLst>
      </pc:sldChg>
      <pc:sldChg chg="addSp modSp del">
        <pc:chgData name="Hill, Sam" userId="S::sam.hill@tfs.tamu.edu::6d075df2-aaf8-4b54-b32b-68c5fd394b21" providerId="AD" clId="Web-{4E94B5D5-2156-DA9B-F5D9-FE1DDA54EA58}" dt="2025-01-22T19:06:12.880" v="283"/>
        <pc:sldMkLst>
          <pc:docMk/>
          <pc:sldMk cId="2438023001" sldId="287"/>
        </pc:sldMkLst>
      </pc:sldChg>
      <pc:sldChg chg="new del">
        <pc:chgData name="Hill, Sam" userId="S::sam.hill@tfs.tamu.edu::6d075df2-aaf8-4b54-b32b-68c5fd394b21" providerId="AD" clId="Web-{4E94B5D5-2156-DA9B-F5D9-FE1DDA54EA58}" dt="2025-01-22T19:22:06.579" v="651"/>
        <pc:sldMkLst>
          <pc:docMk/>
          <pc:sldMk cId="3367119750" sldId="287"/>
        </pc:sldMkLst>
      </pc:sldChg>
      <pc:sldChg chg="new del">
        <pc:chgData name="Hill, Sam" userId="S::sam.hill@tfs.tamu.edu::6d075df2-aaf8-4b54-b32b-68c5fd394b21" providerId="AD" clId="Web-{4E94B5D5-2156-DA9B-F5D9-FE1DDA54EA58}" dt="2025-01-22T19:18:23.127" v="601"/>
        <pc:sldMkLst>
          <pc:docMk/>
          <pc:sldMk cId="3927583590" sldId="287"/>
        </pc:sldMkLst>
      </pc:sldChg>
      <pc:sldChg chg="addSp delSp modSp add replId">
        <pc:chgData name="Hill, Sam" userId="S::sam.hill@tfs.tamu.edu::6d075df2-aaf8-4b54-b32b-68c5fd394b21" providerId="AD" clId="Web-{4E94B5D5-2156-DA9B-F5D9-FE1DDA54EA58}" dt="2025-01-22T22:04:05.338" v="1431" actId="1076"/>
        <pc:sldMkLst>
          <pc:docMk/>
          <pc:sldMk cId="3335359255" sldId="288"/>
        </pc:sldMkLst>
        <pc:spChg chg="mod">
          <ac:chgData name="Hill, Sam" userId="S::sam.hill@tfs.tamu.edu::6d075df2-aaf8-4b54-b32b-68c5fd394b21" providerId="AD" clId="Web-{4E94B5D5-2156-DA9B-F5D9-FE1DDA54EA58}" dt="2025-01-22T19:48:37.213" v="1080" actId="20577"/>
          <ac:spMkLst>
            <pc:docMk/>
            <pc:sldMk cId="3335359255" sldId="288"/>
            <ac:spMk id="2" creationId="{5FA73A67-2270-A9DD-4E82-7BB771A3BA11}"/>
          </ac:spMkLst>
        </pc:spChg>
        <pc:spChg chg="mod">
          <ac:chgData name="Hill, Sam" userId="S::sam.hill@tfs.tamu.edu::6d075df2-aaf8-4b54-b32b-68c5fd394b21" providerId="AD" clId="Web-{4E94B5D5-2156-DA9B-F5D9-FE1DDA54EA58}" dt="2025-01-22T19:52:36.446" v="1126" actId="20577"/>
          <ac:spMkLst>
            <pc:docMk/>
            <pc:sldMk cId="3335359255" sldId="288"/>
            <ac:spMk id="3" creationId="{A492D7BC-DF27-23B3-D161-BA27C91BF039}"/>
          </ac:spMkLst>
        </pc:spChg>
        <pc:spChg chg="mod">
          <ac:chgData name="Hill, Sam" userId="S::sam.hill@tfs.tamu.edu::6d075df2-aaf8-4b54-b32b-68c5fd394b21" providerId="AD" clId="Web-{4E94B5D5-2156-DA9B-F5D9-FE1DDA54EA58}" dt="2025-01-22T19:55:20.758" v="1222" actId="20577"/>
          <ac:spMkLst>
            <pc:docMk/>
            <pc:sldMk cId="3335359255" sldId="288"/>
            <ac:spMk id="4" creationId="{EEB99949-5236-91E8-97F0-98E1EBCF0EBD}"/>
          </ac:spMkLst>
        </pc:spChg>
        <pc:spChg chg="mod">
          <ac:chgData name="Hill, Sam" userId="S::sam.hill@tfs.tamu.edu::6d075df2-aaf8-4b54-b32b-68c5fd394b21" providerId="AD" clId="Web-{4E94B5D5-2156-DA9B-F5D9-FE1DDA54EA58}" dt="2025-01-22T22:04:05.338" v="1431" actId="1076"/>
          <ac:spMkLst>
            <pc:docMk/>
            <pc:sldMk cId="3335359255" sldId="288"/>
            <ac:spMk id="5" creationId="{7E470DF7-719C-147A-9FFD-9DB29656782B}"/>
          </ac:spMkLst>
        </pc:spChg>
        <pc:spChg chg="mod">
          <ac:chgData name="Hill, Sam" userId="S::sam.hill@tfs.tamu.edu::6d075df2-aaf8-4b54-b32b-68c5fd394b21" providerId="AD" clId="Web-{4E94B5D5-2156-DA9B-F5D9-FE1DDA54EA58}" dt="2025-01-22T22:04:02.697" v="1430" actId="1076"/>
          <ac:spMkLst>
            <pc:docMk/>
            <pc:sldMk cId="3335359255" sldId="288"/>
            <ac:spMk id="6" creationId="{928919C9-0081-A544-573A-112F78B35FCE}"/>
          </ac:spMkLst>
        </pc:spChg>
        <pc:cxnChg chg="add mod">
          <ac:chgData name="Hill, Sam" userId="S::sam.hill@tfs.tamu.edu::6d075df2-aaf8-4b54-b32b-68c5fd394b21" providerId="AD" clId="Web-{4E94B5D5-2156-DA9B-F5D9-FE1DDA54EA58}" dt="2025-01-22T22:03:49.947" v="1429" actId="14100"/>
          <ac:cxnSpMkLst>
            <pc:docMk/>
            <pc:sldMk cId="3335359255" sldId="288"/>
            <ac:cxnSpMk id="12" creationId="{1F51E1FC-6137-A634-2EEF-4B25A71D9B79}"/>
          </ac:cxnSpMkLst>
        </pc:cxnChg>
      </pc:sldChg>
      <pc:sldChg chg="addSp delSp modSp new del">
        <pc:chgData name="Hill, Sam" userId="S::sam.hill@tfs.tamu.edu::6d075df2-aaf8-4b54-b32b-68c5fd394b21" providerId="AD" clId="Web-{4E94B5D5-2156-DA9B-F5D9-FE1DDA54EA58}" dt="2025-01-22T19:18:24.299" v="602"/>
        <pc:sldMkLst>
          <pc:docMk/>
          <pc:sldMk cId="4032201478" sldId="288"/>
        </pc:sldMkLst>
      </pc:sldChg>
      <pc:sldChg chg="addSp modSp new">
        <pc:chgData name="Hill, Sam" userId="S::sam.hill@tfs.tamu.edu::6d075df2-aaf8-4b54-b32b-68c5fd394b21" providerId="AD" clId="Web-{4E94B5D5-2156-DA9B-F5D9-FE1DDA54EA58}" dt="2025-01-22T22:11:57.434" v="1535" actId="20577"/>
        <pc:sldMkLst>
          <pc:docMk/>
          <pc:sldMk cId="294880939" sldId="289"/>
        </pc:sldMkLst>
        <pc:spChg chg="mod">
          <ac:chgData name="Hill, Sam" userId="S::sam.hill@tfs.tamu.edu::6d075df2-aaf8-4b54-b32b-68c5fd394b21" providerId="AD" clId="Web-{4E94B5D5-2156-DA9B-F5D9-FE1DDA54EA58}" dt="2025-01-22T22:06:55.620" v="1443" actId="20577"/>
          <ac:spMkLst>
            <pc:docMk/>
            <pc:sldMk cId="294880939" sldId="289"/>
            <ac:spMk id="2" creationId="{B62519FB-6B75-C8F4-D3C4-FFCC0051E043}"/>
          </ac:spMkLst>
        </pc:spChg>
        <pc:spChg chg="add mod">
          <ac:chgData name="Hill, Sam" userId="S::sam.hill@tfs.tamu.edu::6d075df2-aaf8-4b54-b32b-68c5fd394b21" providerId="AD" clId="Web-{4E94B5D5-2156-DA9B-F5D9-FE1DDA54EA58}" dt="2025-01-22T22:07:49.870" v="1466" actId="20577"/>
          <ac:spMkLst>
            <pc:docMk/>
            <pc:sldMk cId="294880939" sldId="289"/>
            <ac:spMk id="6" creationId="{390690EE-D12B-B5AF-9FEB-D0D92FF2C506}"/>
          </ac:spMkLst>
        </pc:spChg>
        <pc:spChg chg="add mod">
          <ac:chgData name="Hill, Sam" userId="S::sam.hill@tfs.tamu.edu::6d075df2-aaf8-4b54-b32b-68c5fd394b21" providerId="AD" clId="Web-{4E94B5D5-2156-DA9B-F5D9-FE1DDA54EA58}" dt="2025-01-22T22:08:27.683" v="1484" actId="20577"/>
          <ac:spMkLst>
            <pc:docMk/>
            <pc:sldMk cId="294880939" sldId="289"/>
            <ac:spMk id="7" creationId="{9D45C1B4-4F10-196D-3845-81BFB1DC76F1}"/>
          </ac:spMkLst>
        </pc:spChg>
        <pc:spChg chg="add mod">
          <ac:chgData name="Hill, Sam" userId="S::sam.hill@tfs.tamu.edu::6d075df2-aaf8-4b54-b32b-68c5fd394b21" providerId="AD" clId="Web-{4E94B5D5-2156-DA9B-F5D9-FE1DDA54EA58}" dt="2025-01-22T22:09:30.308" v="1506" actId="20577"/>
          <ac:spMkLst>
            <pc:docMk/>
            <pc:sldMk cId="294880939" sldId="289"/>
            <ac:spMk id="8" creationId="{845472E2-65CC-3EFA-7D0C-FAE94D7F52C9}"/>
          </ac:spMkLst>
        </pc:spChg>
        <pc:spChg chg="add mod">
          <ac:chgData name="Hill, Sam" userId="S::sam.hill@tfs.tamu.edu::6d075df2-aaf8-4b54-b32b-68c5fd394b21" providerId="AD" clId="Web-{4E94B5D5-2156-DA9B-F5D9-FE1DDA54EA58}" dt="2025-01-22T22:10:32.309" v="1518" actId="20577"/>
          <ac:spMkLst>
            <pc:docMk/>
            <pc:sldMk cId="294880939" sldId="289"/>
            <ac:spMk id="9" creationId="{2FA18341-6409-2724-4BB9-9F86D204E6ED}"/>
          </ac:spMkLst>
        </pc:spChg>
        <pc:spChg chg="add mod">
          <ac:chgData name="Hill, Sam" userId="S::sam.hill@tfs.tamu.edu::6d075df2-aaf8-4b54-b32b-68c5fd394b21" providerId="AD" clId="Web-{4E94B5D5-2156-DA9B-F5D9-FE1DDA54EA58}" dt="2025-01-22T22:11:39.606" v="1531" actId="20577"/>
          <ac:spMkLst>
            <pc:docMk/>
            <pc:sldMk cId="294880939" sldId="289"/>
            <ac:spMk id="10" creationId="{CE4E5E83-AF03-060B-78AE-32F559556844}"/>
          </ac:spMkLst>
        </pc:spChg>
        <pc:spChg chg="add mod">
          <ac:chgData name="Hill, Sam" userId="S::sam.hill@tfs.tamu.edu::6d075df2-aaf8-4b54-b32b-68c5fd394b21" providerId="AD" clId="Web-{4E94B5D5-2156-DA9B-F5D9-FE1DDA54EA58}" dt="2025-01-22T22:11:57.434" v="1535" actId="20577"/>
          <ac:spMkLst>
            <pc:docMk/>
            <pc:sldMk cId="294880939" sldId="289"/>
            <ac:spMk id="11" creationId="{ED615C54-1C49-574F-49ED-D992959EFED0}"/>
          </ac:spMkLst>
        </pc:spChg>
        <pc:picChg chg="add mod">
          <ac:chgData name="Hill, Sam" userId="S::sam.hill@tfs.tamu.edu::6d075df2-aaf8-4b54-b32b-68c5fd394b21" providerId="AD" clId="Web-{4E94B5D5-2156-DA9B-F5D9-FE1DDA54EA58}" dt="2025-01-22T22:04:54.776" v="1436" actId="1076"/>
          <ac:picMkLst>
            <pc:docMk/>
            <pc:sldMk cId="294880939" sldId="289"/>
            <ac:picMk id="3" creationId="{D51D0C30-6DA4-1876-FD1C-037BBDDAFD5E}"/>
          </ac:picMkLst>
        </pc:picChg>
        <pc:picChg chg="add mod">
          <ac:chgData name="Hill, Sam" userId="S::sam.hill@tfs.tamu.edu::6d075df2-aaf8-4b54-b32b-68c5fd394b21" providerId="AD" clId="Web-{4E94B5D5-2156-DA9B-F5D9-FE1DDA54EA58}" dt="2025-01-22T22:05:32.088" v="1438" actId="1076"/>
          <ac:picMkLst>
            <pc:docMk/>
            <pc:sldMk cId="294880939" sldId="289"/>
            <ac:picMk id="4" creationId="{BECE3744-96D0-6CDE-06F2-3315570168F3}"/>
          </ac:picMkLst>
        </pc:picChg>
        <pc:picChg chg="add mod">
          <ac:chgData name="Hill, Sam" userId="S::sam.hill@tfs.tamu.edu::6d075df2-aaf8-4b54-b32b-68c5fd394b21" providerId="AD" clId="Web-{4E94B5D5-2156-DA9B-F5D9-FE1DDA54EA58}" dt="2025-01-22T22:06:30.761" v="1440" actId="1076"/>
          <ac:picMkLst>
            <pc:docMk/>
            <pc:sldMk cId="294880939" sldId="289"/>
            <ac:picMk id="5" creationId="{F581C26E-4B90-0850-05C6-6D785FA8663F}"/>
          </ac:picMkLst>
        </pc:picChg>
      </pc:sldChg>
      <pc:sldChg chg="new add del">
        <pc:chgData name="Hill, Sam" userId="S::sam.hill@tfs.tamu.edu::6d075df2-aaf8-4b54-b32b-68c5fd394b21" providerId="AD" clId="Web-{4E94B5D5-2156-DA9B-F5D9-FE1DDA54EA58}" dt="2025-01-22T22:03:32.869" v="1424"/>
        <pc:sldMkLst>
          <pc:docMk/>
          <pc:sldMk cId="4188228461" sldId="289"/>
        </pc:sldMkLst>
      </pc:sldChg>
      <pc:sldChg chg="addSp delSp modSp new del">
        <pc:chgData name="Hill, Sam" userId="S::sam.hill@tfs.tamu.edu::6d075df2-aaf8-4b54-b32b-68c5fd394b21" providerId="AD" clId="Web-{4E94B5D5-2156-DA9B-F5D9-FE1DDA54EA58}" dt="2025-01-22T22:03:29.182" v="1423"/>
        <pc:sldMkLst>
          <pc:docMk/>
          <pc:sldMk cId="3096287710" sldId="290"/>
        </pc:sldMkLst>
      </pc:sldChg>
    </pc:docChg>
  </pc:docChgLst>
  <pc:docChgLst>
    <pc:chgData name="Hill, Sam" userId="6d075df2-aaf8-4b54-b32b-68c5fd394b21" providerId="ADAL" clId="{E837335C-224E-487C-B2C4-8E509A449975}"/>
    <pc:docChg chg="undo redo custSel addSld delSld modSld sldOrd">
      <pc:chgData name="Hill, Sam" userId="6d075df2-aaf8-4b54-b32b-68c5fd394b21" providerId="ADAL" clId="{E837335C-224E-487C-B2C4-8E509A449975}" dt="2025-02-13T19:15:18.429" v="14620" actId="47"/>
      <pc:docMkLst>
        <pc:docMk/>
      </pc:docMkLst>
      <pc:sldChg chg="addSp modSp mod">
        <pc:chgData name="Hill, Sam" userId="6d075df2-aaf8-4b54-b32b-68c5fd394b21" providerId="ADAL" clId="{E837335C-224E-487C-B2C4-8E509A449975}" dt="2025-02-13T16:30:49.013" v="14465" actId="20577"/>
        <pc:sldMkLst>
          <pc:docMk/>
          <pc:sldMk cId="4274479388" sldId="256"/>
        </pc:sldMkLst>
        <pc:spChg chg="mod">
          <ac:chgData name="Hill, Sam" userId="6d075df2-aaf8-4b54-b32b-68c5fd394b21" providerId="ADAL" clId="{E837335C-224E-487C-B2C4-8E509A449975}" dt="2025-02-13T16:30:49.013" v="14465" actId="20577"/>
          <ac:spMkLst>
            <pc:docMk/>
            <pc:sldMk cId="4274479388" sldId="256"/>
            <ac:spMk id="2" creationId="{2A217012-0DB2-2C5F-0D98-08514B01B271}"/>
          </ac:spMkLst>
        </pc:spChg>
        <pc:spChg chg="mod">
          <ac:chgData name="Hill, Sam" userId="6d075df2-aaf8-4b54-b32b-68c5fd394b21" providerId="ADAL" clId="{E837335C-224E-487C-B2C4-8E509A449975}" dt="2025-02-10T20:22:54.436" v="14458" actId="20577"/>
          <ac:spMkLst>
            <pc:docMk/>
            <pc:sldMk cId="4274479388" sldId="256"/>
            <ac:spMk id="3" creationId="{19853348-CB85-9F0F-427F-4340162D640D}"/>
          </ac:spMkLst>
        </pc:spChg>
        <pc:picChg chg="add mod">
          <ac:chgData name="Hill, Sam" userId="6d075df2-aaf8-4b54-b32b-68c5fd394b21" providerId="ADAL" clId="{E837335C-224E-487C-B2C4-8E509A449975}" dt="2025-02-10T20:22:56.164" v="14459"/>
          <ac:picMkLst>
            <pc:docMk/>
            <pc:sldMk cId="4274479388" sldId="256"/>
            <ac:picMk id="4" creationId="{7B4727B3-6ED8-7811-26F9-31AC58134B7D}"/>
          </ac:picMkLst>
        </pc:picChg>
      </pc:sldChg>
      <pc:sldChg chg="modSp mod">
        <pc:chgData name="Hill, Sam" userId="6d075df2-aaf8-4b54-b32b-68c5fd394b21" providerId="ADAL" clId="{E837335C-224E-487C-B2C4-8E509A449975}" dt="2025-02-07T19:38:46.284" v="623" actId="27636"/>
        <pc:sldMkLst>
          <pc:docMk/>
          <pc:sldMk cId="284964827" sldId="259"/>
        </pc:sldMkLst>
        <pc:spChg chg="mod">
          <ac:chgData name="Hill, Sam" userId="6d075df2-aaf8-4b54-b32b-68c5fd394b21" providerId="ADAL" clId="{E837335C-224E-487C-B2C4-8E509A449975}" dt="2025-02-07T19:38:46.284" v="623" actId="27636"/>
          <ac:spMkLst>
            <pc:docMk/>
            <pc:sldMk cId="284964827" sldId="259"/>
            <ac:spMk id="3" creationId="{ECFCB18D-ABDD-30DE-584D-46C50F17AE68}"/>
          </ac:spMkLst>
        </pc:spChg>
      </pc:sldChg>
      <pc:sldChg chg="del">
        <pc:chgData name="Hill, Sam" userId="6d075df2-aaf8-4b54-b32b-68c5fd394b21" providerId="ADAL" clId="{E837335C-224E-487C-B2C4-8E509A449975}" dt="2025-02-07T21:23:05.302" v="4388" actId="47"/>
        <pc:sldMkLst>
          <pc:docMk/>
          <pc:sldMk cId="1518523022" sldId="260"/>
        </pc:sldMkLst>
      </pc:sldChg>
      <pc:sldChg chg="del">
        <pc:chgData name="Hill, Sam" userId="6d075df2-aaf8-4b54-b32b-68c5fd394b21" providerId="ADAL" clId="{E837335C-224E-487C-B2C4-8E509A449975}" dt="2025-02-07T20:11:18.155" v="1343" actId="47"/>
        <pc:sldMkLst>
          <pc:docMk/>
          <pc:sldMk cId="368223430" sldId="261"/>
        </pc:sldMkLst>
      </pc:sldChg>
      <pc:sldChg chg="del">
        <pc:chgData name="Hill, Sam" userId="6d075df2-aaf8-4b54-b32b-68c5fd394b21" providerId="ADAL" clId="{E837335C-224E-487C-B2C4-8E509A449975}" dt="2025-02-07T20:11:17.339" v="1342" actId="47"/>
        <pc:sldMkLst>
          <pc:docMk/>
          <pc:sldMk cId="2516013680" sldId="262"/>
        </pc:sldMkLst>
      </pc:sldChg>
      <pc:sldChg chg="del">
        <pc:chgData name="Hill, Sam" userId="6d075df2-aaf8-4b54-b32b-68c5fd394b21" providerId="ADAL" clId="{E837335C-224E-487C-B2C4-8E509A449975}" dt="2025-02-07T20:11:16.438" v="1341" actId="47"/>
        <pc:sldMkLst>
          <pc:docMk/>
          <pc:sldMk cId="2098782392" sldId="263"/>
        </pc:sldMkLst>
      </pc:sldChg>
      <pc:sldChg chg="del">
        <pc:chgData name="Hill, Sam" userId="6d075df2-aaf8-4b54-b32b-68c5fd394b21" providerId="ADAL" clId="{E837335C-224E-487C-B2C4-8E509A449975}" dt="2025-02-07T20:11:19.483" v="1344" actId="47"/>
        <pc:sldMkLst>
          <pc:docMk/>
          <pc:sldMk cId="4136211783" sldId="264"/>
        </pc:sldMkLst>
      </pc:sldChg>
      <pc:sldChg chg="del">
        <pc:chgData name="Hill, Sam" userId="6d075df2-aaf8-4b54-b32b-68c5fd394b21" providerId="ADAL" clId="{E837335C-224E-487C-B2C4-8E509A449975}" dt="2025-02-07T20:11:15.517" v="1340" actId="47"/>
        <pc:sldMkLst>
          <pc:docMk/>
          <pc:sldMk cId="1508337281" sldId="265"/>
        </pc:sldMkLst>
      </pc:sldChg>
      <pc:sldChg chg="modSp mod">
        <pc:chgData name="Hill, Sam" userId="6d075df2-aaf8-4b54-b32b-68c5fd394b21" providerId="ADAL" clId="{E837335C-224E-487C-B2C4-8E509A449975}" dt="2025-02-07T19:39:05.885" v="625" actId="1076"/>
        <pc:sldMkLst>
          <pc:docMk/>
          <pc:sldMk cId="1987527731" sldId="266"/>
        </pc:sldMkLst>
        <pc:spChg chg="mod">
          <ac:chgData name="Hill, Sam" userId="6d075df2-aaf8-4b54-b32b-68c5fd394b21" providerId="ADAL" clId="{E837335C-224E-487C-B2C4-8E509A449975}" dt="2025-02-07T19:39:05.885" v="625" actId="1076"/>
          <ac:spMkLst>
            <pc:docMk/>
            <pc:sldMk cId="1987527731" sldId="266"/>
            <ac:spMk id="2" creationId="{F6879E22-4585-C5F4-2EB0-66D026A7B077}"/>
          </ac:spMkLst>
        </pc:spChg>
      </pc:sldChg>
      <pc:sldChg chg="delSp modSp mod">
        <pc:chgData name="Hill, Sam" userId="6d075df2-aaf8-4b54-b32b-68c5fd394b21" providerId="ADAL" clId="{E837335C-224E-487C-B2C4-8E509A449975}" dt="2025-02-10T20:07:47.886" v="14236" actId="27636"/>
        <pc:sldMkLst>
          <pc:docMk/>
          <pc:sldMk cId="2610172942" sldId="267"/>
        </pc:sldMkLst>
        <pc:spChg chg="mod">
          <ac:chgData name="Hill, Sam" userId="6d075df2-aaf8-4b54-b32b-68c5fd394b21" providerId="ADAL" clId="{E837335C-224E-487C-B2C4-8E509A449975}" dt="2025-02-10T20:07:47.886" v="14236" actId="27636"/>
          <ac:spMkLst>
            <pc:docMk/>
            <pc:sldMk cId="2610172942" sldId="267"/>
            <ac:spMk id="7" creationId="{1138CF48-2480-EE8B-F7D9-132F29EEFDBB}"/>
          </ac:spMkLst>
        </pc:spChg>
        <pc:spChg chg="mod">
          <ac:chgData name="Hill, Sam" userId="6d075df2-aaf8-4b54-b32b-68c5fd394b21" providerId="ADAL" clId="{E837335C-224E-487C-B2C4-8E509A449975}" dt="2025-02-07T19:51:22.433" v="840" actId="20577"/>
          <ac:spMkLst>
            <pc:docMk/>
            <pc:sldMk cId="2610172942" sldId="267"/>
            <ac:spMk id="13" creationId="{F63C1BD1-C60A-5747-08FA-59D2B291D7FC}"/>
          </ac:spMkLst>
        </pc:spChg>
      </pc:sldChg>
      <pc:sldChg chg="modSp mod">
        <pc:chgData name="Hill, Sam" userId="6d075df2-aaf8-4b54-b32b-68c5fd394b21" providerId="ADAL" clId="{E837335C-224E-487C-B2C4-8E509A449975}" dt="2025-02-07T21:06:24.340" v="3372" actId="6549"/>
        <pc:sldMkLst>
          <pc:docMk/>
          <pc:sldMk cId="2153979100" sldId="268"/>
        </pc:sldMkLst>
        <pc:spChg chg="mod">
          <ac:chgData name="Hill, Sam" userId="6d075df2-aaf8-4b54-b32b-68c5fd394b21" providerId="ADAL" clId="{E837335C-224E-487C-B2C4-8E509A449975}" dt="2025-02-07T19:25:25.888" v="21" actId="1076"/>
          <ac:spMkLst>
            <pc:docMk/>
            <pc:sldMk cId="2153979100" sldId="268"/>
            <ac:spMk id="2" creationId="{8C0F06E9-828B-2140-9CFF-690BE83301D5}"/>
          </ac:spMkLst>
        </pc:spChg>
        <pc:spChg chg="mod">
          <ac:chgData name="Hill, Sam" userId="6d075df2-aaf8-4b54-b32b-68c5fd394b21" providerId="ADAL" clId="{E837335C-224E-487C-B2C4-8E509A449975}" dt="2025-02-07T19:25:20.368" v="20" actId="2711"/>
          <ac:spMkLst>
            <pc:docMk/>
            <pc:sldMk cId="2153979100" sldId="268"/>
            <ac:spMk id="3" creationId="{976D2DA6-61EB-6F39-FAE6-8EC7D9470598}"/>
          </ac:spMkLst>
        </pc:spChg>
        <pc:spChg chg="mod">
          <ac:chgData name="Hill, Sam" userId="6d075df2-aaf8-4b54-b32b-68c5fd394b21" providerId="ADAL" clId="{E837335C-224E-487C-B2C4-8E509A449975}" dt="2025-02-07T21:06:23.653" v="3350" actId="27636"/>
          <ac:spMkLst>
            <pc:docMk/>
            <pc:sldMk cId="2153979100" sldId="268"/>
            <ac:spMk id="6" creationId="{369D2AEF-97F0-2EB1-B297-D243CFE75A90}"/>
          </ac:spMkLst>
        </pc:spChg>
        <pc:spChg chg="mod">
          <ac:chgData name="Hill, Sam" userId="6d075df2-aaf8-4b54-b32b-68c5fd394b21" providerId="ADAL" clId="{E837335C-224E-487C-B2C4-8E509A449975}" dt="2025-02-07T21:06:24.340" v="3372" actId="6549"/>
          <ac:spMkLst>
            <pc:docMk/>
            <pc:sldMk cId="2153979100" sldId="268"/>
            <ac:spMk id="8" creationId="{1EBD4188-81FF-44FC-28A5-8097CD11838F}"/>
          </ac:spMkLst>
        </pc:spChg>
        <pc:spChg chg="mod">
          <ac:chgData name="Hill, Sam" userId="6d075df2-aaf8-4b54-b32b-68c5fd394b21" providerId="ADAL" clId="{E837335C-224E-487C-B2C4-8E509A449975}" dt="2025-02-07T21:06:05.186" v="3327" actId="1076"/>
          <ac:spMkLst>
            <pc:docMk/>
            <pc:sldMk cId="2153979100" sldId="268"/>
            <ac:spMk id="10" creationId="{8A431197-01CA-582A-D779-36BE8ECF8A6D}"/>
          </ac:spMkLst>
        </pc:spChg>
      </pc:sldChg>
      <pc:sldChg chg="addSp delSp modSp mod">
        <pc:chgData name="Hill, Sam" userId="6d075df2-aaf8-4b54-b32b-68c5fd394b21" providerId="ADAL" clId="{E837335C-224E-487C-B2C4-8E509A449975}" dt="2025-02-10T20:11:05.812" v="14317" actId="20577"/>
        <pc:sldMkLst>
          <pc:docMk/>
          <pc:sldMk cId="2918528228" sldId="270"/>
        </pc:sldMkLst>
        <pc:spChg chg="mod">
          <ac:chgData name="Hill, Sam" userId="6d075df2-aaf8-4b54-b32b-68c5fd394b21" providerId="ADAL" clId="{E837335C-224E-487C-B2C4-8E509A449975}" dt="2025-02-07T19:51:46.893" v="883" actId="20577"/>
          <ac:spMkLst>
            <pc:docMk/>
            <pc:sldMk cId="2918528228" sldId="270"/>
            <ac:spMk id="2" creationId="{57E16B9A-23D3-953C-2353-17118AB2D505}"/>
          </ac:spMkLst>
        </pc:spChg>
        <pc:spChg chg="mod">
          <ac:chgData name="Hill, Sam" userId="6d075df2-aaf8-4b54-b32b-68c5fd394b21" providerId="ADAL" clId="{E837335C-224E-487C-B2C4-8E509A449975}" dt="2025-02-07T19:31:41.279" v="348" actId="27636"/>
          <ac:spMkLst>
            <pc:docMk/>
            <pc:sldMk cId="2918528228" sldId="270"/>
            <ac:spMk id="4" creationId="{7B3E6046-1F97-139A-788E-05F011B7C810}"/>
          </ac:spMkLst>
        </pc:spChg>
        <pc:spChg chg="mod">
          <ac:chgData name="Hill, Sam" userId="6d075df2-aaf8-4b54-b32b-68c5fd394b21" providerId="ADAL" clId="{E837335C-224E-487C-B2C4-8E509A449975}" dt="2025-02-07T19:31:41.282" v="349" actId="27636"/>
          <ac:spMkLst>
            <pc:docMk/>
            <pc:sldMk cId="2918528228" sldId="270"/>
            <ac:spMk id="6" creationId="{1421386A-528E-B324-51D0-675E563FA09F}"/>
          </ac:spMkLst>
        </pc:spChg>
        <pc:spChg chg="add mod">
          <ac:chgData name="Hill, Sam" userId="6d075df2-aaf8-4b54-b32b-68c5fd394b21" providerId="ADAL" clId="{E837335C-224E-487C-B2C4-8E509A449975}" dt="2025-02-10T20:11:05.812" v="14317" actId="20577"/>
          <ac:spMkLst>
            <pc:docMk/>
            <pc:sldMk cId="2918528228" sldId="270"/>
            <ac:spMk id="9" creationId="{CA9A4F07-4665-AB87-4C5F-6836D5BF1440}"/>
          </ac:spMkLst>
        </pc:spChg>
        <pc:spChg chg="add mod">
          <ac:chgData name="Hill, Sam" userId="6d075df2-aaf8-4b54-b32b-68c5fd394b21" providerId="ADAL" clId="{E837335C-224E-487C-B2C4-8E509A449975}" dt="2025-02-10T20:10:59.627" v="14305" actId="1076"/>
          <ac:spMkLst>
            <pc:docMk/>
            <pc:sldMk cId="2918528228" sldId="270"/>
            <ac:spMk id="11" creationId="{F9C7A80B-96D6-9B0D-5EB1-F28FD33F0D8A}"/>
          </ac:spMkLst>
        </pc:spChg>
        <pc:picChg chg="add mod">
          <ac:chgData name="Hill, Sam" userId="6d075df2-aaf8-4b54-b32b-68c5fd394b21" providerId="ADAL" clId="{E837335C-224E-487C-B2C4-8E509A449975}" dt="2025-02-07T19:32:30.506" v="355" actId="1076"/>
          <ac:picMkLst>
            <pc:docMk/>
            <pc:sldMk cId="2918528228" sldId="270"/>
            <ac:picMk id="8" creationId="{A891F118-112B-041E-F594-9748836FFD3B}"/>
          </ac:picMkLst>
        </pc:picChg>
        <pc:picChg chg="add mod">
          <ac:chgData name="Hill, Sam" userId="6d075df2-aaf8-4b54-b32b-68c5fd394b21" providerId="ADAL" clId="{E837335C-224E-487C-B2C4-8E509A449975}" dt="2025-02-10T20:10:18.362" v="14241" actId="1076"/>
          <ac:picMkLst>
            <pc:docMk/>
            <pc:sldMk cId="2918528228" sldId="270"/>
            <ac:picMk id="10" creationId="{A372BF77-9966-591D-4EF0-4F31369AD4A6}"/>
          </ac:picMkLst>
        </pc:picChg>
      </pc:sldChg>
      <pc:sldChg chg="modSp mod">
        <pc:chgData name="Hill, Sam" userId="6d075df2-aaf8-4b54-b32b-68c5fd394b21" providerId="ADAL" clId="{E837335C-224E-487C-B2C4-8E509A449975}" dt="2025-02-07T19:52:26.285" v="886" actId="20577"/>
        <pc:sldMkLst>
          <pc:docMk/>
          <pc:sldMk cId="2010311441" sldId="271"/>
        </pc:sldMkLst>
        <pc:spChg chg="mod">
          <ac:chgData name="Hill, Sam" userId="6d075df2-aaf8-4b54-b32b-68c5fd394b21" providerId="ADAL" clId="{E837335C-224E-487C-B2C4-8E509A449975}" dt="2025-02-07T19:52:26.285" v="886" actId="20577"/>
          <ac:spMkLst>
            <pc:docMk/>
            <pc:sldMk cId="2010311441" sldId="271"/>
            <ac:spMk id="3" creationId="{56510DF2-75E2-3934-13E1-9666E91B1E51}"/>
          </ac:spMkLst>
        </pc:spChg>
      </pc:sldChg>
      <pc:sldChg chg="addSp delSp modSp mod modClrScheme chgLayout modNotesTx">
        <pc:chgData name="Hill, Sam" userId="6d075df2-aaf8-4b54-b32b-68c5fd394b21" providerId="ADAL" clId="{E837335C-224E-487C-B2C4-8E509A449975}" dt="2025-02-10T14:53:47.005" v="5629" actId="20577"/>
        <pc:sldMkLst>
          <pc:docMk/>
          <pc:sldMk cId="117830826" sldId="272"/>
        </pc:sldMkLst>
        <pc:spChg chg="mod ord">
          <ac:chgData name="Hill, Sam" userId="6d075df2-aaf8-4b54-b32b-68c5fd394b21" providerId="ADAL" clId="{E837335C-224E-487C-B2C4-8E509A449975}" dt="2025-02-07T21:09:43.505" v="3650" actId="20577"/>
          <ac:spMkLst>
            <pc:docMk/>
            <pc:sldMk cId="117830826" sldId="272"/>
            <ac:spMk id="4" creationId="{35AA7E16-BF0B-562D-92D5-D027F2EECEF5}"/>
          </ac:spMkLst>
        </pc:spChg>
        <pc:spChg chg="add mod ord">
          <ac:chgData name="Hill, Sam" userId="6d075df2-aaf8-4b54-b32b-68c5fd394b21" providerId="ADAL" clId="{E837335C-224E-487C-B2C4-8E509A449975}" dt="2025-02-07T21:08:23.745" v="3417" actId="20577"/>
          <ac:spMkLst>
            <pc:docMk/>
            <pc:sldMk cId="117830826" sldId="272"/>
            <ac:spMk id="8" creationId="{710B7F38-F9A8-508B-E01E-402D04BA67C6}"/>
          </ac:spMkLst>
        </pc:spChg>
        <pc:spChg chg="add mod ord">
          <ac:chgData name="Hill, Sam" userId="6d075df2-aaf8-4b54-b32b-68c5fd394b21" providerId="ADAL" clId="{E837335C-224E-487C-B2C4-8E509A449975}" dt="2025-02-07T21:09:47.850" v="3661" actId="20577"/>
          <ac:spMkLst>
            <pc:docMk/>
            <pc:sldMk cId="117830826" sldId="272"/>
            <ac:spMk id="10" creationId="{FA0E486B-7806-AA6D-2D6E-9BE677761009}"/>
          </ac:spMkLst>
        </pc:spChg>
        <pc:spChg chg="add mod">
          <ac:chgData name="Hill, Sam" userId="6d075df2-aaf8-4b54-b32b-68c5fd394b21" providerId="ADAL" clId="{E837335C-224E-487C-B2C4-8E509A449975}" dt="2025-02-10T14:53:47.005" v="5629" actId="20577"/>
          <ac:spMkLst>
            <pc:docMk/>
            <pc:sldMk cId="117830826" sldId="272"/>
            <ac:spMk id="12" creationId="{14101687-A445-F247-5C8A-28000199D7C4}"/>
          </ac:spMkLst>
        </pc:spChg>
        <pc:picChg chg="add mod">
          <ac:chgData name="Hill, Sam" userId="6d075df2-aaf8-4b54-b32b-68c5fd394b21" providerId="ADAL" clId="{E837335C-224E-487C-B2C4-8E509A449975}" dt="2025-02-07T21:15:40.649" v="4143" actId="1076"/>
          <ac:picMkLst>
            <pc:docMk/>
            <pc:sldMk cId="117830826" sldId="272"/>
            <ac:picMk id="13" creationId="{2300360C-999C-6553-CC47-0C1573CA10CD}"/>
          </ac:picMkLst>
        </pc:picChg>
      </pc:sldChg>
      <pc:sldChg chg="del">
        <pc:chgData name="Hill, Sam" userId="6d075df2-aaf8-4b54-b32b-68c5fd394b21" providerId="ADAL" clId="{E837335C-224E-487C-B2C4-8E509A449975}" dt="2025-02-07T21:09:30.298" v="3639" actId="47"/>
        <pc:sldMkLst>
          <pc:docMk/>
          <pc:sldMk cId="2726130535" sldId="273"/>
        </pc:sldMkLst>
      </pc:sldChg>
      <pc:sldChg chg="addSp delSp modSp mod modClrScheme chgLayout">
        <pc:chgData name="Hill, Sam" userId="6d075df2-aaf8-4b54-b32b-68c5fd394b21" providerId="ADAL" clId="{E837335C-224E-487C-B2C4-8E509A449975}" dt="2025-02-10T20:07:08.784" v="14216" actId="15"/>
        <pc:sldMkLst>
          <pc:docMk/>
          <pc:sldMk cId="644841060" sldId="274"/>
        </pc:sldMkLst>
        <pc:spChg chg="mod ord">
          <ac:chgData name="Hill, Sam" userId="6d075df2-aaf8-4b54-b32b-68c5fd394b21" providerId="ADAL" clId="{E837335C-224E-487C-B2C4-8E509A449975}" dt="2025-02-10T20:02:47.001" v="14144" actId="700"/>
          <ac:spMkLst>
            <pc:docMk/>
            <pc:sldMk cId="644841060" sldId="274"/>
            <ac:spMk id="5" creationId="{31C03517-5852-7986-40A5-6E9ED9F8ECA3}"/>
          </ac:spMkLst>
        </pc:spChg>
        <pc:spChg chg="add mod">
          <ac:chgData name="Hill, Sam" userId="6d075df2-aaf8-4b54-b32b-68c5fd394b21" providerId="ADAL" clId="{E837335C-224E-487C-B2C4-8E509A449975}" dt="2025-02-10T20:05:57.882" v="14188" actId="1076"/>
          <ac:spMkLst>
            <pc:docMk/>
            <pc:sldMk cId="644841060" sldId="274"/>
            <ac:spMk id="7" creationId="{A35350D3-B344-0F82-F5CB-E03974D3E2DF}"/>
          </ac:spMkLst>
        </pc:spChg>
        <pc:spChg chg="add mod ord">
          <ac:chgData name="Hill, Sam" userId="6d075df2-aaf8-4b54-b32b-68c5fd394b21" providerId="ADAL" clId="{E837335C-224E-487C-B2C4-8E509A449975}" dt="2025-02-10T20:07:08.784" v="14216" actId="15"/>
          <ac:spMkLst>
            <pc:docMk/>
            <pc:sldMk cId="644841060" sldId="274"/>
            <ac:spMk id="9" creationId="{48A88BC5-C153-C9F9-F7F9-16330662D654}"/>
          </ac:spMkLst>
        </pc:spChg>
        <pc:picChg chg="add del mod">
          <ac:chgData name="Hill, Sam" userId="6d075df2-aaf8-4b54-b32b-68c5fd394b21" providerId="ADAL" clId="{E837335C-224E-487C-B2C4-8E509A449975}" dt="2025-02-10T20:04:16.305" v="14162" actId="1076"/>
          <ac:picMkLst>
            <pc:docMk/>
            <pc:sldMk cId="644841060" sldId="274"/>
            <ac:picMk id="10" creationId="{B78DD9D7-3E90-2CD5-2095-C8EF32B63096}"/>
          </ac:picMkLst>
        </pc:picChg>
      </pc:sldChg>
      <pc:sldChg chg="modSp del mod">
        <pc:chgData name="Hill, Sam" userId="6d075df2-aaf8-4b54-b32b-68c5fd394b21" providerId="ADAL" clId="{E837335C-224E-487C-B2C4-8E509A449975}" dt="2025-02-10T18:45:05.294" v="10944" actId="2696"/>
        <pc:sldMkLst>
          <pc:docMk/>
          <pc:sldMk cId="2636660440" sldId="275"/>
        </pc:sldMkLst>
      </pc:sldChg>
      <pc:sldChg chg="addSp delSp modSp del mod modClrScheme chgLayout modNotesTx">
        <pc:chgData name="Hill, Sam" userId="6d075df2-aaf8-4b54-b32b-68c5fd394b21" providerId="ADAL" clId="{E837335C-224E-487C-B2C4-8E509A449975}" dt="2025-02-10T18:45:05.294" v="10944" actId="2696"/>
        <pc:sldMkLst>
          <pc:docMk/>
          <pc:sldMk cId="1741769306" sldId="276"/>
        </pc:sldMkLst>
      </pc:sldChg>
      <pc:sldChg chg="modSp">
        <pc:chgData name="Hill, Sam" userId="6d075df2-aaf8-4b54-b32b-68c5fd394b21" providerId="ADAL" clId="{E837335C-224E-487C-B2C4-8E509A449975}" dt="2025-02-10T20:15:04.372" v="14325" actId="20577"/>
        <pc:sldMkLst>
          <pc:docMk/>
          <pc:sldMk cId="3859226352" sldId="276"/>
        </pc:sldMkLst>
        <pc:graphicFrameChg chg="mod">
          <ac:chgData name="Hill, Sam" userId="6d075df2-aaf8-4b54-b32b-68c5fd394b21" providerId="ADAL" clId="{E837335C-224E-487C-B2C4-8E509A449975}" dt="2025-02-10T20:15:04.372" v="14325" actId="20577"/>
          <ac:graphicFrameMkLst>
            <pc:docMk/>
            <pc:sldMk cId="3859226352" sldId="276"/>
            <ac:graphicFrameMk id="13" creationId="{6A0F4208-621C-5D89-22C3-340E0A887DFC}"/>
          </ac:graphicFrameMkLst>
        </pc:graphicFrameChg>
      </pc:sldChg>
      <pc:sldChg chg="addSp delSp modSp del">
        <pc:chgData name="Hill, Sam" userId="6d075df2-aaf8-4b54-b32b-68c5fd394b21" providerId="ADAL" clId="{E837335C-224E-487C-B2C4-8E509A449975}" dt="2025-02-10T18:45:05.294" v="10944" actId="2696"/>
        <pc:sldMkLst>
          <pc:docMk/>
          <pc:sldMk cId="3298708398" sldId="277"/>
        </pc:sldMkLst>
      </pc:sldChg>
      <pc:sldChg chg="addSp delSp modSp mod modClrScheme chgLayout">
        <pc:chgData name="Hill, Sam" userId="6d075df2-aaf8-4b54-b32b-68c5fd394b21" providerId="ADAL" clId="{E837335C-224E-487C-B2C4-8E509A449975}" dt="2025-02-10T20:18:44.277" v="14448" actId="20577"/>
        <pc:sldMkLst>
          <pc:docMk/>
          <pc:sldMk cId="3555777569" sldId="277"/>
        </pc:sldMkLst>
        <pc:spChg chg="mod ord">
          <ac:chgData name="Hill, Sam" userId="6d075df2-aaf8-4b54-b32b-68c5fd394b21" providerId="ADAL" clId="{E837335C-224E-487C-B2C4-8E509A449975}" dt="2025-02-10T19:13:37.722" v="12392" actId="700"/>
          <ac:spMkLst>
            <pc:docMk/>
            <pc:sldMk cId="3555777569" sldId="277"/>
            <ac:spMk id="2" creationId="{B6821CD1-E60C-E2DB-F29F-E3DA0CE643C3}"/>
          </ac:spMkLst>
        </pc:spChg>
        <pc:spChg chg="add mod ord">
          <ac:chgData name="Hill, Sam" userId="6d075df2-aaf8-4b54-b32b-68c5fd394b21" providerId="ADAL" clId="{E837335C-224E-487C-B2C4-8E509A449975}" dt="2025-02-10T20:18:44.277" v="14448" actId="20577"/>
          <ac:spMkLst>
            <pc:docMk/>
            <pc:sldMk cId="3555777569" sldId="277"/>
            <ac:spMk id="5" creationId="{9F0276D5-3EE7-1751-8DE9-8EEA84BE02DC}"/>
          </ac:spMkLst>
        </pc:spChg>
        <pc:spChg chg="add mod">
          <ac:chgData name="Hill, Sam" userId="6d075df2-aaf8-4b54-b32b-68c5fd394b21" providerId="ADAL" clId="{E837335C-224E-487C-B2C4-8E509A449975}" dt="2025-02-10T19:40:55.829" v="13093" actId="20577"/>
          <ac:spMkLst>
            <pc:docMk/>
            <pc:sldMk cId="3555777569" sldId="277"/>
            <ac:spMk id="13" creationId="{4DAC48AA-E828-3114-5131-5E10B94E01A9}"/>
          </ac:spMkLst>
        </pc:spChg>
        <pc:picChg chg="add mod">
          <ac:chgData name="Hill, Sam" userId="6d075df2-aaf8-4b54-b32b-68c5fd394b21" providerId="ADAL" clId="{E837335C-224E-487C-B2C4-8E509A449975}" dt="2025-02-10T19:39:59.102" v="13064" actId="1076"/>
          <ac:picMkLst>
            <pc:docMk/>
            <pc:sldMk cId="3555777569" sldId="277"/>
            <ac:picMk id="10" creationId="{BB18F11F-0446-5710-38D6-FA06758E40AF}"/>
          </ac:picMkLst>
        </pc:picChg>
        <pc:picChg chg="add mod">
          <ac:chgData name="Hill, Sam" userId="6d075df2-aaf8-4b54-b32b-68c5fd394b21" providerId="ADAL" clId="{E837335C-224E-487C-B2C4-8E509A449975}" dt="2025-02-10T19:40:07.333" v="13065" actId="1076"/>
          <ac:picMkLst>
            <pc:docMk/>
            <pc:sldMk cId="3555777569" sldId="277"/>
            <ac:picMk id="9220" creationId="{804BE3A1-4D74-8057-F9F6-C91AD0E84A7B}"/>
          </ac:picMkLst>
        </pc:picChg>
      </pc:sldChg>
      <pc:sldChg chg="delSp modSp mod">
        <pc:chgData name="Hill, Sam" userId="6d075df2-aaf8-4b54-b32b-68c5fd394b21" providerId="ADAL" clId="{E837335C-224E-487C-B2C4-8E509A449975}" dt="2025-02-07T19:24:55.968" v="17" actId="20577"/>
        <pc:sldMkLst>
          <pc:docMk/>
          <pc:sldMk cId="2413298321" sldId="278"/>
        </pc:sldMkLst>
        <pc:spChg chg="mod">
          <ac:chgData name="Hill, Sam" userId="6d075df2-aaf8-4b54-b32b-68c5fd394b21" providerId="ADAL" clId="{E837335C-224E-487C-B2C4-8E509A449975}" dt="2025-02-07T19:24:55.968" v="17" actId="20577"/>
          <ac:spMkLst>
            <pc:docMk/>
            <pc:sldMk cId="2413298321" sldId="278"/>
            <ac:spMk id="7" creationId="{31546F69-A0C6-5203-AD43-F9F12F9858B8}"/>
          </ac:spMkLst>
        </pc:spChg>
        <pc:spChg chg="mod">
          <ac:chgData name="Hill, Sam" userId="6d075df2-aaf8-4b54-b32b-68c5fd394b21" providerId="ADAL" clId="{E837335C-224E-487C-B2C4-8E509A449975}" dt="2025-02-07T19:24:23.584" v="11" actId="1076"/>
          <ac:spMkLst>
            <pc:docMk/>
            <pc:sldMk cId="2413298321" sldId="278"/>
            <ac:spMk id="8" creationId="{E2B09EBB-5866-EDC4-1877-0C1E76829BED}"/>
          </ac:spMkLst>
        </pc:spChg>
        <pc:spChg chg="mod">
          <ac:chgData name="Hill, Sam" userId="6d075df2-aaf8-4b54-b32b-68c5fd394b21" providerId="ADAL" clId="{E837335C-224E-487C-B2C4-8E509A449975}" dt="2025-02-07T19:24:12.250" v="9" actId="2711"/>
          <ac:spMkLst>
            <pc:docMk/>
            <pc:sldMk cId="2413298321" sldId="278"/>
            <ac:spMk id="11" creationId="{20E612BD-4B2A-3ADD-739E-87CED50019BE}"/>
          </ac:spMkLst>
        </pc:spChg>
      </pc:sldChg>
      <pc:sldChg chg="addSp delSp modSp del mod modClrScheme chgLayout">
        <pc:chgData name="Hill, Sam" userId="6d075df2-aaf8-4b54-b32b-68c5fd394b21" providerId="ADAL" clId="{E837335C-224E-487C-B2C4-8E509A449975}" dt="2025-02-10T18:45:05.294" v="10944" actId="2696"/>
        <pc:sldMkLst>
          <pc:docMk/>
          <pc:sldMk cId="2337888102" sldId="279"/>
        </pc:sldMkLst>
      </pc:sldChg>
      <pc:sldChg chg="modSp mod">
        <pc:chgData name="Hill, Sam" userId="6d075df2-aaf8-4b54-b32b-68c5fd394b21" providerId="ADAL" clId="{E837335C-224E-487C-B2C4-8E509A449975}" dt="2025-02-10T20:17:48.093" v="14410" actId="20577"/>
        <pc:sldMkLst>
          <pc:docMk/>
          <pc:sldMk cId="4246617387" sldId="279"/>
        </pc:sldMkLst>
        <pc:spChg chg="mod">
          <ac:chgData name="Hill, Sam" userId="6d075df2-aaf8-4b54-b32b-68c5fd394b21" providerId="ADAL" clId="{E837335C-224E-487C-B2C4-8E509A449975}" dt="2025-02-10T20:17:48.093" v="14410" actId="20577"/>
          <ac:spMkLst>
            <pc:docMk/>
            <pc:sldMk cId="4246617387" sldId="279"/>
            <ac:spMk id="10" creationId="{48641749-8AA8-7A08-0CAD-1D487DD089F9}"/>
          </ac:spMkLst>
        </pc:spChg>
      </pc:sldChg>
      <pc:sldChg chg="modSp mod">
        <pc:chgData name="Hill, Sam" userId="6d075df2-aaf8-4b54-b32b-68c5fd394b21" providerId="ADAL" clId="{E837335C-224E-487C-B2C4-8E509A449975}" dt="2025-02-07T19:40:44.633" v="779" actId="20577"/>
        <pc:sldMkLst>
          <pc:docMk/>
          <pc:sldMk cId="2736280037" sldId="280"/>
        </pc:sldMkLst>
        <pc:spChg chg="mod">
          <ac:chgData name="Hill, Sam" userId="6d075df2-aaf8-4b54-b32b-68c5fd394b21" providerId="ADAL" clId="{E837335C-224E-487C-B2C4-8E509A449975}" dt="2025-02-07T19:40:44.633" v="779" actId="20577"/>
          <ac:spMkLst>
            <pc:docMk/>
            <pc:sldMk cId="2736280037" sldId="280"/>
            <ac:spMk id="6" creationId="{C30D35F5-8587-7E16-2C3E-4C6E64882C0F}"/>
          </ac:spMkLst>
        </pc:spChg>
      </pc:sldChg>
      <pc:sldChg chg="addSp delSp modSp del mod modClrScheme modAnim chgLayout">
        <pc:chgData name="Hill, Sam" userId="6d075df2-aaf8-4b54-b32b-68c5fd394b21" providerId="ADAL" clId="{E837335C-224E-487C-B2C4-8E509A449975}" dt="2025-02-07T20:57:21.887" v="3129" actId="47"/>
        <pc:sldMkLst>
          <pc:docMk/>
          <pc:sldMk cId="1794364811" sldId="281"/>
        </pc:sldMkLst>
      </pc:sldChg>
      <pc:sldChg chg="del">
        <pc:chgData name="Hill, Sam" userId="6d075df2-aaf8-4b54-b32b-68c5fd394b21" providerId="ADAL" clId="{E837335C-224E-487C-B2C4-8E509A449975}" dt="2025-02-07T20:55:50.187" v="3128" actId="47"/>
        <pc:sldMkLst>
          <pc:docMk/>
          <pc:sldMk cId="781632216" sldId="282"/>
        </pc:sldMkLst>
      </pc:sldChg>
      <pc:sldChg chg="del">
        <pc:chgData name="Hill, Sam" userId="6d075df2-aaf8-4b54-b32b-68c5fd394b21" providerId="ADAL" clId="{E837335C-224E-487C-B2C4-8E509A449975}" dt="2025-02-07T21:15:55.979" v="4146" actId="47"/>
        <pc:sldMkLst>
          <pc:docMk/>
          <pc:sldMk cId="3415825395" sldId="283"/>
        </pc:sldMkLst>
      </pc:sldChg>
      <pc:sldChg chg="del">
        <pc:chgData name="Hill, Sam" userId="6d075df2-aaf8-4b54-b32b-68c5fd394b21" providerId="ADAL" clId="{E837335C-224E-487C-B2C4-8E509A449975}" dt="2025-02-07T21:15:55.597" v="4145" actId="47"/>
        <pc:sldMkLst>
          <pc:docMk/>
          <pc:sldMk cId="2423275499" sldId="284"/>
        </pc:sldMkLst>
      </pc:sldChg>
      <pc:sldChg chg="del">
        <pc:chgData name="Hill, Sam" userId="6d075df2-aaf8-4b54-b32b-68c5fd394b21" providerId="ADAL" clId="{E837335C-224E-487C-B2C4-8E509A449975}" dt="2025-02-07T20:11:21.455" v="1345" actId="47"/>
        <pc:sldMkLst>
          <pc:docMk/>
          <pc:sldMk cId="3825879949" sldId="285"/>
        </pc:sldMkLst>
      </pc:sldChg>
      <pc:sldChg chg="del">
        <pc:chgData name="Hill, Sam" userId="6d075df2-aaf8-4b54-b32b-68c5fd394b21" providerId="ADAL" clId="{E837335C-224E-487C-B2C4-8E509A449975}" dt="2025-02-07T20:17:08.397" v="1361" actId="47"/>
        <pc:sldMkLst>
          <pc:docMk/>
          <pc:sldMk cId="2700531231" sldId="286"/>
        </pc:sldMkLst>
      </pc:sldChg>
      <pc:sldChg chg="modSp mod">
        <pc:chgData name="Hill, Sam" userId="6d075df2-aaf8-4b54-b32b-68c5fd394b21" providerId="ADAL" clId="{E837335C-224E-487C-B2C4-8E509A449975}" dt="2025-02-07T19:33:14.582" v="364" actId="20577"/>
        <pc:sldMkLst>
          <pc:docMk/>
          <pc:sldMk cId="144357520" sldId="287"/>
        </pc:sldMkLst>
        <pc:spChg chg="mod">
          <ac:chgData name="Hill, Sam" userId="6d075df2-aaf8-4b54-b32b-68c5fd394b21" providerId="ADAL" clId="{E837335C-224E-487C-B2C4-8E509A449975}" dt="2025-02-07T19:33:12.256" v="363" actId="1076"/>
          <ac:spMkLst>
            <pc:docMk/>
            <pc:sldMk cId="144357520" sldId="287"/>
            <ac:spMk id="4" creationId="{1A38A88D-0A96-408C-DD09-6B75F034BD07}"/>
          </ac:spMkLst>
        </pc:spChg>
        <pc:spChg chg="mod">
          <ac:chgData name="Hill, Sam" userId="6d075df2-aaf8-4b54-b32b-68c5fd394b21" providerId="ADAL" clId="{E837335C-224E-487C-B2C4-8E509A449975}" dt="2025-02-07T19:33:14.582" v="364" actId="20577"/>
          <ac:spMkLst>
            <pc:docMk/>
            <pc:sldMk cId="144357520" sldId="287"/>
            <ac:spMk id="9" creationId="{8A519CE5-221E-FCDE-E786-6ABAF9975DA1}"/>
          </ac:spMkLst>
        </pc:spChg>
        <pc:spChg chg="mod">
          <ac:chgData name="Hill, Sam" userId="6d075df2-aaf8-4b54-b32b-68c5fd394b21" providerId="ADAL" clId="{E837335C-224E-487C-B2C4-8E509A449975}" dt="2025-02-07T19:32:46.198" v="357" actId="2711"/>
          <ac:spMkLst>
            <pc:docMk/>
            <pc:sldMk cId="144357520" sldId="287"/>
            <ac:spMk id="10" creationId="{D1EF0D4B-7CE7-E5AD-E010-4CDDE175A173}"/>
          </ac:spMkLst>
        </pc:spChg>
      </pc:sldChg>
      <pc:sldChg chg="delSp modSp mod">
        <pc:chgData name="Hill, Sam" userId="6d075df2-aaf8-4b54-b32b-68c5fd394b21" providerId="ADAL" clId="{E837335C-224E-487C-B2C4-8E509A449975}" dt="2025-02-07T19:23:49.284" v="6" actId="478"/>
        <pc:sldMkLst>
          <pc:docMk/>
          <pc:sldMk cId="3335359255" sldId="288"/>
        </pc:sldMkLst>
      </pc:sldChg>
      <pc:sldChg chg="addSp delSp modSp new del mod modClrScheme chgLayout">
        <pc:chgData name="Hill, Sam" userId="6d075df2-aaf8-4b54-b32b-68c5fd394b21" providerId="ADAL" clId="{E837335C-224E-487C-B2C4-8E509A449975}" dt="2025-02-07T19:51:51.273" v="884" actId="47"/>
        <pc:sldMkLst>
          <pc:docMk/>
          <pc:sldMk cId="2465836385" sldId="290"/>
        </pc:sldMkLst>
      </pc:sldChg>
      <pc:sldChg chg="addSp delSp modSp new mod modClrScheme chgLayout modNotesTx">
        <pc:chgData name="Hill, Sam" userId="6d075df2-aaf8-4b54-b32b-68c5fd394b21" providerId="ADAL" clId="{E837335C-224E-487C-B2C4-8E509A449975}" dt="2025-02-07T20:00:56.711" v="929"/>
        <pc:sldMkLst>
          <pc:docMk/>
          <pc:sldMk cId="2654837540" sldId="429"/>
        </pc:sldMkLst>
        <pc:spChg chg="add mod">
          <ac:chgData name="Hill, Sam" userId="6d075df2-aaf8-4b54-b32b-68c5fd394b21" providerId="ADAL" clId="{E837335C-224E-487C-B2C4-8E509A449975}" dt="2025-02-07T20:00:39.333" v="925" actId="20577"/>
          <ac:spMkLst>
            <pc:docMk/>
            <pc:sldMk cId="2654837540" sldId="429"/>
            <ac:spMk id="6" creationId="{E9F79578-5C37-F3A7-98DB-08E63E6F2362}"/>
          </ac:spMkLst>
        </pc:spChg>
        <pc:picChg chg="add mod ord">
          <ac:chgData name="Hill, Sam" userId="6d075df2-aaf8-4b54-b32b-68c5fd394b21" providerId="ADAL" clId="{E837335C-224E-487C-B2C4-8E509A449975}" dt="2025-02-07T20:00:49.176" v="928" actId="14100"/>
          <ac:picMkLst>
            <pc:docMk/>
            <pc:sldMk cId="2654837540" sldId="429"/>
            <ac:picMk id="5" creationId="{869A81F3-EF6E-C370-1849-D95411148BF0}"/>
          </ac:picMkLst>
        </pc:picChg>
      </pc:sldChg>
      <pc:sldChg chg="modSp add del mod">
        <pc:chgData name="Hill, Sam" userId="6d075df2-aaf8-4b54-b32b-68c5fd394b21" providerId="ADAL" clId="{E837335C-224E-487C-B2C4-8E509A449975}" dt="2025-02-07T20:03:26.249" v="978" actId="47"/>
        <pc:sldMkLst>
          <pc:docMk/>
          <pc:sldMk cId="729507988" sldId="430"/>
        </pc:sldMkLst>
      </pc:sldChg>
      <pc:sldChg chg="addSp delSp modSp new mod ord modClrScheme chgLayout">
        <pc:chgData name="Hill, Sam" userId="6d075df2-aaf8-4b54-b32b-68c5fd394b21" providerId="ADAL" clId="{E837335C-224E-487C-B2C4-8E509A449975}" dt="2025-02-10T19:25:44.746" v="12677"/>
        <pc:sldMkLst>
          <pc:docMk/>
          <pc:sldMk cId="3783263908" sldId="430"/>
        </pc:sldMkLst>
        <pc:spChg chg="add mod">
          <ac:chgData name="Hill, Sam" userId="6d075df2-aaf8-4b54-b32b-68c5fd394b21" providerId="ADAL" clId="{E837335C-224E-487C-B2C4-8E509A449975}" dt="2025-02-07T20:03:41.229" v="1012" actId="20577"/>
          <ac:spMkLst>
            <pc:docMk/>
            <pc:sldMk cId="3783263908" sldId="430"/>
            <ac:spMk id="2" creationId="{C8DF66C8-EFFC-B076-7D08-4C742087EA4D}"/>
          </ac:spMkLst>
        </pc:spChg>
        <pc:spChg chg="add mod">
          <ac:chgData name="Hill, Sam" userId="6d075df2-aaf8-4b54-b32b-68c5fd394b21" providerId="ADAL" clId="{E837335C-224E-487C-B2C4-8E509A449975}" dt="2025-02-07T20:05:44.985" v="1328" actId="313"/>
          <ac:spMkLst>
            <pc:docMk/>
            <pc:sldMk cId="3783263908" sldId="430"/>
            <ac:spMk id="4" creationId="{F6754A04-ADA9-CE2F-A078-60460645016F}"/>
          </ac:spMkLst>
        </pc:spChg>
        <pc:picChg chg="add mod">
          <ac:chgData name="Hill, Sam" userId="6d075df2-aaf8-4b54-b32b-68c5fd394b21" providerId="ADAL" clId="{E837335C-224E-487C-B2C4-8E509A449975}" dt="2025-02-07T20:05:06.463" v="1316" actId="1076"/>
          <ac:picMkLst>
            <pc:docMk/>
            <pc:sldMk cId="3783263908" sldId="430"/>
            <ac:picMk id="1026" creationId="{11B4AF47-FF9A-F477-C110-B4085B1ED3AB}"/>
          </ac:picMkLst>
        </pc:picChg>
      </pc:sldChg>
      <pc:sldChg chg="addSp delSp modSp new mod modClrScheme chgLayout modNotesTx">
        <pc:chgData name="Hill, Sam" userId="6d075df2-aaf8-4b54-b32b-68c5fd394b21" providerId="ADAL" clId="{E837335C-224E-487C-B2C4-8E509A449975}" dt="2025-02-10T17:53:25.399" v="9332" actId="14100"/>
        <pc:sldMkLst>
          <pc:docMk/>
          <pc:sldMk cId="672118333" sldId="431"/>
        </pc:sldMkLst>
        <pc:spChg chg="add mod ord">
          <ac:chgData name="Hill, Sam" userId="6d075df2-aaf8-4b54-b32b-68c5fd394b21" providerId="ADAL" clId="{E837335C-224E-487C-B2C4-8E509A449975}" dt="2025-02-10T17:50:43.003" v="9306" actId="700"/>
          <ac:spMkLst>
            <pc:docMk/>
            <pc:sldMk cId="672118333" sldId="431"/>
            <ac:spMk id="22" creationId="{ECB687E7-1924-8CE1-E276-8FE2A9B40F62}"/>
          </ac:spMkLst>
        </pc:spChg>
        <pc:spChg chg="add mod">
          <ac:chgData name="Hill, Sam" userId="6d075df2-aaf8-4b54-b32b-68c5fd394b21" providerId="ADAL" clId="{E837335C-224E-487C-B2C4-8E509A449975}" dt="2025-02-10T17:53:25.399" v="9332" actId="14100"/>
          <ac:spMkLst>
            <pc:docMk/>
            <pc:sldMk cId="672118333" sldId="431"/>
            <ac:spMk id="25" creationId="{7383E790-653C-529A-84C0-52173AB4593F}"/>
          </ac:spMkLst>
        </pc:spChg>
        <pc:picChg chg="add mod">
          <ac:chgData name="Hill, Sam" userId="6d075df2-aaf8-4b54-b32b-68c5fd394b21" providerId="ADAL" clId="{E837335C-224E-487C-B2C4-8E509A449975}" dt="2025-02-10T17:51:26.641" v="9319" actId="1076"/>
          <ac:picMkLst>
            <pc:docMk/>
            <pc:sldMk cId="672118333" sldId="431"/>
            <ac:picMk id="28" creationId="{95551296-A4E1-8D01-C9C0-E827D097C88F}"/>
          </ac:picMkLst>
        </pc:picChg>
        <pc:picChg chg="add mod">
          <ac:chgData name="Hill, Sam" userId="6d075df2-aaf8-4b54-b32b-68c5fd394b21" providerId="ADAL" clId="{E837335C-224E-487C-B2C4-8E509A449975}" dt="2025-02-10T17:51:17.424" v="9318" actId="1076"/>
          <ac:picMkLst>
            <pc:docMk/>
            <pc:sldMk cId="672118333" sldId="431"/>
            <ac:picMk id="7170" creationId="{393F3A16-E5FC-28A7-EA22-F9FB41E3A0FF}"/>
          </ac:picMkLst>
        </pc:picChg>
      </pc:sldChg>
      <pc:sldChg chg="addSp delSp modSp new del mod modClrScheme modAnim chgLayout">
        <pc:chgData name="Hill, Sam" userId="6d075df2-aaf8-4b54-b32b-68c5fd394b21" providerId="ADAL" clId="{E837335C-224E-487C-B2C4-8E509A449975}" dt="2025-02-07T21:15:56.327" v="4147" actId="47"/>
        <pc:sldMkLst>
          <pc:docMk/>
          <pc:sldMk cId="805723451" sldId="432"/>
        </pc:sldMkLst>
      </pc:sldChg>
      <pc:sldChg chg="addSp delSp modSp new del mod modClrScheme chgLayout">
        <pc:chgData name="Hill, Sam" userId="6d075df2-aaf8-4b54-b32b-68c5fd394b21" providerId="ADAL" clId="{E837335C-224E-487C-B2C4-8E509A449975}" dt="2025-02-10T14:28:49.806" v="4782" actId="47"/>
        <pc:sldMkLst>
          <pc:docMk/>
          <pc:sldMk cId="473730047" sldId="433"/>
        </pc:sldMkLst>
      </pc:sldChg>
      <pc:sldChg chg="addSp delSp modSp new mod modClrScheme delAnim modAnim chgLayout">
        <pc:chgData name="Hill, Sam" userId="6d075df2-aaf8-4b54-b32b-68c5fd394b21" providerId="ADAL" clId="{E837335C-224E-487C-B2C4-8E509A449975}" dt="2025-02-10T18:14:22.489" v="10317" actId="20577"/>
        <pc:sldMkLst>
          <pc:docMk/>
          <pc:sldMk cId="244823590" sldId="434"/>
        </pc:sldMkLst>
        <pc:spChg chg="add mod ord">
          <ac:chgData name="Hill, Sam" userId="6d075df2-aaf8-4b54-b32b-68c5fd394b21" providerId="ADAL" clId="{E837335C-224E-487C-B2C4-8E509A449975}" dt="2025-02-10T18:14:00.269" v="10299" actId="700"/>
          <ac:spMkLst>
            <pc:docMk/>
            <pc:sldMk cId="244823590" sldId="434"/>
            <ac:spMk id="5" creationId="{B6CB121E-CE8B-B805-52A5-C040E637425B}"/>
          </ac:spMkLst>
        </pc:spChg>
        <pc:spChg chg="add mod ord">
          <ac:chgData name="Hill, Sam" userId="6d075df2-aaf8-4b54-b32b-68c5fd394b21" providerId="ADAL" clId="{E837335C-224E-487C-B2C4-8E509A449975}" dt="2025-02-10T18:14:22.489" v="10317" actId="20577"/>
          <ac:spMkLst>
            <pc:docMk/>
            <pc:sldMk cId="244823590" sldId="434"/>
            <ac:spMk id="7" creationId="{D12FAF1B-ED44-E3B3-B1CA-97BC76147CD6}"/>
          </ac:spMkLst>
        </pc:spChg>
        <pc:spChg chg="add mod ord">
          <ac:chgData name="Hill, Sam" userId="6d075df2-aaf8-4b54-b32b-68c5fd394b21" providerId="ADAL" clId="{E837335C-224E-487C-B2C4-8E509A449975}" dt="2025-02-10T18:14:17.281" v="10313" actId="27636"/>
          <ac:spMkLst>
            <pc:docMk/>
            <pc:sldMk cId="244823590" sldId="434"/>
            <ac:spMk id="12" creationId="{C3523092-33F2-A964-5C8A-2A8E877C90B4}"/>
          </ac:spMkLst>
        </pc:spChg>
        <pc:spChg chg="add mod ord">
          <ac:chgData name="Hill, Sam" userId="6d075df2-aaf8-4b54-b32b-68c5fd394b21" providerId="ADAL" clId="{E837335C-224E-487C-B2C4-8E509A449975}" dt="2025-02-10T18:14:06.211" v="10304" actId="20577"/>
          <ac:spMkLst>
            <pc:docMk/>
            <pc:sldMk cId="244823590" sldId="434"/>
            <ac:spMk id="13" creationId="{8AAF997E-5D05-7B50-D0D3-26FA1DACD6D1}"/>
          </ac:spMkLst>
        </pc:spChg>
        <pc:spChg chg="add mod ord">
          <ac:chgData name="Hill, Sam" userId="6d075df2-aaf8-4b54-b32b-68c5fd394b21" providerId="ADAL" clId="{E837335C-224E-487C-B2C4-8E509A449975}" dt="2025-02-10T18:14:10.179" v="10309" actId="20577"/>
          <ac:spMkLst>
            <pc:docMk/>
            <pc:sldMk cId="244823590" sldId="434"/>
            <ac:spMk id="14" creationId="{1030203B-5EE7-3DCD-1018-0F8BC2B06977}"/>
          </ac:spMkLst>
        </pc:spChg>
      </pc:sldChg>
      <pc:sldChg chg="addSp modSp new mod modClrScheme chgLayout">
        <pc:chgData name="Hill, Sam" userId="6d075df2-aaf8-4b54-b32b-68c5fd394b21" providerId="ADAL" clId="{E837335C-224E-487C-B2C4-8E509A449975}" dt="2025-02-10T19:52:06.621" v="13903" actId="20577"/>
        <pc:sldMkLst>
          <pc:docMk/>
          <pc:sldMk cId="2604505362" sldId="435"/>
        </pc:sldMkLst>
        <pc:spChg chg="mod ord">
          <ac:chgData name="Hill, Sam" userId="6d075df2-aaf8-4b54-b32b-68c5fd394b21" providerId="ADAL" clId="{E837335C-224E-487C-B2C4-8E509A449975}" dt="2025-02-10T19:45:59.052" v="13367" actId="700"/>
          <ac:spMkLst>
            <pc:docMk/>
            <pc:sldMk cId="2604505362" sldId="435"/>
            <ac:spMk id="2" creationId="{4934C387-F607-6248-8331-517EB28B3B3E}"/>
          </ac:spMkLst>
        </pc:spChg>
        <pc:spChg chg="mod ord">
          <ac:chgData name="Hill, Sam" userId="6d075df2-aaf8-4b54-b32b-68c5fd394b21" providerId="ADAL" clId="{E837335C-224E-487C-B2C4-8E509A449975}" dt="2025-02-10T19:50:16.110" v="13797" actId="20577"/>
          <ac:spMkLst>
            <pc:docMk/>
            <pc:sldMk cId="2604505362" sldId="435"/>
            <ac:spMk id="3" creationId="{4F2198AC-35DE-F63C-832F-B36F5D42FD09}"/>
          </ac:spMkLst>
        </pc:spChg>
        <pc:spChg chg="add mod ord">
          <ac:chgData name="Hill, Sam" userId="6d075df2-aaf8-4b54-b32b-68c5fd394b21" providerId="ADAL" clId="{E837335C-224E-487C-B2C4-8E509A449975}" dt="2025-02-10T19:52:06.621" v="13903" actId="20577"/>
          <ac:spMkLst>
            <pc:docMk/>
            <pc:sldMk cId="2604505362" sldId="435"/>
            <ac:spMk id="4" creationId="{6A20FD51-80C1-A0A3-B822-C13332AFE417}"/>
          </ac:spMkLst>
        </pc:spChg>
      </pc:sldChg>
      <pc:sldChg chg="addSp modSp new del mod modClrScheme chgLayout">
        <pc:chgData name="Hill, Sam" userId="6d075df2-aaf8-4b54-b32b-68c5fd394b21" providerId="ADAL" clId="{E837335C-224E-487C-B2C4-8E509A449975}" dt="2025-02-10T14:57:26.121" v="5761" actId="47"/>
        <pc:sldMkLst>
          <pc:docMk/>
          <pc:sldMk cId="3630675155" sldId="436"/>
        </pc:sldMkLst>
      </pc:sldChg>
      <pc:sldChg chg="addSp delSp modSp new mod ord modClrScheme delAnim modAnim chgLayout modNotesTx">
        <pc:chgData name="Hill, Sam" userId="6d075df2-aaf8-4b54-b32b-68c5fd394b21" providerId="ADAL" clId="{E837335C-224E-487C-B2C4-8E509A449975}" dt="2025-02-10T19:58:52.888" v="13933" actId="20577"/>
        <pc:sldMkLst>
          <pc:docMk/>
          <pc:sldMk cId="244637807" sldId="437"/>
        </pc:sldMkLst>
        <pc:spChg chg="mod ord">
          <ac:chgData name="Hill, Sam" userId="6d075df2-aaf8-4b54-b32b-68c5fd394b21" providerId="ADAL" clId="{E837335C-224E-487C-B2C4-8E509A449975}" dt="2025-02-07T21:20:50.522" v="4288" actId="700"/>
          <ac:spMkLst>
            <pc:docMk/>
            <pc:sldMk cId="244637807" sldId="437"/>
            <ac:spMk id="2" creationId="{B10CB614-0338-C1B6-40FB-C0028DD8E9C4}"/>
          </ac:spMkLst>
        </pc:spChg>
        <pc:spChg chg="add mod">
          <ac:chgData name="Hill, Sam" userId="6d075df2-aaf8-4b54-b32b-68c5fd394b21" providerId="ADAL" clId="{E837335C-224E-487C-B2C4-8E509A449975}" dt="2025-02-10T17:47:18.762" v="9220" actId="20577"/>
          <ac:spMkLst>
            <pc:docMk/>
            <pc:sldMk cId="244637807" sldId="437"/>
            <ac:spMk id="8" creationId="{A79D2D5D-B9B1-E83A-6DA6-E1D571A5CC9F}"/>
          </ac:spMkLst>
        </pc:spChg>
        <pc:spChg chg="add mod">
          <ac:chgData name="Hill, Sam" userId="6d075df2-aaf8-4b54-b32b-68c5fd394b21" providerId="ADAL" clId="{E837335C-224E-487C-B2C4-8E509A449975}" dt="2025-02-10T19:58:52.888" v="13933" actId="20577"/>
          <ac:spMkLst>
            <pc:docMk/>
            <pc:sldMk cId="244637807" sldId="437"/>
            <ac:spMk id="10" creationId="{8AF7BBA7-8D08-AE95-2FBD-ECD0973B09B1}"/>
          </ac:spMkLst>
        </pc:spChg>
        <pc:picChg chg="add mod">
          <ac:chgData name="Hill, Sam" userId="6d075df2-aaf8-4b54-b32b-68c5fd394b21" providerId="ADAL" clId="{E837335C-224E-487C-B2C4-8E509A449975}" dt="2025-02-07T21:21:20.199" v="4292" actId="1076"/>
          <ac:picMkLst>
            <pc:docMk/>
            <pc:sldMk cId="244637807" sldId="437"/>
            <ac:picMk id="9" creationId="{AEADAC90-52AC-C4FC-B958-8FA700982CFE}"/>
          </ac:picMkLst>
        </pc:picChg>
      </pc:sldChg>
      <pc:sldChg chg="addSp delSp modSp new del mod modClrScheme chgLayout">
        <pc:chgData name="Hill, Sam" userId="6d075df2-aaf8-4b54-b32b-68c5fd394b21" providerId="ADAL" clId="{E837335C-224E-487C-B2C4-8E509A449975}" dt="2025-02-10T14:52:49.242" v="5489" actId="47"/>
        <pc:sldMkLst>
          <pc:docMk/>
          <pc:sldMk cId="982356175" sldId="438"/>
        </pc:sldMkLst>
      </pc:sldChg>
      <pc:sldChg chg="addSp delSp modSp new mod modClrScheme chgLayout">
        <pc:chgData name="Hill, Sam" userId="6d075df2-aaf8-4b54-b32b-68c5fd394b21" providerId="ADAL" clId="{E837335C-224E-487C-B2C4-8E509A449975}" dt="2025-02-10T20:21:28.484" v="14457" actId="20577"/>
        <pc:sldMkLst>
          <pc:docMk/>
          <pc:sldMk cId="3488341026" sldId="438"/>
        </pc:sldMkLst>
        <pc:spChg chg="add mod ord">
          <ac:chgData name="Hill, Sam" userId="6d075df2-aaf8-4b54-b32b-68c5fd394b21" providerId="ADAL" clId="{E837335C-224E-487C-B2C4-8E509A449975}" dt="2025-02-10T20:21:28.484" v="14457" actId="20577"/>
          <ac:spMkLst>
            <pc:docMk/>
            <pc:sldMk cId="3488341026" sldId="438"/>
            <ac:spMk id="4" creationId="{2BF836A3-808D-FA8D-38A3-07CB985C9094}"/>
          </ac:spMkLst>
        </pc:spChg>
        <pc:spChg chg="add mod ord">
          <ac:chgData name="Hill, Sam" userId="6d075df2-aaf8-4b54-b32b-68c5fd394b21" providerId="ADAL" clId="{E837335C-224E-487C-B2C4-8E509A449975}" dt="2025-02-10T18:25:39.366" v="10595" actId="27636"/>
          <ac:spMkLst>
            <pc:docMk/>
            <pc:sldMk cId="3488341026" sldId="438"/>
            <ac:spMk id="5" creationId="{105325A4-7BDB-A7C3-6731-96B600652041}"/>
          </ac:spMkLst>
        </pc:spChg>
        <pc:spChg chg="add mod ord">
          <ac:chgData name="Hill, Sam" userId="6d075df2-aaf8-4b54-b32b-68c5fd394b21" providerId="ADAL" clId="{E837335C-224E-487C-B2C4-8E509A449975}" dt="2025-02-10T18:25:43.202" v="10596" actId="6549"/>
          <ac:spMkLst>
            <pc:docMk/>
            <pc:sldMk cId="3488341026" sldId="438"/>
            <ac:spMk id="6" creationId="{D842C26D-9A03-BB9D-9849-0B9DBB0A3580}"/>
          </ac:spMkLst>
        </pc:spChg>
        <pc:spChg chg="add mod">
          <ac:chgData name="Hill, Sam" userId="6d075df2-aaf8-4b54-b32b-68c5fd394b21" providerId="ADAL" clId="{E837335C-224E-487C-B2C4-8E509A449975}" dt="2025-02-10T18:26:01.041" v="10602" actId="14100"/>
          <ac:spMkLst>
            <pc:docMk/>
            <pc:sldMk cId="3488341026" sldId="438"/>
            <ac:spMk id="7" creationId="{0926601A-41B7-7BAD-F4C7-0DC35944B458}"/>
          </ac:spMkLst>
        </pc:spChg>
      </pc:sldChg>
      <pc:sldChg chg="addSp delSp modSp new mod modClrScheme chgLayout">
        <pc:chgData name="Hill, Sam" userId="6d075df2-aaf8-4b54-b32b-68c5fd394b21" providerId="ADAL" clId="{E837335C-224E-487C-B2C4-8E509A449975}" dt="2025-02-10T17:20:00.644" v="7963" actId="20577"/>
        <pc:sldMkLst>
          <pc:docMk/>
          <pc:sldMk cId="3583884461" sldId="439"/>
        </pc:sldMkLst>
        <pc:spChg chg="mod ord">
          <ac:chgData name="Hill, Sam" userId="6d075df2-aaf8-4b54-b32b-68c5fd394b21" providerId="ADAL" clId="{E837335C-224E-487C-B2C4-8E509A449975}" dt="2025-02-10T17:01:05.044" v="6577" actId="700"/>
          <ac:spMkLst>
            <pc:docMk/>
            <pc:sldMk cId="3583884461" sldId="439"/>
            <ac:spMk id="2" creationId="{3D963D85-DC52-8342-16AF-65EA94053795}"/>
          </ac:spMkLst>
        </pc:spChg>
        <pc:spChg chg="mod ord">
          <ac:chgData name="Hill, Sam" userId="6d075df2-aaf8-4b54-b32b-68c5fd394b21" providerId="ADAL" clId="{E837335C-224E-487C-B2C4-8E509A449975}" dt="2025-02-10T17:20:00.644" v="7963" actId="20577"/>
          <ac:spMkLst>
            <pc:docMk/>
            <pc:sldMk cId="3583884461" sldId="439"/>
            <ac:spMk id="3" creationId="{3B358021-DE71-99D2-3CD7-C99DC2C33003}"/>
          </ac:spMkLst>
        </pc:spChg>
        <pc:spChg chg="add mod ord">
          <ac:chgData name="Hill, Sam" userId="6d075df2-aaf8-4b54-b32b-68c5fd394b21" providerId="ADAL" clId="{E837335C-224E-487C-B2C4-8E509A449975}" dt="2025-02-10T17:01:08.420" v="6596" actId="20577"/>
          <ac:spMkLst>
            <pc:docMk/>
            <pc:sldMk cId="3583884461" sldId="439"/>
            <ac:spMk id="5" creationId="{2757901F-CDED-B5AF-D7AF-0BA8E5519011}"/>
          </ac:spMkLst>
        </pc:spChg>
        <pc:spChg chg="add mod ord">
          <ac:chgData name="Hill, Sam" userId="6d075df2-aaf8-4b54-b32b-68c5fd394b21" providerId="ADAL" clId="{E837335C-224E-487C-B2C4-8E509A449975}" dt="2025-02-10T17:01:12.051" v="6610" actId="20577"/>
          <ac:spMkLst>
            <pc:docMk/>
            <pc:sldMk cId="3583884461" sldId="439"/>
            <ac:spMk id="6" creationId="{BBE22664-B3F7-741C-5B38-66C5BB04B77A}"/>
          </ac:spMkLst>
        </pc:spChg>
        <pc:spChg chg="add mod ord">
          <ac:chgData name="Hill, Sam" userId="6d075df2-aaf8-4b54-b32b-68c5fd394b21" providerId="ADAL" clId="{E837335C-224E-487C-B2C4-8E509A449975}" dt="2025-02-10T17:10:15.532" v="7247" actId="20577"/>
          <ac:spMkLst>
            <pc:docMk/>
            <pc:sldMk cId="3583884461" sldId="439"/>
            <ac:spMk id="7" creationId="{735A4C87-F061-C556-D14C-79B67AAF331D}"/>
          </ac:spMkLst>
        </pc:spChg>
      </pc:sldChg>
      <pc:sldChg chg="addSp delSp modSp new mod ord modClrScheme chgLayout">
        <pc:chgData name="Hill, Sam" userId="6d075df2-aaf8-4b54-b32b-68c5fd394b21" providerId="ADAL" clId="{E837335C-224E-487C-B2C4-8E509A449975}" dt="2025-02-10T18:01:19.239" v="9933" actId="5793"/>
        <pc:sldMkLst>
          <pc:docMk/>
          <pc:sldMk cId="1526894139" sldId="440"/>
        </pc:sldMkLst>
        <pc:spChg chg="mod ord">
          <ac:chgData name="Hill, Sam" userId="6d075df2-aaf8-4b54-b32b-68c5fd394b21" providerId="ADAL" clId="{E837335C-224E-487C-B2C4-8E509A449975}" dt="2025-02-10T17:37:52.093" v="8878" actId="700"/>
          <ac:spMkLst>
            <pc:docMk/>
            <pc:sldMk cId="1526894139" sldId="440"/>
            <ac:spMk id="2" creationId="{9502B443-DA48-8087-8F50-CC711EC6CCEF}"/>
          </ac:spMkLst>
        </pc:spChg>
        <pc:spChg chg="add mod ord">
          <ac:chgData name="Hill, Sam" userId="6d075df2-aaf8-4b54-b32b-68c5fd394b21" providerId="ADAL" clId="{E837335C-224E-487C-B2C4-8E509A449975}" dt="2025-02-10T18:01:19.239" v="9933" actId="5793"/>
          <ac:spMkLst>
            <pc:docMk/>
            <pc:sldMk cId="1526894139" sldId="440"/>
            <ac:spMk id="7" creationId="{65C4A50A-B758-7AC9-7493-FA731DBDFC4A}"/>
          </ac:spMkLst>
        </pc:spChg>
        <pc:picChg chg="add mod">
          <ac:chgData name="Hill, Sam" userId="6d075df2-aaf8-4b54-b32b-68c5fd394b21" providerId="ADAL" clId="{E837335C-224E-487C-B2C4-8E509A449975}" dt="2025-02-10T17:39:04.410" v="8886" actId="1076"/>
          <ac:picMkLst>
            <pc:docMk/>
            <pc:sldMk cId="1526894139" sldId="440"/>
            <ac:picMk id="5122" creationId="{5537BFEF-471B-585E-EFDB-3E2D70FF2461}"/>
          </ac:picMkLst>
        </pc:picChg>
      </pc:sldChg>
      <pc:sldChg chg="addSp delSp modSp new del mod chgLayout">
        <pc:chgData name="Hill, Sam" userId="6d075df2-aaf8-4b54-b32b-68c5fd394b21" providerId="ADAL" clId="{E837335C-224E-487C-B2C4-8E509A449975}" dt="2025-02-10T17:54:23.493" v="9333" actId="47"/>
        <pc:sldMkLst>
          <pc:docMk/>
          <pc:sldMk cId="335648532" sldId="441"/>
        </pc:sldMkLst>
      </pc:sldChg>
      <pc:sldChg chg="add del">
        <pc:chgData name="Hill, Sam" userId="6d075df2-aaf8-4b54-b32b-68c5fd394b21" providerId="ADAL" clId="{E837335C-224E-487C-B2C4-8E509A449975}" dt="2025-02-10T17:41:32.943" v="8890" actId="47"/>
        <pc:sldMkLst>
          <pc:docMk/>
          <pc:sldMk cId="3985321854" sldId="441"/>
        </pc:sldMkLst>
      </pc:sldChg>
      <pc:sldChg chg="modSp new del mod">
        <pc:chgData name="Hill, Sam" userId="6d075df2-aaf8-4b54-b32b-68c5fd394b21" providerId="ADAL" clId="{E837335C-224E-487C-B2C4-8E509A449975}" dt="2025-02-10T17:54:24.217" v="9334" actId="47"/>
        <pc:sldMkLst>
          <pc:docMk/>
          <pc:sldMk cId="2717013718" sldId="442"/>
        </pc:sldMkLst>
      </pc:sldChg>
      <pc:sldChg chg="modSp new del mod">
        <pc:chgData name="Hill, Sam" userId="6d075df2-aaf8-4b54-b32b-68c5fd394b21" providerId="ADAL" clId="{E837335C-224E-487C-B2C4-8E509A449975}" dt="2025-02-10T17:54:25.783" v="9335" actId="47"/>
        <pc:sldMkLst>
          <pc:docMk/>
          <pc:sldMk cId="1402305532" sldId="443"/>
        </pc:sldMkLst>
      </pc:sldChg>
      <pc:sldChg chg="addSp delSp modSp new del mod">
        <pc:chgData name="Hill, Sam" userId="6d075df2-aaf8-4b54-b32b-68c5fd394b21" providerId="ADAL" clId="{E837335C-224E-487C-B2C4-8E509A449975}" dt="2025-02-10T18:45:05.294" v="10944" actId="2696"/>
        <pc:sldMkLst>
          <pc:docMk/>
          <pc:sldMk cId="2494409761" sldId="444"/>
        </pc:sldMkLst>
      </pc:sldChg>
      <pc:sldChg chg="modSp mod">
        <pc:chgData name="Hill, Sam" userId="6d075df2-aaf8-4b54-b32b-68c5fd394b21" providerId="ADAL" clId="{E837335C-224E-487C-B2C4-8E509A449975}" dt="2025-02-10T20:16:54.764" v="14400" actId="20577"/>
        <pc:sldMkLst>
          <pc:docMk/>
          <pc:sldMk cId="2903801433" sldId="444"/>
        </pc:sldMkLst>
        <pc:spChg chg="mod">
          <ac:chgData name="Hill, Sam" userId="6d075df2-aaf8-4b54-b32b-68c5fd394b21" providerId="ADAL" clId="{E837335C-224E-487C-B2C4-8E509A449975}" dt="2025-02-10T20:16:54.764" v="14400" actId="20577"/>
          <ac:spMkLst>
            <pc:docMk/>
            <pc:sldMk cId="2903801433" sldId="444"/>
            <ac:spMk id="3" creationId="{C5F2B217-BEC7-E29E-57AE-7AFCFCD54A35}"/>
          </ac:spMkLst>
        </pc:spChg>
        <pc:spChg chg="mod">
          <ac:chgData name="Hill, Sam" userId="6d075df2-aaf8-4b54-b32b-68c5fd394b21" providerId="ADAL" clId="{E837335C-224E-487C-B2C4-8E509A449975}" dt="2025-02-10T20:16:47.300" v="14383" actId="20577"/>
          <ac:spMkLst>
            <pc:docMk/>
            <pc:sldMk cId="2903801433" sldId="444"/>
            <ac:spMk id="4" creationId="{C5E17EE8-F37A-A761-09D6-593AA2FE8636}"/>
          </ac:spMkLst>
        </pc:spChg>
      </pc:sldChg>
      <pc:sldChg chg="addSp delSp modSp add del mod modClrScheme chgLayout">
        <pc:chgData name="Hill, Sam" userId="6d075df2-aaf8-4b54-b32b-68c5fd394b21" providerId="ADAL" clId="{E837335C-224E-487C-B2C4-8E509A449975}" dt="2025-02-10T18:34:49.538" v="10674" actId="47"/>
        <pc:sldMkLst>
          <pc:docMk/>
          <pc:sldMk cId="171664514" sldId="445"/>
        </pc:sldMkLst>
      </pc:sldChg>
      <pc:sldChg chg="addSp modSp new mod">
        <pc:chgData name="Hill, Sam" userId="6d075df2-aaf8-4b54-b32b-68c5fd394b21" providerId="ADAL" clId="{E837335C-224E-487C-B2C4-8E509A449975}" dt="2025-02-10T18:56:28.232" v="11630" actId="1076"/>
        <pc:sldMkLst>
          <pc:docMk/>
          <pc:sldMk cId="2783502432" sldId="445"/>
        </pc:sldMkLst>
        <pc:spChg chg="mod">
          <ac:chgData name="Hill, Sam" userId="6d075df2-aaf8-4b54-b32b-68c5fd394b21" providerId="ADAL" clId="{E837335C-224E-487C-B2C4-8E509A449975}" dt="2025-02-10T18:42:16.640" v="10873" actId="20577"/>
          <ac:spMkLst>
            <pc:docMk/>
            <pc:sldMk cId="2783502432" sldId="445"/>
            <ac:spMk id="2" creationId="{A4C0EAE0-FBAA-1216-F71A-0FF4623003E0}"/>
          </ac:spMkLst>
        </pc:spChg>
        <pc:spChg chg="mod">
          <ac:chgData name="Hill, Sam" userId="6d075df2-aaf8-4b54-b32b-68c5fd394b21" providerId="ADAL" clId="{E837335C-224E-487C-B2C4-8E509A449975}" dt="2025-02-10T18:52:53.136" v="11557" actId="14100"/>
          <ac:spMkLst>
            <pc:docMk/>
            <pc:sldMk cId="2783502432" sldId="445"/>
            <ac:spMk id="3" creationId="{69536E2A-CA8C-4A71-DD83-31AA0BBB65DC}"/>
          </ac:spMkLst>
        </pc:spChg>
        <pc:spChg chg="mod">
          <ac:chgData name="Hill, Sam" userId="6d075df2-aaf8-4b54-b32b-68c5fd394b21" providerId="ADAL" clId="{E837335C-224E-487C-B2C4-8E509A449975}" dt="2025-02-10T18:53:01.300" v="11559" actId="14100"/>
          <ac:spMkLst>
            <pc:docMk/>
            <pc:sldMk cId="2783502432" sldId="445"/>
            <ac:spMk id="4" creationId="{86ABBBF8-98BA-CAF8-85C6-C94051E545B9}"/>
          </ac:spMkLst>
        </pc:spChg>
        <pc:spChg chg="add mod">
          <ac:chgData name="Hill, Sam" userId="6d075df2-aaf8-4b54-b32b-68c5fd394b21" providerId="ADAL" clId="{E837335C-224E-487C-B2C4-8E509A449975}" dt="2025-02-10T18:56:28.232" v="11630" actId="1076"/>
          <ac:spMkLst>
            <pc:docMk/>
            <pc:sldMk cId="2783502432" sldId="445"/>
            <ac:spMk id="8" creationId="{4BBB8CE3-7C12-1982-D5F4-07D088F2FC03}"/>
          </ac:spMkLst>
        </pc:spChg>
        <pc:picChg chg="add mod">
          <ac:chgData name="Hill, Sam" userId="6d075df2-aaf8-4b54-b32b-68c5fd394b21" providerId="ADAL" clId="{E837335C-224E-487C-B2C4-8E509A449975}" dt="2025-02-10T18:53:24.349" v="11560" actId="14100"/>
          <ac:picMkLst>
            <pc:docMk/>
            <pc:sldMk cId="2783502432" sldId="445"/>
            <ac:picMk id="7" creationId="{582AA83A-E33F-A694-78D8-E69069603A4C}"/>
          </ac:picMkLst>
        </pc:picChg>
      </pc:sldChg>
      <pc:sldChg chg="addSp delSp modSp new mod modClrScheme chgLayout">
        <pc:chgData name="Hill, Sam" userId="6d075df2-aaf8-4b54-b32b-68c5fd394b21" providerId="ADAL" clId="{E837335C-224E-487C-B2C4-8E509A449975}" dt="2025-02-10T20:19:42.181" v="14449" actId="114"/>
        <pc:sldMkLst>
          <pc:docMk/>
          <pc:sldMk cId="4001574605" sldId="446"/>
        </pc:sldMkLst>
        <pc:spChg chg="mod ord">
          <ac:chgData name="Hill, Sam" userId="6d075df2-aaf8-4b54-b32b-68c5fd394b21" providerId="ADAL" clId="{E837335C-224E-487C-B2C4-8E509A449975}" dt="2025-02-10T19:13:31.623" v="12390" actId="700"/>
          <ac:spMkLst>
            <pc:docMk/>
            <pc:sldMk cId="4001574605" sldId="446"/>
            <ac:spMk id="2" creationId="{9EC9A710-196A-EE82-C44A-FAAA6B67E7B2}"/>
          </ac:spMkLst>
        </pc:spChg>
        <pc:spChg chg="add mod ord">
          <ac:chgData name="Hill, Sam" userId="6d075df2-aaf8-4b54-b32b-68c5fd394b21" providerId="ADAL" clId="{E837335C-224E-487C-B2C4-8E509A449975}" dt="2025-02-10T19:44:24.821" v="13353" actId="20577"/>
          <ac:spMkLst>
            <pc:docMk/>
            <pc:sldMk cId="4001574605" sldId="446"/>
            <ac:spMk id="7" creationId="{C6CFD694-983D-99F8-6AD8-32AC5681BAE4}"/>
          </ac:spMkLst>
        </pc:spChg>
        <pc:spChg chg="add mod">
          <ac:chgData name="Hill, Sam" userId="6d075df2-aaf8-4b54-b32b-68c5fd394b21" providerId="ADAL" clId="{E837335C-224E-487C-B2C4-8E509A449975}" dt="2025-02-10T20:19:42.181" v="14449" actId="114"/>
          <ac:spMkLst>
            <pc:docMk/>
            <pc:sldMk cId="4001574605" sldId="446"/>
            <ac:spMk id="9" creationId="{4C0940D4-A06A-B89B-510E-987339862727}"/>
          </ac:spMkLst>
        </pc:spChg>
        <pc:picChg chg="add mod">
          <ac:chgData name="Hill, Sam" userId="6d075df2-aaf8-4b54-b32b-68c5fd394b21" providerId="ADAL" clId="{E837335C-224E-487C-B2C4-8E509A449975}" dt="2025-02-10T19:15:42.558" v="12399" actId="1076"/>
          <ac:picMkLst>
            <pc:docMk/>
            <pc:sldMk cId="4001574605" sldId="446"/>
            <ac:picMk id="11266" creationId="{EC4BBFCF-AA52-ADB8-BEC4-87B11F6D8ABA}"/>
          </ac:picMkLst>
        </pc:picChg>
      </pc:sldChg>
      <pc:sldChg chg="addSp delSp modSp new del mod modClrScheme chgLayout">
        <pc:chgData name="Hill, Sam" userId="6d075df2-aaf8-4b54-b32b-68c5fd394b21" providerId="ADAL" clId="{E837335C-224E-487C-B2C4-8E509A449975}" dt="2025-02-13T19:15:18.429" v="14620" actId="47"/>
        <pc:sldMkLst>
          <pc:docMk/>
          <pc:sldMk cId="235316391" sldId="447"/>
        </pc:sldMkLst>
        <pc:spChg chg="mod ord">
          <ac:chgData name="Hill, Sam" userId="6d075df2-aaf8-4b54-b32b-68c5fd394b21" providerId="ADAL" clId="{E837335C-224E-487C-B2C4-8E509A449975}" dt="2025-02-13T16:31:26.885" v="14473" actId="21"/>
          <ac:spMkLst>
            <pc:docMk/>
            <pc:sldMk cId="235316391" sldId="447"/>
            <ac:spMk id="2" creationId="{D348466F-09E6-2F7A-BB17-13791D099381}"/>
          </ac:spMkLst>
        </pc:spChg>
        <pc:spChg chg="del">
          <ac:chgData name="Hill, Sam" userId="6d075df2-aaf8-4b54-b32b-68c5fd394b21" providerId="ADAL" clId="{E837335C-224E-487C-B2C4-8E509A449975}" dt="2025-02-13T16:31:23.973" v="14472" actId="700"/>
          <ac:spMkLst>
            <pc:docMk/>
            <pc:sldMk cId="235316391" sldId="447"/>
            <ac:spMk id="3" creationId="{008D2409-CFA3-082F-80A8-9AAD6EC84BCD}"/>
          </ac:spMkLst>
        </pc:spChg>
        <pc:spChg chg="del mod ord">
          <ac:chgData name="Hill, Sam" userId="6d075df2-aaf8-4b54-b32b-68c5fd394b21" providerId="ADAL" clId="{E837335C-224E-487C-B2C4-8E509A449975}" dt="2025-02-13T16:31:23.973" v="14472" actId="700"/>
          <ac:spMkLst>
            <pc:docMk/>
            <pc:sldMk cId="235316391" sldId="447"/>
            <ac:spMk id="4" creationId="{B53C7A4A-0BD7-BE78-5938-3CFD6AA67F54}"/>
          </ac:spMkLst>
        </pc:spChg>
        <pc:spChg chg="add mod ord">
          <ac:chgData name="Hill, Sam" userId="6d075df2-aaf8-4b54-b32b-68c5fd394b21" providerId="ADAL" clId="{E837335C-224E-487C-B2C4-8E509A449975}" dt="2025-02-13T16:31:33.548" v="14497" actId="20577"/>
          <ac:spMkLst>
            <pc:docMk/>
            <pc:sldMk cId="235316391" sldId="447"/>
            <ac:spMk id="5" creationId="{05FDE183-4692-2D45-7FCC-8FF977825EC1}"/>
          </ac:spMkLst>
        </pc:spChg>
      </pc:sldChg>
      <pc:sldChg chg="addSp delSp modSp new mod modClrScheme modAnim chgLayout">
        <pc:chgData name="Hill, Sam" userId="6d075df2-aaf8-4b54-b32b-68c5fd394b21" providerId="ADAL" clId="{E837335C-224E-487C-B2C4-8E509A449975}" dt="2025-02-13T16:34:10.834" v="14619" actId="1076"/>
        <pc:sldMkLst>
          <pc:docMk/>
          <pc:sldMk cId="626294194" sldId="448"/>
        </pc:sldMkLst>
        <pc:spChg chg="mod ord">
          <ac:chgData name="Hill, Sam" userId="6d075df2-aaf8-4b54-b32b-68c5fd394b21" providerId="ADAL" clId="{E837335C-224E-487C-B2C4-8E509A449975}" dt="2025-02-13T16:34:10.834" v="14619" actId="1076"/>
          <ac:spMkLst>
            <pc:docMk/>
            <pc:sldMk cId="626294194" sldId="448"/>
            <ac:spMk id="2" creationId="{593C5FCB-C5D2-E983-079E-0B26673B8DE0}"/>
          </ac:spMkLst>
        </pc:spChg>
        <pc:spChg chg="del">
          <ac:chgData name="Hill, Sam" userId="6d075df2-aaf8-4b54-b32b-68c5fd394b21" providerId="ADAL" clId="{E837335C-224E-487C-B2C4-8E509A449975}" dt="2025-02-13T16:32:32.443" v="14598"/>
          <ac:spMkLst>
            <pc:docMk/>
            <pc:sldMk cId="626294194" sldId="448"/>
            <ac:spMk id="3" creationId="{8DA0DDCF-C5CE-F45F-D69E-0F234EF0E5EF}"/>
          </ac:spMkLst>
        </pc:spChg>
        <pc:spChg chg="mod ord">
          <ac:chgData name="Hill, Sam" userId="6d075df2-aaf8-4b54-b32b-68c5fd394b21" providerId="ADAL" clId="{E837335C-224E-487C-B2C4-8E509A449975}" dt="2025-02-13T16:33:35.164" v="14615" actId="1076"/>
          <ac:spMkLst>
            <pc:docMk/>
            <pc:sldMk cId="626294194" sldId="448"/>
            <ac:spMk id="4" creationId="{6CF75D0D-963C-19B0-E0B9-C91AAF7BF63C}"/>
          </ac:spMkLst>
        </pc:spChg>
        <pc:picChg chg="add mod ord">
          <ac:chgData name="Hill, Sam" userId="6d075df2-aaf8-4b54-b32b-68c5fd394b21" providerId="ADAL" clId="{E837335C-224E-487C-B2C4-8E509A449975}" dt="2025-02-13T16:33:30.760" v="14614" actId="1076"/>
          <ac:picMkLst>
            <pc:docMk/>
            <pc:sldMk cId="626294194" sldId="448"/>
            <ac:picMk id="5" creationId="{FAC32D42-86EB-8ED2-5167-459901B6B059}"/>
          </ac:picMkLst>
        </pc:picChg>
      </pc:sldChg>
    </pc:docChg>
  </pc:docChgLst>
  <pc:docChgLst>
    <pc:chgData name="Hill, Sam" userId="6d075df2-aaf8-4b54-b32b-68c5fd394b21" providerId="ADAL" clId="{DB285E1A-F75C-4477-9794-0E40DA2C5801}"/>
    <pc:docChg chg="undo custSel addSld delSld modSld sldOrd modMainMaster">
      <pc:chgData name="Hill, Sam" userId="6d075df2-aaf8-4b54-b32b-68c5fd394b21" providerId="ADAL" clId="{DB285E1A-F75C-4477-9794-0E40DA2C5801}" dt="2024-12-17T20:29:34.291" v="7107"/>
      <pc:docMkLst>
        <pc:docMk/>
      </pc:docMkLst>
      <pc:sldChg chg="modSp new mod setBg modClrScheme chgLayout">
        <pc:chgData name="Hill, Sam" userId="6d075df2-aaf8-4b54-b32b-68c5fd394b21" providerId="ADAL" clId="{DB285E1A-F75C-4477-9794-0E40DA2C5801}" dt="2024-12-17T19:26:17.683" v="5668" actId="27636"/>
        <pc:sldMkLst>
          <pc:docMk/>
          <pc:sldMk cId="4274479388" sldId="256"/>
        </pc:sldMkLst>
        <pc:spChg chg="mod ord">
          <ac:chgData name="Hill, Sam" userId="6d075df2-aaf8-4b54-b32b-68c5fd394b21" providerId="ADAL" clId="{DB285E1A-F75C-4477-9794-0E40DA2C5801}" dt="2024-12-11T21:02:35.167" v="1406" actId="700"/>
          <ac:spMkLst>
            <pc:docMk/>
            <pc:sldMk cId="4274479388" sldId="256"/>
            <ac:spMk id="2" creationId="{2A217012-0DB2-2C5F-0D98-08514B01B271}"/>
          </ac:spMkLst>
        </pc:spChg>
        <pc:spChg chg="mod ord">
          <ac:chgData name="Hill, Sam" userId="6d075df2-aaf8-4b54-b32b-68c5fd394b21" providerId="ADAL" clId="{DB285E1A-F75C-4477-9794-0E40DA2C5801}" dt="2024-12-17T19:26:17.683" v="5668" actId="27636"/>
          <ac:spMkLst>
            <pc:docMk/>
            <pc:sldMk cId="4274479388" sldId="256"/>
            <ac:spMk id="3" creationId="{19853348-CB85-9F0F-427F-4340162D640D}"/>
          </ac:spMkLst>
        </pc:spChg>
      </pc:sldChg>
      <pc:sldChg chg="addSp modSp new mod modClrScheme chgLayout">
        <pc:chgData name="Hill, Sam" userId="6d075df2-aaf8-4b54-b32b-68c5fd394b21" providerId="ADAL" clId="{DB285E1A-F75C-4477-9794-0E40DA2C5801}" dt="2024-12-11T21:02:30.541" v="1405" actId="700"/>
        <pc:sldMkLst>
          <pc:docMk/>
          <pc:sldMk cId="1429322757" sldId="257"/>
        </pc:sldMkLst>
        <pc:spChg chg="mod ord">
          <ac:chgData name="Hill, Sam" userId="6d075df2-aaf8-4b54-b32b-68c5fd394b21" providerId="ADAL" clId="{DB285E1A-F75C-4477-9794-0E40DA2C5801}" dt="2024-12-11T21:02:30.541" v="1405" actId="700"/>
          <ac:spMkLst>
            <pc:docMk/>
            <pc:sldMk cId="1429322757" sldId="257"/>
            <ac:spMk id="2" creationId="{AD203389-3EDE-2EF2-D3B0-2F4C54350295}"/>
          </ac:spMkLst>
        </pc:spChg>
        <pc:spChg chg="mod ord">
          <ac:chgData name="Hill, Sam" userId="6d075df2-aaf8-4b54-b32b-68c5fd394b21" providerId="ADAL" clId="{DB285E1A-F75C-4477-9794-0E40DA2C5801}" dt="2024-12-11T21:02:30.541" v="1405" actId="700"/>
          <ac:spMkLst>
            <pc:docMk/>
            <pc:sldMk cId="1429322757" sldId="257"/>
            <ac:spMk id="3" creationId="{EC612EE0-53B1-FEB9-5297-379F6250C298}"/>
          </ac:spMkLst>
        </pc:spChg>
        <pc:spChg chg="add mod ord">
          <ac:chgData name="Hill, Sam" userId="6d075df2-aaf8-4b54-b32b-68c5fd394b21" providerId="ADAL" clId="{DB285E1A-F75C-4477-9794-0E40DA2C5801}" dt="2024-12-11T21:02:30.541" v="1405" actId="700"/>
          <ac:spMkLst>
            <pc:docMk/>
            <pc:sldMk cId="1429322757" sldId="257"/>
            <ac:spMk id="4" creationId="{EA2AFB57-3809-0BE0-7AD8-FC19144EABD0}"/>
          </ac:spMkLst>
        </pc:spChg>
      </pc:sldChg>
      <pc:sldChg chg="modSp add mod">
        <pc:chgData name="Hill, Sam" userId="6d075df2-aaf8-4b54-b32b-68c5fd394b21" providerId="ADAL" clId="{DB285E1A-F75C-4477-9794-0E40DA2C5801}" dt="2024-12-11T20:41:58.336" v="1395" actId="11"/>
        <pc:sldMkLst>
          <pc:docMk/>
          <pc:sldMk cId="2050578863" sldId="258"/>
        </pc:sldMkLst>
        <pc:spChg chg="mod">
          <ac:chgData name="Hill, Sam" userId="6d075df2-aaf8-4b54-b32b-68c5fd394b21" providerId="ADAL" clId="{DB285E1A-F75C-4477-9794-0E40DA2C5801}" dt="2024-12-11T20:41:58.336" v="1395" actId="11"/>
          <ac:spMkLst>
            <pc:docMk/>
            <pc:sldMk cId="2050578863" sldId="258"/>
            <ac:spMk id="3" creationId="{AD1CE0CD-26DF-5351-DCE9-F8AD15DA2A7F}"/>
          </ac:spMkLst>
        </pc:spChg>
        <pc:spChg chg="mod">
          <ac:chgData name="Hill, Sam" userId="6d075df2-aaf8-4b54-b32b-68c5fd394b21" providerId="ADAL" clId="{DB285E1A-F75C-4477-9794-0E40DA2C5801}" dt="2024-12-11T20:41:30.504" v="1387" actId="12"/>
          <ac:spMkLst>
            <pc:docMk/>
            <pc:sldMk cId="2050578863" sldId="258"/>
            <ac:spMk id="4" creationId="{E129054C-E76D-FD4B-981F-AB7B30CE3FC5}"/>
          </ac:spMkLst>
        </pc:spChg>
      </pc:sldChg>
      <pc:sldChg chg="addSp delSp modSp new mod modClrScheme chgLayout">
        <pc:chgData name="Hill, Sam" userId="6d075df2-aaf8-4b54-b32b-68c5fd394b21" providerId="ADAL" clId="{DB285E1A-F75C-4477-9794-0E40DA2C5801}" dt="2024-12-17T20:15:21.808" v="6339" actId="404"/>
        <pc:sldMkLst>
          <pc:docMk/>
          <pc:sldMk cId="284964827" sldId="259"/>
        </pc:sldMkLst>
        <pc:spChg chg="add mod ord">
          <ac:chgData name="Hill, Sam" userId="6d075df2-aaf8-4b54-b32b-68c5fd394b21" providerId="ADAL" clId="{DB285E1A-F75C-4477-9794-0E40DA2C5801}" dt="2024-12-17T20:14:30.040" v="6328" actId="113"/>
          <ac:spMkLst>
            <pc:docMk/>
            <pc:sldMk cId="284964827" sldId="259"/>
            <ac:spMk id="3" creationId="{ECFCB18D-ABDD-30DE-584D-46C50F17AE68}"/>
          </ac:spMkLst>
        </pc:spChg>
        <pc:spChg chg="add mod ord">
          <ac:chgData name="Hill, Sam" userId="6d075df2-aaf8-4b54-b32b-68c5fd394b21" providerId="ADAL" clId="{DB285E1A-F75C-4477-9794-0E40DA2C5801}" dt="2024-12-17T20:15:21.808" v="6339" actId="404"/>
          <ac:spMkLst>
            <pc:docMk/>
            <pc:sldMk cId="284964827" sldId="259"/>
            <ac:spMk id="5" creationId="{FA45C4CC-F4B3-C1B9-42FC-838E9340EC6D}"/>
          </ac:spMkLst>
        </pc:spChg>
        <pc:picChg chg="add mod">
          <ac:chgData name="Hill, Sam" userId="6d075df2-aaf8-4b54-b32b-68c5fd394b21" providerId="ADAL" clId="{DB285E1A-F75C-4477-9794-0E40DA2C5801}" dt="2024-12-17T20:14:55.408" v="6332" actId="1076"/>
          <ac:picMkLst>
            <pc:docMk/>
            <pc:sldMk cId="284964827" sldId="259"/>
            <ac:picMk id="4" creationId="{E77C6BBB-0C8C-0467-373B-F36DD3F989D7}"/>
          </ac:picMkLst>
        </pc:picChg>
      </pc:sldChg>
      <pc:sldChg chg="addSp delSp modSp new mod ord modClrScheme chgLayout">
        <pc:chgData name="Hill, Sam" userId="6d075df2-aaf8-4b54-b32b-68c5fd394b21" providerId="ADAL" clId="{DB285E1A-F75C-4477-9794-0E40DA2C5801}" dt="2024-12-17T17:12:29.313" v="2971"/>
        <pc:sldMkLst>
          <pc:docMk/>
          <pc:sldMk cId="1518523022" sldId="260"/>
        </pc:sldMkLst>
      </pc:sldChg>
      <pc:sldChg chg="modSp add mod">
        <pc:chgData name="Hill, Sam" userId="6d075df2-aaf8-4b54-b32b-68c5fd394b21" providerId="ADAL" clId="{DB285E1A-F75C-4477-9794-0E40DA2C5801}" dt="2024-12-17T16:34:00.687" v="1455" actId="20577"/>
        <pc:sldMkLst>
          <pc:docMk/>
          <pc:sldMk cId="368223430" sldId="261"/>
        </pc:sldMkLst>
      </pc:sldChg>
      <pc:sldChg chg="new del">
        <pc:chgData name="Hill, Sam" userId="6d075df2-aaf8-4b54-b32b-68c5fd394b21" providerId="ADAL" clId="{DB285E1A-F75C-4477-9794-0E40DA2C5801}" dt="2024-12-17T16:33:48.611" v="1444" actId="47"/>
        <pc:sldMkLst>
          <pc:docMk/>
          <pc:sldMk cId="1901149724" sldId="261"/>
        </pc:sldMkLst>
      </pc:sldChg>
      <pc:sldChg chg="modSp add mod">
        <pc:chgData name="Hill, Sam" userId="6d075df2-aaf8-4b54-b32b-68c5fd394b21" providerId="ADAL" clId="{DB285E1A-F75C-4477-9794-0E40DA2C5801}" dt="2024-12-17T16:34:06.421" v="1462" actId="20577"/>
        <pc:sldMkLst>
          <pc:docMk/>
          <pc:sldMk cId="2516013680" sldId="262"/>
        </pc:sldMkLst>
      </pc:sldChg>
      <pc:sldChg chg="modSp add mod">
        <pc:chgData name="Hill, Sam" userId="6d075df2-aaf8-4b54-b32b-68c5fd394b21" providerId="ADAL" clId="{DB285E1A-F75C-4477-9794-0E40DA2C5801}" dt="2024-12-17T17:25:33.493" v="3511" actId="20577"/>
        <pc:sldMkLst>
          <pc:docMk/>
          <pc:sldMk cId="2098782392" sldId="263"/>
        </pc:sldMkLst>
      </pc:sldChg>
      <pc:sldChg chg="modSp add mod">
        <pc:chgData name="Hill, Sam" userId="6d075df2-aaf8-4b54-b32b-68c5fd394b21" providerId="ADAL" clId="{DB285E1A-F75C-4477-9794-0E40DA2C5801}" dt="2024-12-17T16:36:37.855" v="1504" actId="20577"/>
        <pc:sldMkLst>
          <pc:docMk/>
          <pc:sldMk cId="4136211783" sldId="264"/>
        </pc:sldMkLst>
      </pc:sldChg>
      <pc:sldChg chg="modSp new mod">
        <pc:chgData name="Hill, Sam" userId="6d075df2-aaf8-4b54-b32b-68c5fd394b21" providerId="ADAL" clId="{DB285E1A-F75C-4477-9794-0E40DA2C5801}" dt="2024-12-17T16:36:52.608" v="1519" actId="20577"/>
        <pc:sldMkLst>
          <pc:docMk/>
          <pc:sldMk cId="1508337281" sldId="265"/>
        </pc:sldMkLst>
      </pc:sldChg>
      <pc:sldChg chg="addSp delSp modSp new mod ord modClrScheme chgLayout">
        <pc:chgData name="Hill, Sam" userId="6d075df2-aaf8-4b54-b32b-68c5fd394b21" providerId="ADAL" clId="{DB285E1A-F75C-4477-9794-0E40DA2C5801}" dt="2024-12-17T19:52:34.320" v="6112" actId="478"/>
        <pc:sldMkLst>
          <pc:docMk/>
          <pc:sldMk cId="1987527731" sldId="266"/>
        </pc:sldMkLst>
        <pc:spChg chg="add mod">
          <ac:chgData name="Hill, Sam" userId="6d075df2-aaf8-4b54-b32b-68c5fd394b21" providerId="ADAL" clId="{DB285E1A-F75C-4477-9794-0E40DA2C5801}" dt="2024-12-17T19:51:07.040" v="6110" actId="14100"/>
          <ac:spMkLst>
            <pc:docMk/>
            <pc:sldMk cId="1987527731" sldId="266"/>
            <ac:spMk id="2" creationId="{F6879E22-4585-C5F4-2EB0-66D026A7B077}"/>
          </ac:spMkLst>
        </pc:spChg>
        <pc:spChg chg="add mod ord">
          <ac:chgData name="Hill, Sam" userId="6d075df2-aaf8-4b54-b32b-68c5fd394b21" providerId="ADAL" clId="{DB285E1A-F75C-4477-9794-0E40DA2C5801}" dt="2024-12-17T17:07:24.173" v="2664" actId="20577"/>
          <ac:spMkLst>
            <pc:docMk/>
            <pc:sldMk cId="1987527731" sldId="266"/>
            <ac:spMk id="5" creationId="{387FA71C-DE84-21A5-D8D9-8E5857ED55C6}"/>
          </ac:spMkLst>
        </pc:spChg>
        <pc:spChg chg="add mod ord">
          <ac:chgData name="Hill, Sam" userId="6d075df2-aaf8-4b54-b32b-68c5fd394b21" providerId="ADAL" clId="{DB285E1A-F75C-4477-9794-0E40DA2C5801}" dt="2024-12-17T17:02:56.719" v="2285" actId="20577"/>
          <ac:spMkLst>
            <pc:docMk/>
            <pc:sldMk cId="1987527731" sldId="266"/>
            <ac:spMk id="6" creationId="{73F034A5-1E46-AE39-BA04-33F6D772E33B}"/>
          </ac:spMkLst>
        </pc:spChg>
        <pc:spChg chg="add mod ord">
          <ac:chgData name="Hill, Sam" userId="6d075df2-aaf8-4b54-b32b-68c5fd394b21" providerId="ADAL" clId="{DB285E1A-F75C-4477-9794-0E40DA2C5801}" dt="2024-12-17T17:10:05.934" v="2855" actId="113"/>
          <ac:spMkLst>
            <pc:docMk/>
            <pc:sldMk cId="1987527731" sldId="266"/>
            <ac:spMk id="7" creationId="{936D6AEF-9469-378A-FAC5-1DB3E8C249CA}"/>
          </ac:spMkLst>
        </pc:spChg>
        <pc:spChg chg="add mod ord">
          <ac:chgData name="Hill, Sam" userId="6d075df2-aaf8-4b54-b32b-68c5fd394b21" providerId="ADAL" clId="{DB285E1A-F75C-4477-9794-0E40DA2C5801}" dt="2024-12-17T17:03:09.934" v="2324" actId="20577"/>
          <ac:spMkLst>
            <pc:docMk/>
            <pc:sldMk cId="1987527731" sldId="266"/>
            <ac:spMk id="8" creationId="{DA55CE90-D8A9-11C6-2264-12C24660C583}"/>
          </ac:spMkLst>
        </pc:spChg>
        <pc:spChg chg="add mod ord">
          <ac:chgData name="Hill, Sam" userId="6d075df2-aaf8-4b54-b32b-68c5fd394b21" providerId="ADAL" clId="{DB285E1A-F75C-4477-9794-0E40DA2C5801}" dt="2024-12-17T17:10:50.966" v="2908" actId="20577"/>
          <ac:spMkLst>
            <pc:docMk/>
            <pc:sldMk cId="1987527731" sldId="266"/>
            <ac:spMk id="9" creationId="{7A59BF2B-A5B3-B1A6-7413-987489663761}"/>
          </ac:spMkLst>
        </pc:spChg>
      </pc:sldChg>
      <pc:sldChg chg="addSp delSp modSp mod modClrScheme chgLayout">
        <pc:chgData name="Hill, Sam" userId="6d075df2-aaf8-4b54-b32b-68c5fd394b21" providerId="ADAL" clId="{DB285E1A-F75C-4477-9794-0E40DA2C5801}" dt="2024-12-17T20:14:20.448" v="6326" actId="120"/>
        <pc:sldMkLst>
          <pc:docMk/>
          <pc:sldMk cId="2610172942" sldId="267"/>
        </pc:sldMkLst>
        <pc:spChg chg="mod ord">
          <ac:chgData name="Hill, Sam" userId="6d075df2-aaf8-4b54-b32b-68c5fd394b21" providerId="ADAL" clId="{DB285E1A-F75C-4477-9794-0E40DA2C5801}" dt="2024-12-17T19:38:38.334" v="5866" actId="700"/>
          <ac:spMkLst>
            <pc:docMk/>
            <pc:sldMk cId="2610172942" sldId="267"/>
            <ac:spMk id="7" creationId="{1138CF48-2480-EE8B-F7D9-132F29EEFDBB}"/>
          </ac:spMkLst>
        </pc:spChg>
        <pc:spChg chg="add mod ord">
          <ac:chgData name="Hill, Sam" userId="6d075df2-aaf8-4b54-b32b-68c5fd394b21" providerId="ADAL" clId="{DB285E1A-F75C-4477-9794-0E40DA2C5801}" dt="2024-12-17T20:14:20.448" v="6326" actId="120"/>
          <ac:spMkLst>
            <pc:docMk/>
            <pc:sldMk cId="2610172942" sldId="267"/>
            <ac:spMk id="13" creationId="{F63C1BD1-C60A-5747-08FA-59D2B291D7FC}"/>
          </ac:spMkLst>
        </pc:spChg>
        <pc:picChg chg="add mod">
          <ac:chgData name="Hill, Sam" userId="6d075df2-aaf8-4b54-b32b-68c5fd394b21" providerId="ADAL" clId="{DB285E1A-F75C-4477-9794-0E40DA2C5801}" dt="2024-12-17T19:38:42.614" v="5868"/>
          <ac:picMkLst>
            <pc:docMk/>
            <pc:sldMk cId="2610172942" sldId="267"/>
            <ac:picMk id="14" creationId="{DF11F032-AD82-3F6C-76E7-34433DE210A9}"/>
          </ac:picMkLst>
        </pc:picChg>
      </pc:sldChg>
      <pc:sldChg chg="addSp delSp modSp new del mod modClrScheme chgLayout">
        <pc:chgData name="Hill, Sam" userId="6d075df2-aaf8-4b54-b32b-68c5fd394b21" providerId="ADAL" clId="{DB285E1A-F75C-4477-9794-0E40DA2C5801}" dt="2024-12-17T16:44:26.367" v="2004" actId="2696"/>
        <pc:sldMkLst>
          <pc:docMk/>
          <pc:sldMk cId="4280404005" sldId="267"/>
        </pc:sldMkLst>
      </pc:sldChg>
      <pc:sldChg chg="addSp delSp modSp mod ord">
        <pc:chgData name="Hill, Sam" userId="6d075df2-aaf8-4b54-b32b-68c5fd394b21" providerId="ADAL" clId="{DB285E1A-F75C-4477-9794-0E40DA2C5801}" dt="2024-12-17T19:46:17.520" v="6008" actId="1076"/>
        <pc:sldMkLst>
          <pc:docMk/>
          <pc:sldMk cId="2153979100" sldId="268"/>
        </pc:sldMkLst>
        <pc:spChg chg="add mod">
          <ac:chgData name="Hill, Sam" userId="6d075df2-aaf8-4b54-b32b-68c5fd394b21" providerId="ADAL" clId="{DB285E1A-F75C-4477-9794-0E40DA2C5801}" dt="2024-12-17T19:46:10.910" v="6006" actId="1076"/>
          <ac:spMkLst>
            <pc:docMk/>
            <pc:sldMk cId="2153979100" sldId="268"/>
            <ac:spMk id="2" creationId="{8C0F06E9-828B-2140-9CFF-690BE83301D5}"/>
          </ac:spMkLst>
        </pc:spChg>
        <pc:spChg chg="add mod">
          <ac:chgData name="Hill, Sam" userId="6d075df2-aaf8-4b54-b32b-68c5fd394b21" providerId="ADAL" clId="{DB285E1A-F75C-4477-9794-0E40DA2C5801}" dt="2024-12-17T19:46:17.520" v="6008" actId="1076"/>
          <ac:spMkLst>
            <pc:docMk/>
            <pc:sldMk cId="2153979100" sldId="268"/>
            <ac:spMk id="3" creationId="{976D2DA6-61EB-6F39-FAE6-8EC7D9470598}"/>
          </ac:spMkLst>
        </pc:spChg>
        <pc:spChg chg="mod">
          <ac:chgData name="Hill, Sam" userId="6d075df2-aaf8-4b54-b32b-68c5fd394b21" providerId="ADAL" clId="{DB285E1A-F75C-4477-9794-0E40DA2C5801}" dt="2024-12-17T18:02:27.354" v="4214" actId="20577"/>
          <ac:spMkLst>
            <pc:docMk/>
            <pc:sldMk cId="2153979100" sldId="268"/>
            <ac:spMk id="4" creationId="{E4E4BD9F-6C52-BE0F-C604-224CE195E0D6}"/>
          </ac:spMkLst>
        </pc:spChg>
        <pc:spChg chg="mod">
          <ac:chgData name="Hill, Sam" userId="6d075df2-aaf8-4b54-b32b-68c5fd394b21" providerId="ADAL" clId="{DB285E1A-F75C-4477-9794-0E40DA2C5801}" dt="2024-12-17T17:33:22.502" v="3864" actId="20577"/>
          <ac:spMkLst>
            <pc:docMk/>
            <pc:sldMk cId="2153979100" sldId="268"/>
            <ac:spMk id="5" creationId="{E47582EB-FEDC-F11D-DC95-D550628BBEA0}"/>
          </ac:spMkLst>
        </pc:spChg>
        <pc:spChg chg="mod">
          <ac:chgData name="Hill, Sam" userId="6d075df2-aaf8-4b54-b32b-68c5fd394b21" providerId="ADAL" clId="{DB285E1A-F75C-4477-9794-0E40DA2C5801}" dt="2024-12-17T17:54:20.901" v="4182" actId="113"/>
          <ac:spMkLst>
            <pc:docMk/>
            <pc:sldMk cId="2153979100" sldId="268"/>
            <ac:spMk id="6" creationId="{369D2AEF-97F0-2EB1-B297-D243CFE75A90}"/>
          </ac:spMkLst>
        </pc:spChg>
        <pc:spChg chg="mod">
          <ac:chgData name="Hill, Sam" userId="6d075df2-aaf8-4b54-b32b-68c5fd394b21" providerId="ADAL" clId="{DB285E1A-F75C-4477-9794-0E40DA2C5801}" dt="2024-12-17T17:33:26.804" v="3874" actId="20577"/>
          <ac:spMkLst>
            <pc:docMk/>
            <pc:sldMk cId="2153979100" sldId="268"/>
            <ac:spMk id="7" creationId="{C3A96A75-F790-E5FF-A436-7222AE8705DA}"/>
          </ac:spMkLst>
        </pc:spChg>
        <pc:spChg chg="mod">
          <ac:chgData name="Hill, Sam" userId="6d075df2-aaf8-4b54-b32b-68c5fd394b21" providerId="ADAL" clId="{DB285E1A-F75C-4477-9794-0E40DA2C5801}" dt="2024-12-17T18:02:46.353" v="4239" actId="20577"/>
          <ac:spMkLst>
            <pc:docMk/>
            <pc:sldMk cId="2153979100" sldId="268"/>
            <ac:spMk id="8" creationId="{1EBD4188-81FF-44FC-28A5-8097CD11838F}"/>
          </ac:spMkLst>
        </pc:spChg>
        <pc:picChg chg="add mod">
          <ac:chgData name="Hill, Sam" userId="6d075df2-aaf8-4b54-b32b-68c5fd394b21" providerId="ADAL" clId="{DB285E1A-F75C-4477-9794-0E40DA2C5801}" dt="2024-12-17T17:39:25.663" v="4070"/>
          <ac:picMkLst>
            <pc:docMk/>
            <pc:sldMk cId="2153979100" sldId="268"/>
            <ac:picMk id="1028" creationId="{565841C1-63A9-C3B1-AD55-2DAFD24844FD}"/>
          </ac:picMkLst>
        </pc:picChg>
        <pc:picChg chg="add mod">
          <ac:chgData name="Hill, Sam" userId="6d075df2-aaf8-4b54-b32b-68c5fd394b21" providerId="ADAL" clId="{DB285E1A-F75C-4477-9794-0E40DA2C5801}" dt="2024-12-17T17:40:29.041" v="4082" actId="14100"/>
          <ac:picMkLst>
            <pc:docMk/>
            <pc:sldMk cId="2153979100" sldId="268"/>
            <ac:picMk id="1030" creationId="{C42D1E37-BCD5-283D-9C22-C08ECEBE13E5}"/>
          </ac:picMkLst>
        </pc:picChg>
      </pc:sldChg>
      <pc:sldChg chg="addSp delSp modSp new del mod modClrScheme chgLayout">
        <pc:chgData name="Hill, Sam" userId="6d075df2-aaf8-4b54-b32b-68c5fd394b21" providerId="ADAL" clId="{DB285E1A-F75C-4477-9794-0E40DA2C5801}" dt="2024-12-17T16:44:26.367" v="2004" actId="2696"/>
        <pc:sldMkLst>
          <pc:docMk/>
          <pc:sldMk cId="2174210763" sldId="268"/>
        </pc:sldMkLst>
      </pc:sldChg>
      <pc:sldChg chg="addSp delSp modSp mod">
        <pc:chgData name="Hill, Sam" userId="6d075df2-aaf8-4b54-b32b-68c5fd394b21" providerId="ADAL" clId="{DB285E1A-F75C-4477-9794-0E40DA2C5801}" dt="2024-12-17T19:53:36.431" v="6122" actId="1076"/>
        <pc:sldMkLst>
          <pc:docMk/>
          <pc:sldMk cId="544666105" sldId="269"/>
        </pc:sldMkLst>
      </pc:sldChg>
      <pc:sldChg chg="addSp delSp modSp new del mod ord modClrScheme chgLayout">
        <pc:chgData name="Hill, Sam" userId="6d075df2-aaf8-4b54-b32b-68c5fd394b21" providerId="ADAL" clId="{DB285E1A-F75C-4477-9794-0E40DA2C5801}" dt="2024-12-17T16:44:26.367" v="2004" actId="2696"/>
        <pc:sldMkLst>
          <pc:docMk/>
          <pc:sldMk cId="676688179" sldId="269"/>
        </pc:sldMkLst>
      </pc:sldChg>
      <pc:sldChg chg="modSp new del mod">
        <pc:chgData name="Hill, Sam" userId="6d075df2-aaf8-4b54-b32b-68c5fd394b21" providerId="ADAL" clId="{DB285E1A-F75C-4477-9794-0E40DA2C5801}" dt="2024-12-17T16:44:26.367" v="2004" actId="2696"/>
        <pc:sldMkLst>
          <pc:docMk/>
          <pc:sldMk cId="2481909034" sldId="270"/>
        </pc:sldMkLst>
      </pc:sldChg>
      <pc:sldChg chg="addSp delSp modSp new mod modClrScheme chgLayout">
        <pc:chgData name="Hill, Sam" userId="6d075df2-aaf8-4b54-b32b-68c5fd394b21" providerId="ADAL" clId="{DB285E1A-F75C-4477-9794-0E40DA2C5801}" dt="2024-12-17T20:20:36.357" v="6522"/>
        <pc:sldMkLst>
          <pc:docMk/>
          <pc:sldMk cId="2010311441" sldId="271"/>
        </pc:sldMkLst>
        <pc:spChg chg="add mod ord">
          <ac:chgData name="Hill, Sam" userId="6d075df2-aaf8-4b54-b32b-68c5fd394b21" providerId="ADAL" clId="{DB285E1A-F75C-4477-9794-0E40DA2C5801}" dt="2024-12-17T20:18:04.089" v="6521" actId="27636"/>
          <ac:spMkLst>
            <pc:docMk/>
            <pc:sldMk cId="2010311441" sldId="271"/>
            <ac:spMk id="3" creationId="{56510DF2-75E2-3934-13E1-9666E91B1E51}"/>
          </ac:spMkLst>
        </pc:spChg>
        <pc:spChg chg="add mod ord">
          <ac:chgData name="Hill, Sam" userId="6d075df2-aaf8-4b54-b32b-68c5fd394b21" providerId="ADAL" clId="{DB285E1A-F75C-4477-9794-0E40DA2C5801}" dt="2024-12-17T20:13:00.985" v="6320" actId="403"/>
          <ac:spMkLst>
            <pc:docMk/>
            <pc:sldMk cId="2010311441" sldId="271"/>
            <ac:spMk id="7" creationId="{74D8828A-59E2-98B3-34FE-27A738502E3B}"/>
          </ac:spMkLst>
        </pc:spChg>
        <pc:picChg chg="add mod">
          <ac:chgData name="Hill, Sam" userId="6d075df2-aaf8-4b54-b32b-68c5fd394b21" providerId="ADAL" clId="{DB285E1A-F75C-4477-9794-0E40DA2C5801}" dt="2024-12-17T20:20:36.357" v="6522"/>
          <ac:picMkLst>
            <pc:docMk/>
            <pc:sldMk cId="2010311441" sldId="271"/>
            <ac:picMk id="8194" creationId="{7B89F839-F59C-DC84-F0B3-FF3D23630581}"/>
          </ac:picMkLst>
        </pc:picChg>
      </pc:sldChg>
      <pc:sldChg chg="addSp delSp modSp new mod modClrScheme chgLayout">
        <pc:chgData name="Hill, Sam" userId="6d075df2-aaf8-4b54-b32b-68c5fd394b21" providerId="ADAL" clId="{DB285E1A-F75C-4477-9794-0E40DA2C5801}" dt="2024-12-17T16:40:53.879" v="1793" actId="20577"/>
        <pc:sldMkLst>
          <pc:docMk/>
          <pc:sldMk cId="117830826" sldId="272"/>
        </pc:sldMkLst>
        <pc:spChg chg="add mod ord">
          <ac:chgData name="Hill, Sam" userId="6d075df2-aaf8-4b54-b32b-68c5fd394b21" providerId="ADAL" clId="{DB285E1A-F75C-4477-9794-0E40DA2C5801}" dt="2024-12-17T16:40:53.879" v="1793" actId="20577"/>
          <ac:spMkLst>
            <pc:docMk/>
            <pc:sldMk cId="117830826" sldId="272"/>
            <ac:spMk id="4" creationId="{35AA7E16-BF0B-562D-92D5-D027F2EECEF5}"/>
          </ac:spMkLst>
        </pc:spChg>
      </pc:sldChg>
      <pc:sldChg chg="modSp new mod">
        <pc:chgData name="Hill, Sam" userId="6d075df2-aaf8-4b54-b32b-68c5fd394b21" providerId="ADAL" clId="{DB285E1A-F75C-4477-9794-0E40DA2C5801}" dt="2024-12-17T16:41:03.429" v="1831" actId="20577"/>
        <pc:sldMkLst>
          <pc:docMk/>
          <pc:sldMk cId="2726130535" sldId="273"/>
        </pc:sldMkLst>
      </pc:sldChg>
      <pc:sldChg chg="addSp delSp modSp new mod ord modClrScheme chgLayout">
        <pc:chgData name="Hill, Sam" userId="6d075df2-aaf8-4b54-b32b-68c5fd394b21" providerId="ADAL" clId="{DB285E1A-F75C-4477-9794-0E40DA2C5801}" dt="2024-12-17T17:02:00.734" v="2278" actId="20577"/>
        <pc:sldMkLst>
          <pc:docMk/>
          <pc:sldMk cId="644841060" sldId="274"/>
        </pc:sldMkLst>
        <pc:spChg chg="add mod ord">
          <ac:chgData name="Hill, Sam" userId="6d075df2-aaf8-4b54-b32b-68c5fd394b21" providerId="ADAL" clId="{DB285E1A-F75C-4477-9794-0E40DA2C5801}" dt="2024-12-17T16:41:26" v="1848" actId="20577"/>
          <ac:spMkLst>
            <pc:docMk/>
            <pc:sldMk cId="644841060" sldId="274"/>
            <ac:spMk id="5" creationId="{31C03517-5852-7986-40A5-6E9ED9F8ECA3}"/>
          </ac:spMkLst>
        </pc:spChg>
      </pc:sldChg>
      <pc:sldChg chg="addSp delSp modSp new mod modClrScheme chgLayout">
        <pc:chgData name="Hill, Sam" userId="6d075df2-aaf8-4b54-b32b-68c5fd394b21" providerId="ADAL" clId="{DB285E1A-F75C-4477-9794-0E40DA2C5801}" dt="2024-12-17T20:14:44.145" v="6330" actId="255"/>
        <pc:sldMkLst>
          <pc:docMk/>
          <pc:sldMk cId="2636660440" sldId="275"/>
        </pc:sldMkLst>
      </pc:sldChg>
      <pc:sldChg chg="modSp new mod">
        <pc:chgData name="Hill, Sam" userId="6d075df2-aaf8-4b54-b32b-68c5fd394b21" providerId="ADAL" clId="{DB285E1A-F75C-4477-9794-0E40DA2C5801}" dt="2024-12-17T16:41:43.145" v="1886" actId="20577"/>
        <pc:sldMkLst>
          <pc:docMk/>
          <pc:sldMk cId="1741769306" sldId="276"/>
        </pc:sldMkLst>
      </pc:sldChg>
      <pc:sldChg chg="modSp new mod">
        <pc:chgData name="Hill, Sam" userId="6d075df2-aaf8-4b54-b32b-68c5fd394b21" providerId="ADAL" clId="{DB285E1A-F75C-4477-9794-0E40DA2C5801}" dt="2024-12-17T16:41:53.584" v="1901" actId="20577"/>
        <pc:sldMkLst>
          <pc:docMk/>
          <pc:sldMk cId="3298708398" sldId="277"/>
        </pc:sldMkLst>
      </pc:sldChg>
      <pc:sldChg chg="modSp new del mod ord">
        <pc:chgData name="Hill, Sam" userId="6d075df2-aaf8-4b54-b32b-68c5fd394b21" providerId="ADAL" clId="{DB285E1A-F75C-4477-9794-0E40DA2C5801}" dt="2024-12-17T16:44:26.367" v="2004" actId="2696"/>
        <pc:sldMkLst>
          <pc:docMk/>
          <pc:sldMk cId="201484652" sldId="278"/>
        </pc:sldMkLst>
      </pc:sldChg>
      <pc:sldChg chg="addSp delSp modSp mod">
        <pc:chgData name="Hill, Sam" userId="6d075df2-aaf8-4b54-b32b-68c5fd394b21" providerId="ADAL" clId="{DB285E1A-F75C-4477-9794-0E40DA2C5801}" dt="2024-12-17T19:46:05.176" v="6004" actId="1076"/>
        <pc:sldMkLst>
          <pc:docMk/>
          <pc:sldMk cId="2413298321" sldId="278"/>
        </pc:sldMkLst>
        <pc:spChg chg="mod">
          <ac:chgData name="Hill, Sam" userId="6d075df2-aaf8-4b54-b32b-68c5fd394b21" providerId="ADAL" clId="{DB285E1A-F75C-4477-9794-0E40DA2C5801}" dt="2024-12-17T18:47:11.264" v="4826" actId="20577"/>
          <ac:spMkLst>
            <pc:docMk/>
            <pc:sldMk cId="2413298321" sldId="278"/>
            <ac:spMk id="2" creationId="{5FA73A67-2270-A9DD-4E82-7BB771A3BA11}"/>
          </ac:spMkLst>
        </pc:spChg>
        <pc:spChg chg="mod">
          <ac:chgData name="Hill, Sam" userId="6d075df2-aaf8-4b54-b32b-68c5fd394b21" providerId="ADAL" clId="{DB285E1A-F75C-4477-9794-0E40DA2C5801}" dt="2024-12-17T18:03:05.067" v="4270" actId="20577"/>
          <ac:spMkLst>
            <pc:docMk/>
            <pc:sldMk cId="2413298321" sldId="278"/>
            <ac:spMk id="4" creationId="{EEB99949-5236-91E8-97F0-98E1EBCF0EBD}"/>
          </ac:spMkLst>
        </pc:spChg>
        <pc:spChg chg="mod">
          <ac:chgData name="Hill, Sam" userId="6d075df2-aaf8-4b54-b32b-68c5fd394b21" providerId="ADAL" clId="{DB285E1A-F75C-4477-9794-0E40DA2C5801}" dt="2024-12-17T18:03:09.992" v="4288" actId="20577"/>
          <ac:spMkLst>
            <pc:docMk/>
            <pc:sldMk cId="2413298321" sldId="278"/>
            <ac:spMk id="6" creationId="{928919C9-0081-A544-573A-112F78B35FCE}"/>
          </ac:spMkLst>
        </pc:spChg>
        <pc:spChg chg="add mod">
          <ac:chgData name="Hill, Sam" userId="6d075df2-aaf8-4b54-b32b-68c5fd394b21" providerId="ADAL" clId="{DB285E1A-F75C-4477-9794-0E40DA2C5801}" dt="2024-12-17T19:45:40.270" v="5998" actId="1076"/>
          <ac:spMkLst>
            <pc:docMk/>
            <pc:sldMk cId="2413298321" sldId="278"/>
            <ac:spMk id="7" creationId="{31546F69-A0C6-5203-AD43-F9F12F9858B8}"/>
          </ac:spMkLst>
        </pc:spChg>
        <pc:spChg chg="add mod">
          <ac:chgData name="Hill, Sam" userId="6d075df2-aaf8-4b54-b32b-68c5fd394b21" providerId="ADAL" clId="{DB285E1A-F75C-4477-9794-0E40DA2C5801}" dt="2024-12-17T19:46:05.176" v="6004" actId="1076"/>
          <ac:spMkLst>
            <pc:docMk/>
            <pc:sldMk cId="2413298321" sldId="278"/>
            <ac:spMk id="8" creationId="{E2B09EBB-5866-EDC4-1877-0C1E76829BED}"/>
          </ac:spMkLst>
        </pc:spChg>
        <pc:picChg chg="add mod">
          <ac:chgData name="Hill, Sam" userId="6d075df2-aaf8-4b54-b32b-68c5fd394b21" providerId="ADAL" clId="{DB285E1A-F75C-4477-9794-0E40DA2C5801}" dt="2024-12-17T18:18:24.236" v="4427"/>
          <ac:picMkLst>
            <pc:docMk/>
            <pc:sldMk cId="2413298321" sldId="278"/>
            <ac:picMk id="1028" creationId="{387E3C5F-7A0D-B52A-EEE8-6B7BD56C56BD}"/>
          </ac:picMkLst>
        </pc:picChg>
      </pc:sldChg>
      <pc:sldChg chg="modSp new mod">
        <pc:chgData name="Hill, Sam" userId="6d075df2-aaf8-4b54-b32b-68c5fd394b21" providerId="ADAL" clId="{DB285E1A-F75C-4477-9794-0E40DA2C5801}" dt="2024-12-17T16:43:50.191" v="1993" actId="20577"/>
        <pc:sldMkLst>
          <pc:docMk/>
          <pc:sldMk cId="2337888102" sldId="279"/>
        </pc:sldMkLst>
      </pc:sldChg>
      <pc:sldChg chg="addSp delSp modSp new mod modClrScheme chgLayout">
        <pc:chgData name="Hill, Sam" userId="6d075df2-aaf8-4b54-b32b-68c5fd394b21" providerId="ADAL" clId="{DB285E1A-F75C-4477-9794-0E40DA2C5801}" dt="2024-12-17T20:29:34.291" v="7107"/>
        <pc:sldMkLst>
          <pc:docMk/>
          <pc:sldMk cId="2736280037" sldId="280"/>
        </pc:sldMkLst>
        <pc:spChg chg="mod ord">
          <ac:chgData name="Hill, Sam" userId="6d075df2-aaf8-4b54-b32b-68c5fd394b21" providerId="ADAL" clId="{DB285E1A-F75C-4477-9794-0E40DA2C5801}" dt="2024-12-17T20:23:21.563" v="6533" actId="403"/>
          <ac:spMkLst>
            <pc:docMk/>
            <pc:sldMk cId="2736280037" sldId="280"/>
            <ac:spMk id="2" creationId="{9429AA19-1995-9B55-055C-4B34348A2E49}"/>
          </ac:spMkLst>
        </pc:spChg>
        <pc:spChg chg="add mod ord">
          <ac:chgData name="Hill, Sam" userId="6d075df2-aaf8-4b54-b32b-68c5fd394b21" providerId="ADAL" clId="{DB285E1A-F75C-4477-9794-0E40DA2C5801}" dt="2024-12-17T20:29:11.749" v="7105" actId="20577"/>
          <ac:spMkLst>
            <pc:docMk/>
            <pc:sldMk cId="2736280037" sldId="280"/>
            <ac:spMk id="6" creationId="{C30D35F5-8587-7E16-2C3E-4C6E64882C0F}"/>
          </ac:spMkLst>
        </pc:spChg>
        <pc:picChg chg="add mod">
          <ac:chgData name="Hill, Sam" userId="6d075df2-aaf8-4b54-b32b-68c5fd394b21" providerId="ADAL" clId="{DB285E1A-F75C-4477-9794-0E40DA2C5801}" dt="2024-12-17T20:29:34.291" v="7107"/>
          <ac:picMkLst>
            <pc:docMk/>
            <pc:sldMk cId="2736280037" sldId="280"/>
            <ac:picMk id="8" creationId="{55864340-D192-02D3-1E49-041D82997440}"/>
          </ac:picMkLst>
        </pc:picChg>
      </pc:sldChg>
      <pc:sldChg chg="addSp delSp modSp new mod modClrScheme chgLayout">
        <pc:chgData name="Hill, Sam" userId="6d075df2-aaf8-4b54-b32b-68c5fd394b21" providerId="ADAL" clId="{DB285E1A-F75C-4477-9794-0E40DA2C5801}" dt="2024-12-17T16:45:57.203" v="2038" actId="20577"/>
        <pc:sldMkLst>
          <pc:docMk/>
          <pc:sldMk cId="1794364811" sldId="281"/>
        </pc:sldMkLst>
      </pc:sldChg>
      <pc:sldChg chg="modSp new mod">
        <pc:chgData name="Hill, Sam" userId="6d075df2-aaf8-4b54-b32b-68c5fd394b21" providerId="ADAL" clId="{DB285E1A-F75C-4477-9794-0E40DA2C5801}" dt="2024-12-17T16:46:00.948" v="2049" actId="20577"/>
        <pc:sldMkLst>
          <pc:docMk/>
          <pc:sldMk cId="781632216" sldId="282"/>
        </pc:sldMkLst>
      </pc:sldChg>
      <pc:sldChg chg="modSp new mod">
        <pc:chgData name="Hill, Sam" userId="6d075df2-aaf8-4b54-b32b-68c5fd394b21" providerId="ADAL" clId="{DB285E1A-F75C-4477-9794-0E40DA2C5801}" dt="2024-12-17T16:46:05.191" v="2062" actId="20577"/>
        <pc:sldMkLst>
          <pc:docMk/>
          <pc:sldMk cId="3415825395" sldId="283"/>
        </pc:sldMkLst>
      </pc:sldChg>
      <pc:sldChg chg="modSp new mod">
        <pc:chgData name="Hill, Sam" userId="6d075df2-aaf8-4b54-b32b-68c5fd394b21" providerId="ADAL" clId="{DB285E1A-F75C-4477-9794-0E40DA2C5801}" dt="2024-12-17T16:46:14.422" v="2074" actId="20577"/>
        <pc:sldMkLst>
          <pc:docMk/>
          <pc:sldMk cId="2423275499" sldId="284"/>
        </pc:sldMkLst>
      </pc:sldChg>
      <pc:sldChg chg="addSp delSp modSp new mod modClrScheme chgLayout">
        <pc:chgData name="Hill, Sam" userId="6d075df2-aaf8-4b54-b32b-68c5fd394b21" providerId="ADAL" clId="{DB285E1A-F75C-4477-9794-0E40DA2C5801}" dt="2024-12-17T17:22:29.844" v="3167" actId="14100"/>
        <pc:sldMkLst>
          <pc:docMk/>
          <pc:sldMk cId="3825879949" sldId="285"/>
        </pc:sldMkLst>
      </pc:sldChg>
      <pc:sldChg chg="addSp delSp modSp new mod modClrScheme chgLayout">
        <pc:chgData name="Hill, Sam" userId="6d075df2-aaf8-4b54-b32b-68c5fd394b21" providerId="ADAL" clId="{DB285E1A-F75C-4477-9794-0E40DA2C5801}" dt="2024-12-17T17:21:17.813" v="3097" actId="20577"/>
        <pc:sldMkLst>
          <pc:docMk/>
          <pc:sldMk cId="2700531231" sldId="286"/>
        </pc:sldMkLst>
      </pc:sldChg>
      <pc:sldChg chg="addSp delSp modSp new mod modClrScheme chgLayout">
        <pc:chgData name="Hill, Sam" userId="6d075df2-aaf8-4b54-b32b-68c5fd394b21" providerId="ADAL" clId="{DB285E1A-F75C-4477-9794-0E40DA2C5801}" dt="2024-12-17T19:47:59.979" v="6028" actId="2711"/>
        <pc:sldMkLst>
          <pc:docMk/>
          <pc:sldMk cId="2438023001" sldId="287"/>
        </pc:sldMkLst>
      </pc:sldChg>
      <pc:sldMasterChg chg="setBg modSldLayout">
        <pc:chgData name="Hill, Sam" userId="6d075df2-aaf8-4b54-b32b-68c5fd394b21" providerId="ADAL" clId="{DB285E1A-F75C-4477-9794-0E40DA2C5801}" dt="2024-12-11T21:02:38.435" v="1408"/>
        <pc:sldMasterMkLst>
          <pc:docMk/>
          <pc:sldMasterMk cId="1344804883" sldId="2147483678"/>
        </pc:sldMasterMkLst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1517351457" sldId="2147483679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4287991318" sldId="2147483680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2981346946" sldId="2147483681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447695640" sldId="2147483682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2515373052" sldId="2147483683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1810255176" sldId="2147483684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174404365" sldId="2147483685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2431866768" sldId="2147483686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4267934990" sldId="2147483687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307958807" sldId="2147483688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971060663" sldId="2147483689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848899474" sldId="2147483690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728839743" sldId="2147483691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26923063" sldId="2147483692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3691218335" sldId="2147483693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1914722125" sldId="2147483694"/>
          </pc:sldLayoutMkLst>
        </pc:sldLayoutChg>
        <pc:sldLayoutChg chg="setBg">
          <pc:chgData name="Hill, Sam" userId="6d075df2-aaf8-4b54-b32b-68c5fd394b21" providerId="ADAL" clId="{DB285E1A-F75C-4477-9794-0E40DA2C5801}" dt="2024-12-11T21:02:38.435" v="1408"/>
          <pc:sldLayoutMkLst>
            <pc:docMk/>
            <pc:sldMasterMk cId="1344804883" sldId="2147483678"/>
            <pc:sldLayoutMk cId="1985132737" sldId="214748369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3F9738-3527-4030-A6C3-0A01892AAD48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1A2918-8D57-4197-9F7C-1137E405673C}">
      <dgm:prSet phldrT="[Text]"/>
      <dgm:spPr/>
      <dgm:t>
        <a:bodyPr/>
        <a:lstStyle/>
        <a:p>
          <a:r>
            <a:rPr lang="en-US" dirty="0"/>
            <a:t>Seeds</a:t>
          </a:r>
        </a:p>
      </dgm:t>
    </dgm:pt>
    <dgm:pt modelId="{C8345252-BEC9-4E8A-9AC9-608488F351E8}" type="parTrans" cxnId="{F8A39908-098F-4C3B-890D-37BA20661484}">
      <dgm:prSet/>
      <dgm:spPr/>
      <dgm:t>
        <a:bodyPr/>
        <a:lstStyle/>
        <a:p>
          <a:endParaRPr lang="en-US"/>
        </a:p>
      </dgm:t>
    </dgm:pt>
    <dgm:pt modelId="{8AC64FB0-13DF-4DD5-A013-719677988B23}" type="sibTrans" cxnId="{F8A39908-098F-4C3B-890D-37BA20661484}">
      <dgm:prSet/>
      <dgm:spPr/>
      <dgm:t>
        <a:bodyPr/>
        <a:lstStyle/>
        <a:p>
          <a:endParaRPr lang="en-US"/>
        </a:p>
      </dgm:t>
    </dgm:pt>
    <dgm:pt modelId="{A70610CC-0C48-492C-BADE-457CEC02C325}">
      <dgm:prSet phldrT="[Text]"/>
      <dgm:spPr/>
      <dgm:t>
        <a:bodyPr/>
        <a:lstStyle/>
        <a:p>
          <a:r>
            <a:rPr lang="en-US" dirty="0"/>
            <a:t>Contain embryos, which germinate when conditions are favorable</a:t>
          </a:r>
        </a:p>
      </dgm:t>
    </dgm:pt>
    <dgm:pt modelId="{52D45992-F60B-4453-9672-73C1F3C7806C}" type="parTrans" cxnId="{91885B9A-ABA4-4890-A253-4E2C754FEAA5}">
      <dgm:prSet/>
      <dgm:spPr/>
      <dgm:t>
        <a:bodyPr/>
        <a:lstStyle/>
        <a:p>
          <a:endParaRPr lang="en-US"/>
        </a:p>
      </dgm:t>
    </dgm:pt>
    <dgm:pt modelId="{0BD42188-F2A9-434F-9FBC-6C6076D55618}" type="sibTrans" cxnId="{91885B9A-ABA4-4890-A253-4E2C754FEAA5}">
      <dgm:prSet/>
      <dgm:spPr/>
      <dgm:t>
        <a:bodyPr/>
        <a:lstStyle/>
        <a:p>
          <a:endParaRPr lang="en-US"/>
        </a:p>
      </dgm:t>
    </dgm:pt>
    <dgm:pt modelId="{DD920702-8E9D-4B52-9029-969D88469F0F}">
      <dgm:prSet phldrT="[Text]"/>
      <dgm:spPr/>
      <dgm:t>
        <a:bodyPr/>
        <a:lstStyle/>
        <a:p>
          <a:r>
            <a:rPr lang="en-US" dirty="0"/>
            <a:t>Sprouts and Seedlings</a:t>
          </a:r>
        </a:p>
      </dgm:t>
    </dgm:pt>
    <dgm:pt modelId="{9EADE6D2-BC80-40CA-8438-9C3CD2FFA5C1}" type="parTrans" cxnId="{A2C9F219-73AE-45B6-A1F1-F1F3345206CF}">
      <dgm:prSet/>
      <dgm:spPr/>
      <dgm:t>
        <a:bodyPr/>
        <a:lstStyle/>
        <a:p>
          <a:endParaRPr lang="en-US"/>
        </a:p>
      </dgm:t>
    </dgm:pt>
    <dgm:pt modelId="{FCADA812-DBE2-40A9-88F9-FC52DC87529F}" type="sibTrans" cxnId="{A2C9F219-73AE-45B6-A1F1-F1F3345206CF}">
      <dgm:prSet/>
      <dgm:spPr/>
      <dgm:t>
        <a:bodyPr/>
        <a:lstStyle/>
        <a:p>
          <a:endParaRPr lang="en-US"/>
        </a:p>
      </dgm:t>
    </dgm:pt>
    <dgm:pt modelId="{FE7E3807-4C42-41B9-812E-4DB5DBA687A7}">
      <dgm:prSet phldrT="[Text]"/>
      <dgm:spPr/>
      <dgm:t>
        <a:bodyPr/>
        <a:lstStyle/>
        <a:p>
          <a:r>
            <a:rPr lang="en-US" dirty="0"/>
            <a:t>Germinated embryos break through the seed coat and develop roots which anchor it in the soil, allowing it to uptake water and nutrients</a:t>
          </a:r>
        </a:p>
      </dgm:t>
    </dgm:pt>
    <dgm:pt modelId="{8700FDF1-8134-4451-8CE4-69E4A4C6B8F7}" type="parTrans" cxnId="{08C293F5-71AB-43C3-9647-7B932C1FDEA8}">
      <dgm:prSet/>
      <dgm:spPr/>
      <dgm:t>
        <a:bodyPr/>
        <a:lstStyle/>
        <a:p>
          <a:endParaRPr lang="en-US"/>
        </a:p>
      </dgm:t>
    </dgm:pt>
    <dgm:pt modelId="{C097E652-B053-4B2D-BCD7-C1F4B0AE99BF}" type="sibTrans" cxnId="{08C293F5-71AB-43C3-9647-7B932C1FDEA8}">
      <dgm:prSet/>
      <dgm:spPr/>
      <dgm:t>
        <a:bodyPr/>
        <a:lstStyle/>
        <a:p>
          <a:endParaRPr lang="en-US"/>
        </a:p>
      </dgm:t>
    </dgm:pt>
    <dgm:pt modelId="{65675E95-6960-4670-88CD-F8272A2E2407}">
      <dgm:prSet phldrT="[Text]"/>
      <dgm:spPr/>
      <dgm:t>
        <a:bodyPr/>
        <a:lstStyle/>
        <a:p>
          <a:r>
            <a:rPr lang="en-US" dirty="0"/>
            <a:t>Saplings</a:t>
          </a:r>
        </a:p>
      </dgm:t>
    </dgm:pt>
    <dgm:pt modelId="{5DFAFA9B-CE2E-4BAE-B0B1-F92EC574847F}" type="parTrans" cxnId="{308796EF-DF61-4BAE-80CB-52C07190C553}">
      <dgm:prSet/>
      <dgm:spPr/>
      <dgm:t>
        <a:bodyPr/>
        <a:lstStyle/>
        <a:p>
          <a:endParaRPr lang="en-US"/>
        </a:p>
      </dgm:t>
    </dgm:pt>
    <dgm:pt modelId="{79DB0E90-F420-4DFA-97AB-C0E3E7C3CA66}" type="sibTrans" cxnId="{308796EF-DF61-4BAE-80CB-52C07190C553}">
      <dgm:prSet/>
      <dgm:spPr/>
      <dgm:t>
        <a:bodyPr/>
        <a:lstStyle/>
        <a:p>
          <a:endParaRPr lang="en-US"/>
        </a:p>
      </dgm:t>
    </dgm:pt>
    <dgm:pt modelId="{807AE4A2-0269-4EC7-A752-542905F5EDC9}">
      <dgm:prSet phldrT="[Text]"/>
      <dgm:spPr/>
      <dgm:t>
        <a:bodyPr/>
        <a:lstStyle/>
        <a:p>
          <a:r>
            <a:rPr lang="en-US" dirty="0"/>
            <a:t>A tree is considered a sapling when it reaches between 1-4” in diameter at 4.5ft tall</a:t>
          </a:r>
        </a:p>
      </dgm:t>
    </dgm:pt>
    <dgm:pt modelId="{EE8C38EB-4B54-4F5A-89AF-F2850B9DD431}" type="parTrans" cxnId="{581483E1-663E-404B-B336-2A6DD51E0F98}">
      <dgm:prSet/>
      <dgm:spPr/>
      <dgm:t>
        <a:bodyPr/>
        <a:lstStyle/>
        <a:p>
          <a:endParaRPr lang="en-US"/>
        </a:p>
      </dgm:t>
    </dgm:pt>
    <dgm:pt modelId="{86723A7C-1148-4CAA-AA5B-F648517CB404}" type="sibTrans" cxnId="{581483E1-663E-404B-B336-2A6DD51E0F98}">
      <dgm:prSet/>
      <dgm:spPr/>
      <dgm:t>
        <a:bodyPr/>
        <a:lstStyle/>
        <a:p>
          <a:endParaRPr lang="en-US"/>
        </a:p>
      </dgm:t>
    </dgm:pt>
    <dgm:pt modelId="{A6B4471A-2732-48E5-8A33-36476DF6737B}">
      <dgm:prSet phldrT="[Text]"/>
      <dgm:spPr/>
      <dgm:t>
        <a:bodyPr/>
        <a:lstStyle/>
        <a:p>
          <a:r>
            <a:rPr lang="en-US" dirty="0"/>
            <a:t>Mature Trees</a:t>
          </a:r>
        </a:p>
      </dgm:t>
    </dgm:pt>
    <dgm:pt modelId="{F2E929FB-5209-4310-8B7D-1EC0BB71AC89}" type="parTrans" cxnId="{79A830B1-4C50-487C-B667-C47897FB6C09}">
      <dgm:prSet/>
      <dgm:spPr/>
      <dgm:t>
        <a:bodyPr/>
        <a:lstStyle/>
        <a:p>
          <a:endParaRPr lang="en-US"/>
        </a:p>
      </dgm:t>
    </dgm:pt>
    <dgm:pt modelId="{848BBFC4-5989-4410-B587-E53ED0EECD2E}" type="sibTrans" cxnId="{79A830B1-4C50-487C-B667-C47897FB6C09}">
      <dgm:prSet/>
      <dgm:spPr/>
      <dgm:t>
        <a:bodyPr/>
        <a:lstStyle/>
        <a:p>
          <a:endParaRPr lang="en-US"/>
        </a:p>
      </dgm:t>
    </dgm:pt>
    <dgm:pt modelId="{8837B686-DFB6-4C6C-B9FF-39ABEB913970}">
      <dgm:prSet phldrT="[Text]"/>
      <dgm:spPr/>
      <dgm:t>
        <a:bodyPr/>
        <a:lstStyle/>
        <a:p>
          <a:r>
            <a:rPr lang="en-US" dirty="0"/>
            <a:t>Come in many different shapes and sizes based on environmental needs</a:t>
          </a:r>
        </a:p>
      </dgm:t>
    </dgm:pt>
    <dgm:pt modelId="{286EF351-DB48-4576-95A4-277927AEBD4E}" type="parTrans" cxnId="{96396EE2-C4ED-4DF0-91BD-5F802C78A763}">
      <dgm:prSet/>
      <dgm:spPr/>
      <dgm:t>
        <a:bodyPr/>
        <a:lstStyle/>
        <a:p>
          <a:endParaRPr lang="en-US"/>
        </a:p>
      </dgm:t>
    </dgm:pt>
    <dgm:pt modelId="{B40E1C4F-1C18-46B2-A436-E8311CD1EEFC}" type="sibTrans" cxnId="{96396EE2-C4ED-4DF0-91BD-5F802C78A763}">
      <dgm:prSet/>
      <dgm:spPr/>
      <dgm:t>
        <a:bodyPr/>
        <a:lstStyle/>
        <a:p>
          <a:endParaRPr lang="en-US"/>
        </a:p>
      </dgm:t>
    </dgm:pt>
    <dgm:pt modelId="{A9AD6F0D-4E92-4751-942C-C8D5EF2F0744}">
      <dgm:prSet phldrT="[Text]"/>
      <dgm:spPr/>
      <dgm:t>
        <a:bodyPr/>
        <a:lstStyle/>
        <a:p>
          <a:endParaRPr lang="en-US" dirty="0"/>
        </a:p>
      </dgm:t>
    </dgm:pt>
    <dgm:pt modelId="{E2E60813-6DF5-476C-B8A4-2974CCF5FE2D}" type="parTrans" cxnId="{A662C14D-11A5-431F-BA2C-490CF4C53BF1}">
      <dgm:prSet/>
      <dgm:spPr/>
      <dgm:t>
        <a:bodyPr/>
        <a:lstStyle/>
        <a:p>
          <a:endParaRPr lang="en-US"/>
        </a:p>
      </dgm:t>
    </dgm:pt>
    <dgm:pt modelId="{A8D85653-48D4-4764-BECE-21A5EA1F9E79}" type="sibTrans" cxnId="{A662C14D-11A5-431F-BA2C-490CF4C53BF1}">
      <dgm:prSet/>
      <dgm:spPr/>
      <dgm:t>
        <a:bodyPr/>
        <a:lstStyle/>
        <a:p>
          <a:endParaRPr lang="en-US"/>
        </a:p>
      </dgm:t>
    </dgm:pt>
    <dgm:pt modelId="{BBA551B8-5991-44A9-B93B-FFFE4CFC74F9}">
      <dgm:prSet phldrT="[Text]"/>
      <dgm:spPr/>
      <dgm:t>
        <a:bodyPr/>
        <a:lstStyle/>
        <a:p>
          <a:r>
            <a:rPr lang="en-US" dirty="0"/>
            <a:t>Green stems begin to harden and grow woody</a:t>
          </a:r>
        </a:p>
      </dgm:t>
    </dgm:pt>
    <dgm:pt modelId="{D3FAA3C5-73B4-49BD-ACCE-276DA12C5B3D}" type="parTrans" cxnId="{A0C0D38E-1D9B-4FFF-86A3-C44BC6C4B78A}">
      <dgm:prSet/>
      <dgm:spPr/>
      <dgm:t>
        <a:bodyPr/>
        <a:lstStyle/>
        <a:p>
          <a:endParaRPr lang="en-US"/>
        </a:p>
      </dgm:t>
    </dgm:pt>
    <dgm:pt modelId="{2D116E05-924D-49CB-B7F0-F4F42A408388}" type="sibTrans" cxnId="{A0C0D38E-1D9B-4FFF-86A3-C44BC6C4B78A}">
      <dgm:prSet/>
      <dgm:spPr/>
      <dgm:t>
        <a:bodyPr/>
        <a:lstStyle/>
        <a:p>
          <a:endParaRPr lang="en-US"/>
        </a:p>
      </dgm:t>
    </dgm:pt>
    <dgm:pt modelId="{C6F8654A-B446-4358-93B7-1CC524ACADD5}">
      <dgm:prSet phldrT="[Text]"/>
      <dgm:spPr/>
      <dgm:t>
        <a:bodyPr/>
        <a:lstStyle/>
        <a:p>
          <a:r>
            <a:rPr lang="en-US" dirty="0"/>
            <a:t>The tree is still not mature enough to reproduce</a:t>
          </a:r>
        </a:p>
      </dgm:t>
    </dgm:pt>
    <dgm:pt modelId="{B5ACE20D-BC9A-4784-9C95-19A420DE196C}" type="parTrans" cxnId="{F345385B-2021-4665-8A85-C3A980940300}">
      <dgm:prSet/>
      <dgm:spPr/>
      <dgm:t>
        <a:bodyPr/>
        <a:lstStyle/>
        <a:p>
          <a:endParaRPr lang="en-US"/>
        </a:p>
      </dgm:t>
    </dgm:pt>
    <dgm:pt modelId="{1A279CE8-927E-48D5-8897-3CAFF1A22C74}" type="sibTrans" cxnId="{F345385B-2021-4665-8A85-C3A980940300}">
      <dgm:prSet/>
      <dgm:spPr/>
      <dgm:t>
        <a:bodyPr/>
        <a:lstStyle/>
        <a:p>
          <a:endParaRPr lang="en-US"/>
        </a:p>
      </dgm:t>
    </dgm:pt>
    <dgm:pt modelId="{57A66105-ADC1-41ED-B510-E60FB210FE1C}">
      <dgm:prSet phldrT="[Text]"/>
      <dgm:spPr/>
      <dgm:t>
        <a:bodyPr/>
        <a:lstStyle/>
        <a:p>
          <a:r>
            <a:rPr lang="en-US" dirty="0"/>
            <a:t>The tree will grow as much as environmental conditions allow</a:t>
          </a:r>
        </a:p>
      </dgm:t>
    </dgm:pt>
    <dgm:pt modelId="{2883AA46-7FD5-497A-B90B-07960E98D760}" type="parTrans" cxnId="{ACEDF313-308B-4092-B99B-9F5CBABA9AB0}">
      <dgm:prSet/>
      <dgm:spPr/>
      <dgm:t>
        <a:bodyPr/>
        <a:lstStyle/>
        <a:p>
          <a:endParaRPr lang="en-US"/>
        </a:p>
      </dgm:t>
    </dgm:pt>
    <dgm:pt modelId="{B7C24C9A-85E8-465C-8C91-50C4C2F6EE97}" type="sibTrans" cxnId="{ACEDF313-308B-4092-B99B-9F5CBABA9AB0}">
      <dgm:prSet/>
      <dgm:spPr/>
      <dgm:t>
        <a:bodyPr/>
        <a:lstStyle/>
        <a:p>
          <a:endParaRPr lang="en-US"/>
        </a:p>
      </dgm:t>
    </dgm:pt>
    <dgm:pt modelId="{90D20560-BAB6-459F-BE16-67B5ED9F36DD}">
      <dgm:prSet phldrT="[Text]"/>
      <dgm:spPr/>
      <dgm:t>
        <a:bodyPr/>
        <a:lstStyle/>
        <a:p>
          <a:r>
            <a:rPr lang="en-US" dirty="0"/>
            <a:t>Trees become reproductively mature, developing flowers and fruits (if angiosperms), and seeds</a:t>
          </a:r>
        </a:p>
      </dgm:t>
    </dgm:pt>
    <dgm:pt modelId="{3D33F45D-C208-4544-B6FD-1EF2BF76849F}" type="parTrans" cxnId="{38DDF29E-9683-4CB5-B6AF-BD7AF963D00C}">
      <dgm:prSet/>
      <dgm:spPr/>
      <dgm:t>
        <a:bodyPr/>
        <a:lstStyle/>
        <a:p>
          <a:endParaRPr lang="en-US"/>
        </a:p>
      </dgm:t>
    </dgm:pt>
    <dgm:pt modelId="{A48D3F49-E3DA-4710-9E66-17A578DB61D1}" type="sibTrans" cxnId="{38DDF29E-9683-4CB5-B6AF-BD7AF963D00C}">
      <dgm:prSet/>
      <dgm:spPr/>
      <dgm:t>
        <a:bodyPr/>
        <a:lstStyle/>
        <a:p>
          <a:endParaRPr lang="en-US"/>
        </a:p>
      </dgm:t>
    </dgm:pt>
    <dgm:pt modelId="{8C0134AC-69D8-4C16-B2E5-A036E3D519AD}">
      <dgm:prSet phldrT="[Text]"/>
      <dgm:spPr/>
      <dgm:t>
        <a:bodyPr/>
        <a:lstStyle/>
        <a:p>
          <a:r>
            <a:rPr lang="en-US" dirty="0"/>
            <a:t>Decline</a:t>
          </a:r>
        </a:p>
      </dgm:t>
    </dgm:pt>
    <dgm:pt modelId="{B302A42D-D599-4862-B989-DA2BD7485704}" type="parTrans" cxnId="{5AF1676A-D20F-4B0D-B9E3-82EEC915078D}">
      <dgm:prSet/>
      <dgm:spPr/>
      <dgm:t>
        <a:bodyPr/>
        <a:lstStyle/>
        <a:p>
          <a:endParaRPr lang="en-US"/>
        </a:p>
      </dgm:t>
    </dgm:pt>
    <dgm:pt modelId="{CBEB2666-A2A7-4C94-9E24-8CEBA87C79F8}" type="sibTrans" cxnId="{5AF1676A-D20F-4B0D-B9E3-82EEC915078D}">
      <dgm:prSet/>
      <dgm:spPr/>
      <dgm:t>
        <a:bodyPr/>
        <a:lstStyle/>
        <a:p>
          <a:endParaRPr lang="en-US"/>
        </a:p>
      </dgm:t>
    </dgm:pt>
    <dgm:pt modelId="{EF0577A3-AF06-49CA-8026-E483379CF048}">
      <dgm:prSet phldrT="[Text]"/>
      <dgm:spPr/>
      <dgm:t>
        <a:bodyPr/>
        <a:lstStyle/>
        <a:p>
          <a:r>
            <a:rPr lang="en-US" dirty="0"/>
            <a:t>Injury, drought, and poor environmental conditions (stress) may weaken a tree, making it more susceptible to pests and disease, leading to mortality</a:t>
          </a:r>
        </a:p>
      </dgm:t>
    </dgm:pt>
    <dgm:pt modelId="{7B961827-4C6A-4732-B484-A967217B37A0}" type="parTrans" cxnId="{4A214941-3CAA-45A3-A09A-665F31612AA8}">
      <dgm:prSet/>
      <dgm:spPr/>
      <dgm:t>
        <a:bodyPr/>
        <a:lstStyle/>
        <a:p>
          <a:endParaRPr lang="en-US"/>
        </a:p>
      </dgm:t>
    </dgm:pt>
    <dgm:pt modelId="{5AB7EA44-9974-4092-9D19-F10DBCE34A4A}" type="sibTrans" cxnId="{4A214941-3CAA-45A3-A09A-665F31612AA8}">
      <dgm:prSet/>
      <dgm:spPr/>
      <dgm:t>
        <a:bodyPr/>
        <a:lstStyle/>
        <a:p>
          <a:endParaRPr lang="en-US"/>
        </a:p>
      </dgm:t>
    </dgm:pt>
    <dgm:pt modelId="{37F515F8-62F2-4155-BBF4-A7B4A13331C9}">
      <dgm:prSet phldrT="[Text]"/>
      <dgm:spPr/>
      <dgm:t>
        <a:bodyPr/>
        <a:lstStyle/>
        <a:p>
          <a:r>
            <a:rPr lang="en-US" dirty="0"/>
            <a:t>A standing dead tree is called a </a:t>
          </a:r>
          <a:r>
            <a:rPr lang="en-US" i="1" dirty="0"/>
            <a:t>snag</a:t>
          </a:r>
          <a:r>
            <a:rPr lang="en-US" i="0" dirty="0"/>
            <a:t>, which provides habitat for wildlife</a:t>
          </a:r>
          <a:endParaRPr lang="en-US" dirty="0"/>
        </a:p>
      </dgm:t>
    </dgm:pt>
    <dgm:pt modelId="{5417156A-3A1F-4DED-8E21-1CFB23161F41}" type="parTrans" cxnId="{AA2E0D6A-4876-443D-8DC2-323ACA00ED4B}">
      <dgm:prSet/>
      <dgm:spPr/>
      <dgm:t>
        <a:bodyPr/>
        <a:lstStyle/>
        <a:p>
          <a:endParaRPr lang="en-US"/>
        </a:p>
      </dgm:t>
    </dgm:pt>
    <dgm:pt modelId="{833EC85C-E85A-4F6B-9025-A7AFE2C2BB42}" type="sibTrans" cxnId="{AA2E0D6A-4876-443D-8DC2-323ACA00ED4B}">
      <dgm:prSet/>
      <dgm:spPr/>
      <dgm:t>
        <a:bodyPr/>
        <a:lstStyle/>
        <a:p>
          <a:endParaRPr lang="en-US"/>
        </a:p>
      </dgm:t>
    </dgm:pt>
    <dgm:pt modelId="{5903B73E-8118-423D-B6B4-D9F45170CDE0}">
      <dgm:prSet phldrT="[Text]"/>
      <dgm:spPr/>
      <dgm:t>
        <a:bodyPr/>
        <a:lstStyle/>
        <a:p>
          <a:r>
            <a:rPr lang="en-US" dirty="0"/>
            <a:t>Snags eventually decompose, releasing nutrients into the soil</a:t>
          </a:r>
        </a:p>
      </dgm:t>
    </dgm:pt>
    <dgm:pt modelId="{999E5094-6794-4EC8-8CFA-258AC7DF65B4}" type="parTrans" cxnId="{EC0D999B-ED66-4054-837E-D78EBEB683BB}">
      <dgm:prSet/>
      <dgm:spPr/>
      <dgm:t>
        <a:bodyPr/>
        <a:lstStyle/>
        <a:p>
          <a:endParaRPr lang="en-US"/>
        </a:p>
      </dgm:t>
    </dgm:pt>
    <dgm:pt modelId="{E9F37D5B-186E-47BC-8FED-8F8ED05439DF}" type="sibTrans" cxnId="{EC0D999B-ED66-4054-837E-D78EBEB683BB}">
      <dgm:prSet/>
      <dgm:spPr/>
      <dgm:t>
        <a:bodyPr/>
        <a:lstStyle/>
        <a:p>
          <a:endParaRPr lang="en-US"/>
        </a:p>
      </dgm:t>
    </dgm:pt>
    <dgm:pt modelId="{68E1BE29-1336-4FBE-BF99-B975B735BA59}" type="pres">
      <dgm:prSet presAssocID="{613F9738-3527-4030-A6C3-0A01892AAD48}" presName="linear" presStyleCnt="0">
        <dgm:presLayoutVars>
          <dgm:dir/>
          <dgm:resizeHandles val="exact"/>
        </dgm:presLayoutVars>
      </dgm:prSet>
      <dgm:spPr/>
    </dgm:pt>
    <dgm:pt modelId="{7AC1D2A8-E16F-4D88-97C4-56ED151590E3}" type="pres">
      <dgm:prSet presAssocID="{781A2918-8D57-4197-9F7C-1137E405673C}" presName="comp" presStyleCnt="0"/>
      <dgm:spPr/>
    </dgm:pt>
    <dgm:pt modelId="{371E5B60-BE6E-4A61-B64A-05B2DB54DAED}" type="pres">
      <dgm:prSet presAssocID="{781A2918-8D57-4197-9F7C-1137E405673C}" presName="box" presStyleLbl="node1" presStyleIdx="0" presStyleCnt="5"/>
      <dgm:spPr/>
    </dgm:pt>
    <dgm:pt modelId="{C77AEBC5-5B3C-454F-BEA7-DDCEDF41B2EC}" type="pres">
      <dgm:prSet presAssocID="{781A2918-8D57-4197-9F7C-1137E405673C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36000" b="-36000"/>
          </a:stretch>
        </a:blipFill>
      </dgm:spPr>
    </dgm:pt>
    <dgm:pt modelId="{8C9DD74E-D047-4B1B-BF51-7922F6563571}" type="pres">
      <dgm:prSet presAssocID="{781A2918-8D57-4197-9F7C-1137E405673C}" presName="text" presStyleLbl="node1" presStyleIdx="0" presStyleCnt="5">
        <dgm:presLayoutVars>
          <dgm:bulletEnabled val="1"/>
        </dgm:presLayoutVars>
      </dgm:prSet>
      <dgm:spPr/>
    </dgm:pt>
    <dgm:pt modelId="{C6672722-7CD5-424E-954D-004C2A69F611}" type="pres">
      <dgm:prSet presAssocID="{8AC64FB0-13DF-4DD5-A013-719677988B23}" presName="spacer" presStyleCnt="0"/>
      <dgm:spPr/>
    </dgm:pt>
    <dgm:pt modelId="{89B1D527-A832-4B2D-B1B0-0E3985500923}" type="pres">
      <dgm:prSet presAssocID="{DD920702-8E9D-4B52-9029-969D88469F0F}" presName="comp" presStyleCnt="0"/>
      <dgm:spPr/>
    </dgm:pt>
    <dgm:pt modelId="{327F8062-2DDA-49DB-8CF1-D844B2AB18FD}" type="pres">
      <dgm:prSet presAssocID="{DD920702-8E9D-4B52-9029-969D88469F0F}" presName="box" presStyleLbl="node1" presStyleIdx="1" presStyleCnt="5"/>
      <dgm:spPr/>
    </dgm:pt>
    <dgm:pt modelId="{DEDB1865-628F-4DA2-9FE8-6850C0AAC7B4}" type="pres">
      <dgm:prSet presAssocID="{DD920702-8E9D-4B52-9029-969D88469F0F}" presName="img" presStyleLbl="fgImgPlace1" presStyleIdx="1" presStyleCnt="5"/>
      <dgm:spPr>
        <a:blipFill dpi="0" rotWithShape="1">
          <a:blip xmlns:r="http://schemas.openxmlformats.org/officeDocument/2006/relationships" r:embed="rId2"/>
          <a:srcRect/>
          <a:stretch>
            <a:fillRect l="-1024" t="-10583" r="1024" b="-33417"/>
          </a:stretch>
        </a:blipFill>
      </dgm:spPr>
    </dgm:pt>
    <dgm:pt modelId="{C4A747E3-2638-44C7-813C-2A9DE916D93C}" type="pres">
      <dgm:prSet presAssocID="{DD920702-8E9D-4B52-9029-969D88469F0F}" presName="text" presStyleLbl="node1" presStyleIdx="1" presStyleCnt="5">
        <dgm:presLayoutVars>
          <dgm:bulletEnabled val="1"/>
        </dgm:presLayoutVars>
      </dgm:prSet>
      <dgm:spPr/>
    </dgm:pt>
    <dgm:pt modelId="{3872190C-C038-4269-8C1A-F70F93294DC1}" type="pres">
      <dgm:prSet presAssocID="{FCADA812-DBE2-40A9-88F9-FC52DC87529F}" presName="spacer" presStyleCnt="0"/>
      <dgm:spPr/>
    </dgm:pt>
    <dgm:pt modelId="{146F4517-C44B-4BD0-9E90-15DDC24E7A9B}" type="pres">
      <dgm:prSet presAssocID="{65675E95-6960-4670-88CD-F8272A2E2407}" presName="comp" presStyleCnt="0"/>
      <dgm:spPr/>
    </dgm:pt>
    <dgm:pt modelId="{3AEA542B-9251-46A2-8045-18F840223E4D}" type="pres">
      <dgm:prSet presAssocID="{65675E95-6960-4670-88CD-F8272A2E2407}" presName="box" presStyleLbl="node1" presStyleIdx="2" presStyleCnt="5"/>
      <dgm:spPr/>
    </dgm:pt>
    <dgm:pt modelId="{8088AF9D-3FE3-4DE4-8458-2586643220C6}" type="pres">
      <dgm:prSet presAssocID="{65675E95-6960-4670-88CD-F8272A2E240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</dgm:spPr>
    </dgm:pt>
    <dgm:pt modelId="{29EFD7CA-7B3E-4A11-BB49-D2876EDB0569}" type="pres">
      <dgm:prSet presAssocID="{65675E95-6960-4670-88CD-F8272A2E2407}" presName="text" presStyleLbl="node1" presStyleIdx="2" presStyleCnt="5">
        <dgm:presLayoutVars>
          <dgm:bulletEnabled val="1"/>
        </dgm:presLayoutVars>
      </dgm:prSet>
      <dgm:spPr/>
    </dgm:pt>
    <dgm:pt modelId="{98FED946-693F-4F28-AAC1-6EA7E33E5D6D}" type="pres">
      <dgm:prSet presAssocID="{79DB0E90-F420-4DFA-97AB-C0E3E7C3CA66}" presName="spacer" presStyleCnt="0"/>
      <dgm:spPr/>
    </dgm:pt>
    <dgm:pt modelId="{D21B91AE-9D71-4F5B-9710-5801A8B39007}" type="pres">
      <dgm:prSet presAssocID="{A6B4471A-2732-48E5-8A33-36476DF6737B}" presName="comp" presStyleCnt="0"/>
      <dgm:spPr/>
    </dgm:pt>
    <dgm:pt modelId="{070D7446-D127-4E95-BFD4-5836DAE774A2}" type="pres">
      <dgm:prSet presAssocID="{A6B4471A-2732-48E5-8A33-36476DF6737B}" presName="box" presStyleLbl="node1" presStyleIdx="3" presStyleCnt="5"/>
      <dgm:spPr/>
    </dgm:pt>
    <dgm:pt modelId="{61D974C9-04BC-498B-9ECD-6A4D8BB44BAF}" type="pres">
      <dgm:prSet presAssocID="{A6B4471A-2732-48E5-8A33-36476DF6737B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0AD447DC-A6CB-4FE5-B1D9-6CB242D674B2}" type="pres">
      <dgm:prSet presAssocID="{A6B4471A-2732-48E5-8A33-36476DF6737B}" presName="text" presStyleLbl="node1" presStyleIdx="3" presStyleCnt="5">
        <dgm:presLayoutVars>
          <dgm:bulletEnabled val="1"/>
        </dgm:presLayoutVars>
      </dgm:prSet>
      <dgm:spPr/>
    </dgm:pt>
    <dgm:pt modelId="{48D42767-0F1E-4734-8806-535B9106C97D}" type="pres">
      <dgm:prSet presAssocID="{848BBFC4-5989-4410-B587-E53ED0EECD2E}" presName="spacer" presStyleCnt="0"/>
      <dgm:spPr/>
    </dgm:pt>
    <dgm:pt modelId="{9A68D577-D3A7-4961-BF0A-1721AC6F0D03}" type="pres">
      <dgm:prSet presAssocID="{8C0134AC-69D8-4C16-B2E5-A036E3D519AD}" presName="comp" presStyleCnt="0"/>
      <dgm:spPr/>
    </dgm:pt>
    <dgm:pt modelId="{E15ABF64-D176-47D9-8F62-EDD561AAB66B}" type="pres">
      <dgm:prSet presAssocID="{8C0134AC-69D8-4C16-B2E5-A036E3D519AD}" presName="box" presStyleLbl="node1" presStyleIdx="4" presStyleCnt="5"/>
      <dgm:spPr/>
    </dgm:pt>
    <dgm:pt modelId="{FAC45213-C307-4C80-A3A4-77511149427E}" type="pres">
      <dgm:prSet presAssocID="{8C0134AC-69D8-4C16-B2E5-A036E3D519AD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2000" r="-2000"/>
          </a:stretch>
        </a:blipFill>
      </dgm:spPr>
    </dgm:pt>
    <dgm:pt modelId="{8E2610E9-A73D-4BC9-877B-41E64EC84D77}" type="pres">
      <dgm:prSet presAssocID="{8C0134AC-69D8-4C16-B2E5-A036E3D519AD}" presName="text" presStyleLbl="node1" presStyleIdx="4" presStyleCnt="5">
        <dgm:presLayoutVars>
          <dgm:bulletEnabled val="1"/>
        </dgm:presLayoutVars>
      </dgm:prSet>
      <dgm:spPr/>
    </dgm:pt>
  </dgm:ptLst>
  <dgm:cxnLst>
    <dgm:cxn modelId="{6BE8DC02-E969-4568-8CB9-3AB63936499B}" type="presOf" srcId="{37F515F8-62F2-4155-BBF4-A7B4A13331C9}" destId="{8E2610E9-A73D-4BC9-877B-41E64EC84D77}" srcOrd="1" destOrd="2" presId="urn:microsoft.com/office/officeart/2005/8/layout/vList4"/>
    <dgm:cxn modelId="{0540FB06-CA2E-4708-A796-CED9AA97C194}" type="presOf" srcId="{DD920702-8E9D-4B52-9029-969D88469F0F}" destId="{327F8062-2DDA-49DB-8CF1-D844B2AB18FD}" srcOrd="0" destOrd="0" presId="urn:microsoft.com/office/officeart/2005/8/layout/vList4"/>
    <dgm:cxn modelId="{F8A39908-098F-4C3B-890D-37BA20661484}" srcId="{613F9738-3527-4030-A6C3-0A01892AAD48}" destId="{781A2918-8D57-4197-9F7C-1137E405673C}" srcOrd="0" destOrd="0" parTransId="{C8345252-BEC9-4E8A-9AC9-608488F351E8}" sibTransId="{8AC64FB0-13DF-4DD5-A013-719677988B23}"/>
    <dgm:cxn modelId="{7C5CE112-7395-41AF-BB67-8F4E2BE1921D}" type="presOf" srcId="{A9AD6F0D-4E92-4751-942C-C8D5EF2F0744}" destId="{3AEA542B-9251-46A2-8045-18F840223E4D}" srcOrd="0" destOrd="3" presId="urn:microsoft.com/office/officeart/2005/8/layout/vList4"/>
    <dgm:cxn modelId="{ACEDF313-308B-4092-B99B-9F5CBABA9AB0}" srcId="{A6B4471A-2732-48E5-8A33-36476DF6737B}" destId="{57A66105-ADC1-41ED-B510-E60FB210FE1C}" srcOrd="0" destOrd="0" parTransId="{2883AA46-7FD5-497A-B90B-07960E98D760}" sibTransId="{B7C24C9A-85E8-465C-8C91-50C4C2F6EE97}"/>
    <dgm:cxn modelId="{B394C919-69E8-441F-AE34-1DA8A20D7369}" type="presOf" srcId="{57A66105-ADC1-41ED-B510-E60FB210FE1C}" destId="{0AD447DC-A6CB-4FE5-B1D9-6CB242D674B2}" srcOrd="1" destOrd="1" presId="urn:microsoft.com/office/officeart/2005/8/layout/vList4"/>
    <dgm:cxn modelId="{A2C9F219-73AE-45B6-A1F1-F1F3345206CF}" srcId="{613F9738-3527-4030-A6C3-0A01892AAD48}" destId="{DD920702-8E9D-4B52-9029-969D88469F0F}" srcOrd="1" destOrd="0" parTransId="{9EADE6D2-BC80-40CA-8438-9C3CD2FFA5C1}" sibTransId="{FCADA812-DBE2-40A9-88F9-FC52DC87529F}"/>
    <dgm:cxn modelId="{03AD592F-FF44-41DA-9200-869797EA4EA4}" type="presOf" srcId="{A70610CC-0C48-492C-BADE-457CEC02C325}" destId="{8C9DD74E-D047-4B1B-BF51-7922F6563571}" srcOrd="1" destOrd="1" presId="urn:microsoft.com/office/officeart/2005/8/layout/vList4"/>
    <dgm:cxn modelId="{4635C02F-A984-4CDF-9882-70E5299CB8E9}" type="presOf" srcId="{8837B686-DFB6-4C6C-B9FF-39ABEB913970}" destId="{8C9DD74E-D047-4B1B-BF51-7922F6563571}" srcOrd="1" destOrd="2" presId="urn:microsoft.com/office/officeart/2005/8/layout/vList4"/>
    <dgm:cxn modelId="{D1BABD3D-2240-49C6-8900-224D9E485344}" type="presOf" srcId="{90D20560-BAB6-459F-BE16-67B5ED9F36DD}" destId="{070D7446-D127-4E95-BFD4-5836DAE774A2}" srcOrd="0" destOrd="2" presId="urn:microsoft.com/office/officeart/2005/8/layout/vList4"/>
    <dgm:cxn modelId="{AE796A40-3112-400F-87A3-E479E501CDCA}" type="presOf" srcId="{57A66105-ADC1-41ED-B510-E60FB210FE1C}" destId="{070D7446-D127-4E95-BFD4-5836DAE774A2}" srcOrd="0" destOrd="1" presId="urn:microsoft.com/office/officeart/2005/8/layout/vList4"/>
    <dgm:cxn modelId="{F345385B-2021-4665-8A85-C3A980940300}" srcId="{65675E95-6960-4670-88CD-F8272A2E2407}" destId="{C6F8654A-B446-4358-93B7-1CC524ACADD5}" srcOrd="1" destOrd="0" parTransId="{B5ACE20D-BC9A-4784-9C95-19A420DE196C}" sibTransId="{1A279CE8-927E-48D5-8897-3CAFF1A22C74}"/>
    <dgm:cxn modelId="{4A214941-3CAA-45A3-A09A-665F31612AA8}" srcId="{8C0134AC-69D8-4C16-B2E5-A036E3D519AD}" destId="{EF0577A3-AF06-49CA-8026-E483379CF048}" srcOrd="0" destOrd="0" parTransId="{7B961827-4C6A-4732-B484-A967217B37A0}" sibTransId="{5AB7EA44-9974-4092-9D19-F10DBCE34A4A}"/>
    <dgm:cxn modelId="{08FDCB62-9F0A-46BE-AC28-F70BFB61B683}" type="presOf" srcId="{37F515F8-62F2-4155-BBF4-A7B4A13331C9}" destId="{E15ABF64-D176-47D9-8F62-EDD561AAB66B}" srcOrd="0" destOrd="2" presId="urn:microsoft.com/office/officeart/2005/8/layout/vList4"/>
    <dgm:cxn modelId="{1E3F4B69-7C3B-4BE6-A219-E2D0A80A5752}" type="presOf" srcId="{FE7E3807-4C42-41B9-812E-4DB5DBA687A7}" destId="{C4A747E3-2638-44C7-813C-2A9DE916D93C}" srcOrd="1" destOrd="1" presId="urn:microsoft.com/office/officeart/2005/8/layout/vList4"/>
    <dgm:cxn modelId="{AA2E0D6A-4876-443D-8DC2-323ACA00ED4B}" srcId="{8C0134AC-69D8-4C16-B2E5-A036E3D519AD}" destId="{37F515F8-62F2-4155-BBF4-A7B4A13331C9}" srcOrd="1" destOrd="0" parTransId="{5417156A-3A1F-4DED-8E21-1CFB23161F41}" sibTransId="{833EC85C-E85A-4F6B-9025-A7AFE2C2BB42}"/>
    <dgm:cxn modelId="{5AF1676A-D20F-4B0D-B9E3-82EEC915078D}" srcId="{613F9738-3527-4030-A6C3-0A01892AAD48}" destId="{8C0134AC-69D8-4C16-B2E5-A036E3D519AD}" srcOrd="4" destOrd="0" parTransId="{B302A42D-D599-4862-B989-DA2BD7485704}" sibTransId="{CBEB2666-A2A7-4C94-9E24-8CEBA87C79F8}"/>
    <dgm:cxn modelId="{43420E4C-463D-437A-9D2D-C8BEA51B3A11}" type="presOf" srcId="{5903B73E-8118-423D-B6B4-D9F45170CDE0}" destId="{E15ABF64-D176-47D9-8F62-EDD561AAB66B}" srcOrd="0" destOrd="3" presId="urn:microsoft.com/office/officeart/2005/8/layout/vList4"/>
    <dgm:cxn modelId="{A662C14D-11A5-431F-BA2C-490CF4C53BF1}" srcId="{65675E95-6960-4670-88CD-F8272A2E2407}" destId="{A9AD6F0D-4E92-4751-942C-C8D5EF2F0744}" srcOrd="2" destOrd="0" parTransId="{E2E60813-6DF5-476C-B8A4-2974CCF5FE2D}" sibTransId="{A8D85653-48D4-4764-BECE-21A5EA1F9E79}"/>
    <dgm:cxn modelId="{8C352975-0B87-431C-96F4-4E2D004CEEDF}" type="presOf" srcId="{781A2918-8D57-4197-9F7C-1137E405673C}" destId="{8C9DD74E-D047-4B1B-BF51-7922F6563571}" srcOrd="1" destOrd="0" presId="urn:microsoft.com/office/officeart/2005/8/layout/vList4"/>
    <dgm:cxn modelId="{94CA7875-36F2-4820-A6D0-BAEDA180C8D0}" type="presOf" srcId="{8C0134AC-69D8-4C16-B2E5-A036E3D519AD}" destId="{8E2610E9-A73D-4BC9-877B-41E64EC84D77}" srcOrd="1" destOrd="0" presId="urn:microsoft.com/office/officeart/2005/8/layout/vList4"/>
    <dgm:cxn modelId="{F24F1A7C-EFA1-4CC7-8B3D-881F65358B7F}" type="presOf" srcId="{A9AD6F0D-4E92-4751-942C-C8D5EF2F0744}" destId="{29EFD7CA-7B3E-4A11-BB49-D2876EDB0569}" srcOrd="1" destOrd="3" presId="urn:microsoft.com/office/officeart/2005/8/layout/vList4"/>
    <dgm:cxn modelId="{32A2B881-AFFF-49BE-85D8-036A7B1D20BA}" type="presOf" srcId="{65675E95-6960-4670-88CD-F8272A2E2407}" destId="{3AEA542B-9251-46A2-8045-18F840223E4D}" srcOrd="0" destOrd="0" presId="urn:microsoft.com/office/officeart/2005/8/layout/vList4"/>
    <dgm:cxn modelId="{14024689-66D2-42DC-AC0C-97B8E0D623E3}" type="presOf" srcId="{807AE4A2-0269-4EC7-A752-542905F5EDC9}" destId="{29EFD7CA-7B3E-4A11-BB49-D2876EDB0569}" srcOrd="1" destOrd="1" presId="urn:microsoft.com/office/officeart/2005/8/layout/vList4"/>
    <dgm:cxn modelId="{4D6F778A-0CB8-4D29-AA3A-76A96F5215D1}" type="presOf" srcId="{DD920702-8E9D-4B52-9029-969D88469F0F}" destId="{C4A747E3-2638-44C7-813C-2A9DE916D93C}" srcOrd="1" destOrd="0" presId="urn:microsoft.com/office/officeart/2005/8/layout/vList4"/>
    <dgm:cxn modelId="{A0C0D38E-1D9B-4FFF-86A3-C44BC6C4B78A}" srcId="{DD920702-8E9D-4B52-9029-969D88469F0F}" destId="{BBA551B8-5991-44A9-B93B-FFFE4CFC74F9}" srcOrd="1" destOrd="0" parTransId="{D3FAA3C5-73B4-49BD-ACCE-276DA12C5B3D}" sibTransId="{2D116E05-924D-49CB-B7F0-F4F42A408388}"/>
    <dgm:cxn modelId="{91885B9A-ABA4-4890-A253-4E2C754FEAA5}" srcId="{781A2918-8D57-4197-9F7C-1137E405673C}" destId="{A70610CC-0C48-492C-BADE-457CEC02C325}" srcOrd="0" destOrd="0" parTransId="{52D45992-F60B-4453-9672-73C1F3C7806C}" sibTransId="{0BD42188-F2A9-434F-9FBC-6C6076D55618}"/>
    <dgm:cxn modelId="{EC0D999B-ED66-4054-837E-D78EBEB683BB}" srcId="{8C0134AC-69D8-4C16-B2E5-A036E3D519AD}" destId="{5903B73E-8118-423D-B6B4-D9F45170CDE0}" srcOrd="2" destOrd="0" parTransId="{999E5094-6794-4EC8-8CFA-258AC7DF65B4}" sibTransId="{E9F37D5B-186E-47BC-8FED-8F8ED05439DF}"/>
    <dgm:cxn modelId="{38DDF29E-9683-4CB5-B6AF-BD7AF963D00C}" srcId="{A6B4471A-2732-48E5-8A33-36476DF6737B}" destId="{90D20560-BAB6-459F-BE16-67B5ED9F36DD}" srcOrd="1" destOrd="0" parTransId="{3D33F45D-C208-4544-B6FD-1EF2BF76849F}" sibTransId="{A48D3F49-E3DA-4710-9E66-17A578DB61D1}"/>
    <dgm:cxn modelId="{B512F0A7-F2AB-450D-95D8-AC4E238558AC}" type="presOf" srcId="{BBA551B8-5991-44A9-B93B-FFFE4CFC74F9}" destId="{327F8062-2DDA-49DB-8CF1-D844B2AB18FD}" srcOrd="0" destOrd="2" presId="urn:microsoft.com/office/officeart/2005/8/layout/vList4"/>
    <dgm:cxn modelId="{C933E2A8-3575-467A-8C69-4EB296AAE933}" type="presOf" srcId="{90D20560-BAB6-459F-BE16-67B5ED9F36DD}" destId="{0AD447DC-A6CB-4FE5-B1D9-6CB242D674B2}" srcOrd="1" destOrd="2" presId="urn:microsoft.com/office/officeart/2005/8/layout/vList4"/>
    <dgm:cxn modelId="{BDBA2EB0-41D6-4FF4-B732-70EA3C1D2D1A}" type="presOf" srcId="{A70610CC-0C48-492C-BADE-457CEC02C325}" destId="{371E5B60-BE6E-4A61-B64A-05B2DB54DAED}" srcOrd="0" destOrd="1" presId="urn:microsoft.com/office/officeart/2005/8/layout/vList4"/>
    <dgm:cxn modelId="{79A830B1-4C50-487C-B667-C47897FB6C09}" srcId="{613F9738-3527-4030-A6C3-0A01892AAD48}" destId="{A6B4471A-2732-48E5-8A33-36476DF6737B}" srcOrd="3" destOrd="0" parTransId="{F2E929FB-5209-4310-8B7D-1EC0BB71AC89}" sibTransId="{848BBFC4-5989-4410-B587-E53ED0EECD2E}"/>
    <dgm:cxn modelId="{4BCB57B9-440D-475A-95A0-41954A8C22DE}" type="presOf" srcId="{613F9738-3527-4030-A6C3-0A01892AAD48}" destId="{68E1BE29-1336-4FBE-BF99-B975B735BA59}" srcOrd="0" destOrd="0" presId="urn:microsoft.com/office/officeart/2005/8/layout/vList4"/>
    <dgm:cxn modelId="{307B89BA-2200-4067-91E4-2448907C6298}" type="presOf" srcId="{A6B4471A-2732-48E5-8A33-36476DF6737B}" destId="{0AD447DC-A6CB-4FE5-B1D9-6CB242D674B2}" srcOrd="1" destOrd="0" presId="urn:microsoft.com/office/officeart/2005/8/layout/vList4"/>
    <dgm:cxn modelId="{33CE70BC-3299-4F22-BAA0-63A8ACB54A6B}" type="presOf" srcId="{EF0577A3-AF06-49CA-8026-E483379CF048}" destId="{8E2610E9-A73D-4BC9-877B-41E64EC84D77}" srcOrd="1" destOrd="1" presId="urn:microsoft.com/office/officeart/2005/8/layout/vList4"/>
    <dgm:cxn modelId="{91021FBD-A444-40F3-8DAE-0DDD026B13F3}" type="presOf" srcId="{EF0577A3-AF06-49CA-8026-E483379CF048}" destId="{E15ABF64-D176-47D9-8F62-EDD561AAB66B}" srcOrd="0" destOrd="1" presId="urn:microsoft.com/office/officeart/2005/8/layout/vList4"/>
    <dgm:cxn modelId="{BF5477BF-8527-44E1-BCAF-91947483344D}" type="presOf" srcId="{781A2918-8D57-4197-9F7C-1137E405673C}" destId="{371E5B60-BE6E-4A61-B64A-05B2DB54DAED}" srcOrd="0" destOrd="0" presId="urn:microsoft.com/office/officeart/2005/8/layout/vList4"/>
    <dgm:cxn modelId="{1D0DAFCF-CD07-4F23-8095-EE9727AE26BC}" type="presOf" srcId="{5903B73E-8118-423D-B6B4-D9F45170CDE0}" destId="{8E2610E9-A73D-4BC9-877B-41E64EC84D77}" srcOrd="1" destOrd="3" presId="urn:microsoft.com/office/officeart/2005/8/layout/vList4"/>
    <dgm:cxn modelId="{5847D0D8-4F3F-4D01-AACA-FFE3A41D4E0B}" type="presOf" srcId="{C6F8654A-B446-4358-93B7-1CC524ACADD5}" destId="{3AEA542B-9251-46A2-8045-18F840223E4D}" srcOrd="0" destOrd="2" presId="urn:microsoft.com/office/officeart/2005/8/layout/vList4"/>
    <dgm:cxn modelId="{EDDBD6DB-276C-4C3D-BA00-98436CEC988A}" type="presOf" srcId="{8837B686-DFB6-4C6C-B9FF-39ABEB913970}" destId="{371E5B60-BE6E-4A61-B64A-05B2DB54DAED}" srcOrd="0" destOrd="2" presId="urn:microsoft.com/office/officeart/2005/8/layout/vList4"/>
    <dgm:cxn modelId="{581483E1-663E-404B-B336-2A6DD51E0F98}" srcId="{65675E95-6960-4670-88CD-F8272A2E2407}" destId="{807AE4A2-0269-4EC7-A752-542905F5EDC9}" srcOrd="0" destOrd="0" parTransId="{EE8C38EB-4B54-4F5A-89AF-F2850B9DD431}" sibTransId="{86723A7C-1148-4CAA-AA5B-F648517CB404}"/>
    <dgm:cxn modelId="{13F0F4E1-136B-4A3B-A8D2-A66AAE267ADC}" type="presOf" srcId="{8C0134AC-69D8-4C16-B2E5-A036E3D519AD}" destId="{E15ABF64-D176-47D9-8F62-EDD561AAB66B}" srcOrd="0" destOrd="0" presId="urn:microsoft.com/office/officeart/2005/8/layout/vList4"/>
    <dgm:cxn modelId="{96396EE2-C4ED-4DF0-91BD-5F802C78A763}" srcId="{781A2918-8D57-4197-9F7C-1137E405673C}" destId="{8837B686-DFB6-4C6C-B9FF-39ABEB913970}" srcOrd="1" destOrd="0" parTransId="{286EF351-DB48-4576-95A4-277927AEBD4E}" sibTransId="{B40E1C4F-1C18-46B2-A436-E8311CD1EEFC}"/>
    <dgm:cxn modelId="{7710D0E4-1945-4108-AA6F-F51C3A58E502}" type="presOf" srcId="{BBA551B8-5991-44A9-B93B-FFFE4CFC74F9}" destId="{C4A747E3-2638-44C7-813C-2A9DE916D93C}" srcOrd="1" destOrd="2" presId="urn:microsoft.com/office/officeart/2005/8/layout/vList4"/>
    <dgm:cxn modelId="{9F9580ED-1CC0-47F6-AECD-5A44D7EFB02E}" type="presOf" srcId="{807AE4A2-0269-4EC7-A752-542905F5EDC9}" destId="{3AEA542B-9251-46A2-8045-18F840223E4D}" srcOrd="0" destOrd="1" presId="urn:microsoft.com/office/officeart/2005/8/layout/vList4"/>
    <dgm:cxn modelId="{4C126EEE-1DBA-4100-914B-6D9877848849}" type="presOf" srcId="{FE7E3807-4C42-41B9-812E-4DB5DBA687A7}" destId="{327F8062-2DDA-49DB-8CF1-D844B2AB18FD}" srcOrd="0" destOrd="1" presId="urn:microsoft.com/office/officeart/2005/8/layout/vList4"/>
    <dgm:cxn modelId="{08D281EE-3C7A-4EC7-AF12-9E7EE7BE0D9D}" type="presOf" srcId="{C6F8654A-B446-4358-93B7-1CC524ACADD5}" destId="{29EFD7CA-7B3E-4A11-BB49-D2876EDB0569}" srcOrd="1" destOrd="2" presId="urn:microsoft.com/office/officeart/2005/8/layout/vList4"/>
    <dgm:cxn modelId="{D97DE2EE-B618-42D3-AD6F-37A5C3E76FBA}" type="presOf" srcId="{A6B4471A-2732-48E5-8A33-36476DF6737B}" destId="{070D7446-D127-4E95-BFD4-5836DAE774A2}" srcOrd="0" destOrd="0" presId="urn:microsoft.com/office/officeart/2005/8/layout/vList4"/>
    <dgm:cxn modelId="{308796EF-DF61-4BAE-80CB-52C07190C553}" srcId="{613F9738-3527-4030-A6C3-0A01892AAD48}" destId="{65675E95-6960-4670-88CD-F8272A2E2407}" srcOrd="2" destOrd="0" parTransId="{5DFAFA9B-CE2E-4BAE-B0B1-F92EC574847F}" sibTransId="{79DB0E90-F420-4DFA-97AB-C0E3E7C3CA66}"/>
    <dgm:cxn modelId="{0678D7F1-C240-4FF1-8C43-9DFE2D201A4B}" type="presOf" srcId="{65675E95-6960-4670-88CD-F8272A2E2407}" destId="{29EFD7CA-7B3E-4A11-BB49-D2876EDB0569}" srcOrd="1" destOrd="0" presId="urn:microsoft.com/office/officeart/2005/8/layout/vList4"/>
    <dgm:cxn modelId="{08C293F5-71AB-43C3-9647-7B932C1FDEA8}" srcId="{DD920702-8E9D-4B52-9029-969D88469F0F}" destId="{FE7E3807-4C42-41B9-812E-4DB5DBA687A7}" srcOrd="0" destOrd="0" parTransId="{8700FDF1-8134-4451-8CE4-69E4A4C6B8F7}" sibTransId="{C097E652-B053-4B2D-BCD7-C1F4B0AE99BF}"/>
    <dgm:cxn modelId="{D1589C99-16EC-413C-94C9-1E5132B2CF6E}" type="presParOf" srcId="{68E1BE29-1336-4FBE-BF99-B975B735BA59}" destId="{7AC1D2A8-E16F-4D88-97C4-56ED151590E3}" srcOrd="0" destOrd="0" presId="urn:microsoft.com/office/officeart/2005/8/layout/vList4"/>
    <dgm:cxn modelId="{F582DEA0-C19B-4D66-ACEF-41BC511CA0C4}" type="presParOf" srcId="{7AC1D2A8-E16F-4D88-97C4-56ED151590E3}" destId="{371E5B60-BE6E-4A61-B64A-05B2DB54DAED}" srcOrd="0" destOrd="0" presId="urn:microsoft.com/office/officeart/2005/8/layout/vList4"/>
    <dgm:cxn modelId="{6BBEC3F8-FA6B-407C-8FCD-5AF6CA50480D}" type="presParOf" srcId="{7AC1D2A8-E16F-4D88-97C4-56ED151590E3}" destId="{C77AEBC5-5B3C-454F-BEA7-DDCEDF41B2EC}" srcOrd="1" destOrd="0" presId="urn:microsoft.com/office/officeart/2005/8/layout/vList4"/>
    <dgm:cxn modelId="{317FDE1A-4A0F-4F85-BC88-048E230EDBAC}" type="presParOf" srcId="{7AC1D2A8-E16F-4D88-97C4-56ED151590E3}" destId="{8C9DD74E-D047-4B1B-BF51-7922F6563571}" srcOrd="2" destOrd="0" presId="urn:microsoft.com/office/officeart/2005/8/layout/vList4"/>
    <dgm:cxn modelId="{497753AA-42EC-492E-A454-CD19C6F1A381}" type="presParOf" srcId="{68E1BE29-1336-4FBE-BF99-B975B735BA59}" destId="{C6672722-7CD5-424E-954D-004C2A69F611}" srcOrd="1" destOrd="0" presId="urn:microsoft.com/office/officeart/2005/8/layout/vList4"/>
    <dgm:cxn modelId="{56992E57-A656-486D-A7B4-B13D7E5E7701}" type="presParOf" srcId="{68E1BE29-1336-4FBE-BF99-B975B735BA59}" destId="{89B1D527-A832-4B2D-B1B0-0E3985500923}" srcOrd="2" destOrd="0" presId="urn:microsoft.com/office/officeart/2005/8/layout/vList4"/>
    <dgm:cxn modelId="{B2E56B50-4682-4710-B8AC-F869C7CAD251}" type="presParOf" srcId="{89B1D527-A832-4B2D-B1B0-0E3985500923}" destId="{327F8062-2DDA-49DB-8CF1-D844B2AB18FD}" srcOrd="0" destOrd="0" presId="urn:microsoft.com/office/officeart/2005/8/layout/vList4"/>
    <dgm:cxn modelId="{AE7E0049-0F9E-4A8A-8928-D3AB2884A8A6}" type="presParOf" srcId="{89B1D527-A832-4B2D-B1B0-0E3985500923}" destId="{DEDB1865-628F-4DA2-9FE8-6850C0AAC7B4}" srcOrd="1" destOrd="0" presId="urn:microsoft.com/office/officeart/2005/8/layout/vList4"/>
    <dgm:cxn modelId="{476DFBDF-B12F-4C78-8A4C-96EC5C2BC107}" type="presParOf" srcId="{89B1D527-A832-4B2D-B1B0-0E3985500923}" destId="{C4A747E3-2638-44C7-813C-2A9DE916D93C}" srcOrd="2" destOrd="0" presId="urn:microsoft.com/office/officeart/2005/8/layout/vList4"/>
    <dgm:cxn modelId="{44BC6098-508C-45BC-A606-EE11FD9DFB37}" type="presParOf" srcId="{68E1BE29-1336-4FBE-BF99-B975B735BA59}" destId="{3872190C-C038-4269-8C1A-F70F93294DC1}" srcOrd="3" destOrd="0" presId="urn:microsoft.com/office/officeart/2005/8/layout/vList4"/>
    <dgm:cxn modelId="{91A35AA3-B595-47DC-BCDA-5109280E4314}" type="presParOf" srcId="{68E1BE29-1336-4FBE-BF99-B975B735BA59}" destId="{146F4517-C44B-4BD0-9E90-15DDC24E7A9B}" srcOrd="4" destOrd="0" presId="urn:microsoft.com/office/officeart/2005/8/layout/vList4"/>
    <dgm:cxn modelId="{19ABC3BB-C1D4-4B7A-8E76-DD4E25BA0175}" type="presParOf" srcId="{146F4517-C44B-4BD0-9E90-15DDC24E7A9B}" destId="{3AEA542B-9251-46A2-8045-18F840223E4D}" srcOrd="0" destOrd="0" presId="urn:microsoft.com/office/officeart/2005/8/layout/vList4"/>
    <dgm:cxn modelId="{3616A929-A476-4DEE-9B40-B2973C6B5A37}" type="presParOf" srcId="{146F4517-C44B-4BD0-9E90-15DDC24E7A9B}" destId="{8088AF9D-3FE3-4DE4-8458-2586643220C6}" srcOrd="1" destOrd="0" presId="urn:microsoft.com/office/officeart/2005/8/layout/vList4"/>
    <dgm:cxn modelId="{928473ED-3BC6-4F9E-BF20-55167E90AFB3}" type="presParOf" srcId="{146F4517-C44B-4BD0-9E90-15DDC24E7A9B}" destId="{29EFD7CA-7B3E-4A11-BB49-D2876EDB0569}" srcOrd="2" destOrd="0" presId="urn:microsoft.com/office/officeart/2005/8/layout/vList4"/>
    <dgm:cxn modelId="{07F81AA6-1489-47AD-9F58-C4035FCD1020}" type="presParOf" srcId="{68E1BE29-1336-4FBE-BF99-B975B735BA59}" destId="{98FED946-693F-4F28-AAC1-6EA7E33E5D6D}" srcOrd="5" destOrd="0" presId="urn:microsoft.com/office/officeart/2005/8/layout/vList4"/>
    <dgm:cxn modelId="{63447818-7D50-4089-8CAA-3D17A635DB91}" type="presParOf" srcId="{68E1BE29-1336-4FBE-BF99-B975B735BA59}" destId="{D21B91AE-9D71-4F5B-9710-5801A8B39007}" srcOrd="6" destOrd="0" presId="urn:microsoft.com/office/officeart/2005/8/layout/vList4"/>
    <dgm:cxn modelId="{273529B0-09A9-4CB1-B403-0CFE563492FC}" type="presParOf" srcId="{D21B91AE-9D71-4F5B-9710-5801A8B39007}" destId="{070D7446-D127-4E95-BFD4-5836DAE774A2}" srcOrd="0" destOrd="0" presId="urn:microsoft.com/office/officeart/2005/8/layout/vList4"/>
    <dgm:cxn modelId="{C25D0649-26F6-4809-AC13-E63B0F470259}" type="presParOf" srcId="{D21B91AE-9D71-4F5B-9710-5801A8B39007}" destId="{61D974C9-04BC-498B-9ECD-6A4D8BB44BAF}" srcOrd="1" destOrd="0" presId="urn:microsoft.com/office/officeart/2005/8/layout/vList4"/>
    <dgm:cxn modelId="{2F28EB87-C9C2-4741-8494-F45E6F0D71AD}" type="presParOf" srcId="{D21B91AE-9D71-4F5B-9710-5801A8B39007}" destId="{0AD447DC-A6CB-4FE5-B1D9-6CB242D674B2}" srcOrd="2" destOrd="0" presId="urn:microsoft.com/office/officeart/2005/8/layout/vList4"/>
    <dgm:cxn modelId="{A330EFAB-B85B-4984-8C94-8C81DCB7B4D5}" type="presParOf" srcId="{68E1BE29-1336-4FBE-BF99-B975B735BA59}" destId="{48D42767-0F1E-4734-8806-535B9106C97D}" srcOrd="7" destOrd="0" presId="urn:microsoft.com/office/officeart/2005/8/layout/vList4"/>
    <dgm:cxn modelId="{9D8B6813-4E52-4F21-B06D-7C37345C5FEE}" type="presParOf" srcId="{68E1BE29-1336-4FBE-BF99-B975B735BA59}" destId="{9A68D577-D3A7-4961-BF0A-1721AC6F0D03}" srcOrd="8" destOrd="0" presId="urn:microsoft.com/office/officeart/2005/8/layout/vList4"/>
    <dgm:cxn modelId="{495B0ABD-8A09-4D90-AFCD-1DFBD12178D5}" type="presParOf" srcId="{9A68D577-D3A7-4961-BF0A-1721AC6F0D03}" destId="{E15ABF64-D176-47D9-8F62-EDD561AAB66B}" srcOrd="0" destOrd="0" presId="urn:microsoft.com/office/officeart/2005/8/layout/vList4"/>
    <dgm:cxn modelId="{1C23CAA2-A1A0-4183-8F5B-939E7506C7DE}" type="presParOf" srcId="{9A68D577-D3A7-4961-BF0A-1721AC6F0D03}" destId="{FAC45213-C307-4C80-A3A4-77511149427E}" srcOrd="1" destOrd="0" presId="urn:microsoft.com/office/officeart/2005/8/layout/vList4"/>
    <dgm:cxn modelId="{4733A7FF-3D10-4467-91A3-8D00FC288186}" type="presParOf" srcId="{9A68D577-D3A7-4961-BF0A-1721AC6F0D03}" destId="{8E2610E9-A73D-4BC9-877B-41E64EC84D7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E5B60-BE6E-4A61-B64A-05B2DB54DAED}">
      <dsp:nvSpPr>
        <dsp:cNvPr id="0" name=""/>
        <dsp:cNvSpPr/>
      </dsp:nvSpPr>
      <dsp:spPr>
        <a:xfrm>
          <a:off x="0" y="0"/>
          <a:ext cx="6156464" cy="10653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Seeds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Contain embryos, which germinate when conditions are favorable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Come in many different shapes and sizes based on environmental needs</a:t>
          </a:r>
        </a:p>
      </dsp:txBody>
      <dsp:txXfrm>
        <a:off x="1337826" y="0"/>
        <a:ext cx="4818637" cy="1065336"/>
      </dsp:txXfrm>
    </dsp:sp>
    <dsp:sp modelId="{C77AEBC5-5B3C-454F-BEA7-DDCEDF41B2EC}">
      <dsp:nvSpPr>
        <dsp:cNvPr id="0" name=""/>
        <dsp:cNvSpPr/>
      </dsp:nvSpPr>
      <dsp:spPr>
        <a:xfrm>
          <a:off x="106533" y="106533"/>
          <a:ext cx="1231292" cy="8522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6000" b="-3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F8062-2DDA-49DB-8CF1-D844B2AB18FD}">
      <dsp:nvSpPr>
        <dsp:cNvPr id="0" name=""/>
        <dsp:cNvSpPr/>
      </dsp:nvSpPr>
      <dsp:spPr>
        <a:xfrm>
          <a:off x="0" y="1171870"/>
          <a:ext cx="6156464" cy="1065336"/>
        </a:xfrm>
        <a:prstGeom prst="roundRect">
          <a:avLst>
            <a:gd name="adj" fmla="val 10000"/>
          </a:avLst>
        </a:prstGeom>
        <a:solidFill>
          <a:schemeClr val="accent2">
            <a:hueOff val="798823"/>
            <a:satOff val="-2168"/>
            <a:lumOff val="-28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Sprouts and Seedlings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Germinated embryos break through the seed coat and develop roots which anchor it in the soil, allowing it to uptake water and nutrients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Green stems begin to harden and grow woody</a:t>
          </a:r>
        </a:p>
      </dsp:txBody>
      <dsp:txXfrm>
        <a:off x="1337826" y="1171870"/>
        <a:ext cx="4818637" cy="1065336"/>
      </dsp:txXfrm>
    </dsp:sp>
    <dsp:sp modelId="{DEDB1865-628F-4DA2-9FE8-6850C0AAC7B4}">
      <dsp:nvSpPr>
        <dsp:cNvPr id="0" name=""/>
        <dsp:cNvSpPr/>
      </dsp:nvSpPr>
      <dsp:spPr>
        <a:xfrm>
          <a:off x="106533" y="1278403"/>
          <a:ext cx="1231292" cy="85226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024" t="-10583" r="1024" b="-33417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A542B-9251-46A2-8045-18F840223E4D}">
      <dsp:nvSpPr>
        <dsp:cNvPr id="0" name=""/>
        <dsp:cNvSpPr/>
      </dsp:nvSpPr>
      <dsp:spPr>
        <a:xfrm>
          <a:off x="0" y="2343740"/>
          <a:ext cx="6156464" cy="1065336"/>
        </a:xfrm>
        <a:prstGeom prst="roundRect">
          <a:avLst>
            <a:gd name="adj" fmla="val 10000"/>
          </a:avLst>
        </a:prstGeom>
        <a:solidFill>
          <a:schemeClr val="accent2">
            <a:hueOff val="1597646"/>
            <a:satOff val="-4337"/>
            <a:lumOff val="-5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Saplings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 tree is considered a sapling when it reaches between 1-4” in diameter at 4.5ft tall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The tree is still not mature enough to reproduce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1337826" y="2343740"/>
        <a:ext cx="4818637" cy="1065336"/>
      </dsp:txXfrm>
    </dsp:sp>
    <dsp:sp modelId="{8088AF9D-3FE3-4DE4-8458-2586643220C6}">
      <dsp:nvSpPr>
        <dsp:cNvPr id="0" name=""/>
        <dsp:cNvSpPr/>
      </dsp:nvSpPr>
      <dsp:spPr>
        <a:xfrm>
          <a:off x="106533" y="2450274"/>
          <a:ext cx="1231292" cy="8522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D7446-D127-4E95-BFD4-5836DAE774A2}">
      <dsp:nvSpPr>
        <dsp:cNvPr id="0" name=""/>
        <dsp:cNvSpPr/>
      </dsp:nvSpPr>
      <dsp:spPr>
        <a:xfrm>
          <a:off x="0" y="3515610"/>
          <a:ext cx="6156464" cy="1065336"/>
        </a:xfrm>
        <a:prstGeom prst="roundRect">
          <a:avLst>
            <a:gd name="adj" fmla="val 10000"/>
          </a:avLst>
        </a:prstGeom>
        <a:solidFill>
          <a:schemeClr val="accent2">
            <a:hueOff val="2396469"/>
            <a:satOff val="-6505"/>
            <a:lumOff val="-86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Mature Trees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The tree will grow as much as environmental conditions allow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Trees become reproductively mature, developing flowers and fruits (if angiosperms), and seeds</a:t>
          </a:r>
        </a:p>
      </dsp:txBody>
      <dsp:txXfrm>
        <a:off x="1337826" y="3515610"/>
        <a:ext cx="4818637" cy="1065336"/>
      </dsp:txXfrm>
    </dsp:sp>
    <dsp:sp modelId="{61D974C9-04BC-498B-9ECD-6A4D8BB44BAF}">
      <dsp:nvSpPr>
        <dsp:cNvPr id="0" name=""/>
        <dsp:cNvSpPr/>
      </dsp:nvSpPr>
      <dsp:spPr>
        <a:xfrm>
          <a:off x="106533" y="3622144"/>
          <a:ext cx="1231292" cy="8522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ABF64-D176-47D9-8F62-EDD561AAB66B}">
      <dsp:nvSpPr>
        <dsp:cNvPr id="0" name=""/>
        <dsp:cNvSpPr/>
      </dsp:nvSpPr>
      <dsp:spPr>
        <a:xfrm>
          <a:off x="0" y="4687481"/>
          <a:ext cx="6156464" cy="1065336"/>
        </a:xfrm>
        <a:prstGeom prst="roundRect">
          <a:avLst>
            <a:gd name="adj" fmla="val 10000"/>
          </a:avLst>
        </a:prstGeom>
        <a:solidFill>
          <a:schemeClr val="accent2">
            <a:hueOff val="3195293"/>
            <a:satOff val="-8674"/>
            <a:lumOff val="-1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Decline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Injury, drought, and poor environmental conditions (stress) may weaken a tree, making it more susceptible to pests and disease, leading to mortality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 standing dead tree is called a </a:t>
          </a:r>
          <a:r>
            <a:rPr lang="en-US" sz="1000" i="1" kern="1200" dirty="0"/>
            <a:t>snag</a:t>
          </a:r>
          <a:r>
            <a:rPr lang="en-US" sz="1000" i="0" kern="1200" dirty="0"/>
            <a:t>, which provides habitat for wildlife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Snags eventually decompose, releasing nutrients into the soil</a:t>
          </a:r>
        </a:p>
      </dsp:txBody>
      <dsp:txXfrm>
        <a:off x="1337826" y="4687481"/>
        <a:ext cx="4818637" cy="1065336"/>
      </dsp:txXfrm>
    </dsp:sp>
    <dsp:sp modelId="{FAC45213-C307-4C80-A3A4-77511149427E}">
      <dsp:nvSpPr>
        <dsp:cNvPr id="0" name=""/>
        <dsp:cNvSpPr/>
      </dsp:nvSpPr>
      <dsp:spPr>
        <a:xfrm>
          <a:off x="106533" y="4794014"/>
          <a:ext cx="1231292" cy="8522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719B-8943-40FC-821E-B58E6AA494DC}" type="datetimeFigureOut"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B67A7-2617-4C67-8A55-B6FA224862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6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ages.oregonstate.edu/sites/forages.oregonstate.edu/files/regrowth/veins2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ages.oregonstate.edu/sites/forages.oregonstate.edu/files/regrowth/veins2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Monocot leaf vein pic: </a:t>
            </a:r>
            <a:r>
              <a:rPr lang="en-US" dirty="0">
                <a:hlinkClick r:id="rId3"/>
              </a:rPr>
              <a:t>https://forages.oregonstate.edu/sites/forages.oregonstate.edu/files/regrowth/veins2.jpg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Monocot leaf vein pic: </a:t>
            </a:r>
            <a:r>
              <a:rPr lang="en-US" dirty="0">
                <a:hlinkClick r:id="rId3"/>
              </a:rPr>
              <a:t>https://forages.oregonstate.edu/sites/forages.oregonstate.edu/files/regrowth/veins2.jpg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</a:t>
            </a:r>
            <a:r>
              <a:rPr lang="en-US" i="1" dirty="0"/>
              <a:t>How Trees Grow</a:t>
            </a:r>
            <a:r>
              <a:rPr lang="en-US" i="0" dirty="0"/>
              <a:t> TAMFS resource http://texastreeid.tamu.edu/content/howtreesgrow/#:~:text=The%20buds%2C%20root%20tips%2C%20and,the%20growth%20of%20the%20tree.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/https://tfsweb.tamu.edu/uploadedFiles/TFSMain/Learn_and_Explore/Conservation_Education_Resources/Tree%20Cookie%20Parts.pdf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3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http://texastreeid.tamu.edu/content/howToID/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04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http://texastreeid.tamu.edu/content/howToID/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34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http://texastreeid.tamu.edu/content/howToID/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66E8A-6241-4C27-8C92-92A1B0C5AD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5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Acorn: https://warcapps.usgs.gov/PlantID/Image/GivenFile?id=1054&amp;file=Quercus%20virginiana_1656.JPG&amp;size=w</a:t>
            </a:r>
          </a:p>
          <a:p>
            <a:r>
              <a:rPr lang="en-US" dirty="0"/>
              <a:t>Oak sprout: https://sequoiatrees.com/products/bur-oak-medium-tree-seedling</a:t>
            </a:r>
          </a:p>
          <a:p>
            <a:r>
              <a:rPr lang="en-US" dirty="0"/>
              <a:t>Oak sapling: https://thetreeplace.com/products/monterrey-oak-quercus-polymorpha</a:t>
            </a:r>
          </a:p>
          <a:p>
            <a:r>
              <a:rPr lang="en-US" dirty="0"/>
              <a:t>Mature oak: https://www.tamu.edu/_files/images/traditions/century-tree-day-time-tamu-branches.jpg</a:t>
            </a:r>
          </a:p>
          <a:p>
            <a:r>
              <a:rPr lang="en-US" dirty="0"/>
              <a:t>Oak snag: https://www.sergeev.org/pictures/archives/compress/2024/3636/07s.htm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67A7-2617-4C67-8A55-B6FA224862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3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060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899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3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18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722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13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9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34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7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25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6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3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B3DE4D-6D16-4119-87DF-87AF07C32BB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129169-FCCD-457B-863B-EA52A9F7C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0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hyperlink" Target="http://texastreeid.tamu.edu/content/treedetails/?id=5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hyperlink" Target="http://texastreeid.tamu.edu/content/treedetails/?id=78" TargetMode="Externa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texastreeid.tamu.edu/content/treedetails/?id=78" TargetMode="Externa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a9Ge-EFAyQ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xgwVqVaU7k?feature=oembed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://texastreeid.tamu.edu/content/howtreesgrow/#:~:text=The%20buds%2C%20root%20tips%2C%20and,the%20growth%20of%20the%20tree.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texastreeid.tamu.edu/content/TreeDetails/?id=53" TargetMode="Externa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fsweb.tamu.edu/content/article.aspx?id=31256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texastreeid.tamu.edu/content/howtreesgrow/#:~:text=Back%20to%20Top-,Life%20Cycle%20of%20a%20Tree,(snag%2Frotting%20log).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3.pn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hyperlink" Target="https://postalmuseum.si.edu/exhibition/beautiful-blooms/flowering-tree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://texastreeid.tamu.edu/content/treedetails/?id=78" TargetMode="Externa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outhernnativetrees.weebly.com/pecan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17012-0DB2-2C5F-0D98-08514B01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Biology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53348-CB85-9F0F-427F-4340162D6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1998937"/>
          </a:xfrm>
        </p:spPr>
        <p:txBody>
          <a:bodyPr>
            <a:normAutofit/>
          </a:bodyPr>
          <a:lstStyle/>
          <a:p>
            <a:r>
              <a:rPr lang="en-US" sz="3000" dirty="0"/>
              <a:t>Texas Envirothon 2025 | Forestry</a:t>
            </a:r>
          </a:p>
        </p:txBody>
      </p:sp>
      <p:pic>
        <p:nvPicPr>
          <p:cNvPr id="4" name="Picture 3" descr="A logo with a star&#10;&#10;Description automatically generated">
            <a:extLst>
              <a:ext uri="{FF2B5EF4-FFF2-40B4-BE49-F238E27FC236}">
                <a16:creationId xmlns:a16="http://schemas.microsoft.com/office/drawing/2014/main" id="{7B4727B3-6ED8-7811-26F9-31AC58134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44" y="4323324"/>
            <a:ext cx="2095736" cy="18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79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ABC6-DACB-DEDF-E0FC-9B3EA46C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can be classified based on leaves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A561B-C8D2-A327-D4DB-1C32241E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0" y="2658533"/>
            <a:ext cx="4718304" cy="576262"/>
          </a:xfrm>
        </p:spPr>
        <p:txBody>
          <a:bodyPr/>
          <a:lstStyle/>
          <a:p>
            <a:r>
              <a:rPr lang="en-US" dirty="0"/>
              <a:t> Evergreen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56D54-FD40-7F56-ACE1-BEBAB0099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7620" y="3243262"/>
            <a:ext cx="3946084" cy="2632605"/>
          </a:xfrm>
        </p:spPr>
        <p:txBody>
          <a:bodyPr/>
          <a:lstStyle/>
          <a:p>
            <a:r>
              <a:rPr lang="en-US" dirty="0"/>
              <a:t>Retain their leaves for more than a year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87241F-477C-7588-A5E7-7EB2A9E83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Deciduous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CA4F92-3353-41CF-D3D9-7497FA930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3779117" cy="2632605"/>
          </a:xfrm>
        </p:spPr>
        <p:txBody>
          <a:bodyPr/>
          <a:lstStyle/>
          <a:p>
            <a:r>
              <a:rPr lang="en-US" dirty="0"/>
              <a:t>Shed their leaves every year due to environmental changes</a:t>
            </a:r>
          </a:p>
        </p:txBody>
      </p:sp>
      <p:pic>
        <p:nvPicPr>
          <p:cNvPr id="2054" name="Picture 6">
            <a:hlinkClick r:id="rId2"/>
            <a:extLst>
              <a:ext uri="{FF2B5EF4-FFF2-40B4-BE49-F238E27FC236}">
                <a16:creationId xmlns:a16="http://schemas.microsoft.com/office/drawing/2014/main" id="{12BB65D9-04B2-F842-B003-2F69F698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9500" l="8875" r="98625">
                        <a14:foregroundMark x1="26500" y1="11250" x2="16875" y2="20875"/>
                        <a14:foregroundMark x1="16875" y1="20875" x2="8250" y2="43375"/>
                        <a14:foregroundMark x1="8250" y1="43375" x2="8875" y2="62000"/>
                        <a14:foregroundMark x1="8875" y1="62000" x2="10250" y2="64625"/>
                        <a14:foregroundMark x1="54500" y1="3500" x2="57375" y2="9375"/>
                        <a14:foregroundMark x1="97250" y1="66375" x2="89625" y2="71500"/>
                        <a14:foregroundMark x1="89625" y1="71500" x2="91250" y2="78500"/>
                        <a14:foregroundMark x1="92875" y1="68375" x2="98625" y2="65000"/>
                        <a14:foregroundMark x1="91125" y1="82125" x2="92000" y2="90875"/>
                        <a14:foregroundMark x1="92000" y1="90875" x2="90625" y2="95250"/>
                        <a14:foregroundMark x1="70500" y1="79625" x2="74000" y2="99500"/>
                        <a14:foregroundMark x1="37750" y1="86250" x2="60500" y2="86250"/>
                        <a14:foregroundMark x1="60500" y1="86250" x2="69375" y2="86000"/>
                        <a14:foregroundMark x1="13375" y1="79000" x2="24750" y2="79625"/>
                        <a14:foregroundMark x1="24750" y1="79625" x2="38250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82" y="3324965"/>
            <a:ext cx="3533035" cy="353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8A88D-0A96-408C-DD09-6B75F034BD07}"/>
              </a:ext>
            </a:extLst>
          </p:cNvPr>
          <p:cNvSpPr txBox="1"/>
          <p:nvPr/>
        </p:nvSpPr>
        <p:spPr>
          <a:xfrm>
            <a:off x="6355328" y="5720602"/>
            <a:ext cx="257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cs typeface="Courier New" panose="02070309020205020404" pitchFamily="49" charset="0"/>
              </a:rPr>
              <a:t>Sweetgum </a:t>
            </a:r>
          </a:p>
          <a:p>
            <a:pPr algn="r"/>
            <a:r>
              <a:rPr lang="en-US" sz="1600" dirty="0">
                <a:cs typeface="Courier New" panose="02070309020205020404" pitchFamily="49" charset="0"/>
              </a:rPr>
              <a:t>(</a:t>
            </a:r>
            <a:r>
              <a:rPr lang="en-US" sz="1600" i="1" dirty="0">
                <a:cs typeface="Courier New" panose="02070309020205020404" pitchFamily="49" charset="0"/>
              </a:rPr>
              <a:t>Liquidambar styraciflua</a:t>
            </a:r>
            <a:r>
              <a:rPr lang="en-US" sz="1600" dirty="0"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2056" name="Picture 8">
            <a:hlinkClick r:id="rId5"/>
            <a:extLst>
              <a:ext uri="{FF2B5EF4-FFF2-40B4-BE49-F238E27FC236}">
                <a16:creationId xmlns:a16="http://schemas.microsoft.com/office/drawing/2014/main" id="{0A7C513A-571E-28B7-7031-9A1389181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5500" l="7625" r="90000">
                        <a14:foregroundMark x1="37750" y1="10875" x2="30125" y2="5500"/>
                        <a14:foregroundMark x1="30125" y1="5500" x2="19125" y2="6375"/>
                        <a14:foregroundMark x1="19125" y1="6375" x2="17375" y2="9125"/>
                        <a14:foregroundMark x1="21625" y1="3500" x2="29625" y2="3375"/>
                        <a14:foregroundMark x1="29625" y1="3375" x2="30000" y2="3500"/>
                        <a14:foregroundMark x1="9500" y1="31625" x2="7625" y2="33375"/>
                        <a14:foregroundMark x1="26250" y1="90125" x2="26625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81"/>
          <a:stretch/>
        </p:blipFill>
        <p:spPr bwMode="auto">
          <a:xfrm>
            <a:off x="-506163" y="1596860"/>
            <a:ext cx="2573783" cy="54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519CE5-221E-FCDE-E786-6ABAF9975DA1}"/>
              </a:ext>
            </a:extLst>
          </p:cNvPr>
          <p:cNvSpPr txBox="1"/>
          <p:nvPr/>
        </p:nvSpPr>
        <p:spPr>
          <a:xfrm>
            <a:off x="1039316" y="5720602"/>
            <a:ext cx="2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urier New" panose="02070309020205020404" pitchFamily="49" charset="0"/>
              </a:rPr>
              <a:t>Loblolly Pine </a:t>
            </a:r>
          </a:p>
          <a:p>
            <a:r>
              <a:rPr lang="en-US" sz="1600" dirty="0">
                <a:cs typeface="Courier New" panose="02070309020205020404" pitchFamily="49" charset="0"/>
              </a:rPr>
              <a:t>(</a:t>
            </a:r>
            <a:r>
              <a:rPr lang="en-US" sz="1600" i="1" dirty="0">
                <a:cs typeface="Courier New" panose="02070309020205020404" pitchFamily="49" charset="0"/>
              </a:rPr>
              <a:t>Pinus </a:t>
            </a:r>
            <a:r>
              <a:rPr lang="en-US" sz="1600" i="1" dirty="0" err="1">
                <a:cs typeface="Courier New" panose="02070309020205020404" pitchFamily="49" charset="0"/>
              </a:rPr>
              <a:t>taeda</a:t>
            </a:r>
            <a:r>
              <a:rPr lang="en-US" sz="1600" dirty="0"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F0D4B-7CE7-E5AD-E010-4CDDE175A173}"/>
              </a:ext>
            </a:extLst>
          </p:cNvPr>
          <p:cNvSpPr txBox="1"/>
          <p:nvPr/>
        </p:nvSpPr>
        <p:spPr>
          <a:xfrm>
            <a:off x="1901931" y="4332439"/>
            <a:ext cx="392295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cs typeface="Courier New"/>
              </a:rPr>
              <a:t>The terms ​</a:t>
            </a:r>
            <a:r>
              <a:rPr lang="en-US" i="1" dirty="0">
                <a:cs typeface="Courier New"/>
              </a:rPr>
              <a:t>evergreen</a:t>
            </a:r>
            <a:r>
              <a:rPr lang="en-US" dirty="0">
                <a:cs typeface="Courier New"/>
              </a:rPr>
              <a:t> and </a:t>
            </a:r>
            <a:r>
              <a:rPr lang="en-US" i="1" dirty="0">
                <a:cs typeface="Courier New"/>
              </a:rPr>
              <a:t>deciduous</a:t>
            </a:r>
            <a:r>
              <a:rPr lang="en-US" dirty="0">
                <a:cs typeface="Courier New"/>
              </a:rPr>
              <a:t> can apply to gymnosperms (conifers) </a:t>
            </a:r>
            <a:r>
              <a:rPr lang="en-US" u="sng" dirty="0">
                <a:cs typeface="Courier New"/>
              </a:rPr>
              <a:t>and</a:t>
            </a:r>
            <a:r>
              <a:rPr lang="en-US" dirty="0">
                <a:cs typeface="Courier New"/>
              </a:rPr>
              <a:t> angiosperms.</a:t>
            </a:r>
          </a:p>
        </p:txBody>
      </p:sp>
    </p:spTree>
    <p:extLst>
      <p:ext uri="{BB962C8B-B14F-4D97-AF65-F5344CB8AC3E}">
        <p14:creationId xmlns:p14="http://schemas.microsoft.com/office/powerpoint/2010/main" val="14435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6B9A-23D3-953C-2353-17118AB2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can be classified based on their wood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E435C-99DC-9ED1-5097-64A4A25F4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Hardwood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E6046-1F97-139A-788E-05F011B7C8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Angiosperms, mostly deciduous</a:t>
            </a:r>
          </a:p>
          <a:p>
            <a:r>
              <a:rPr lang="en-US" dirty="0"/>
              <a:t>Usually grows more slowly compared to softwood</a:t>
            </a:r>
          </a:p>
          <a:p>
            <a:pPr lvl="1"/>
            <a:r>
              <a:rPr lang="en-US" dirty="0"/>
              <a:t>Wood ends up being denser, heavier, stronger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D9BE8-33FD-86E1-4802-2CE04E364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Softwood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21386A-528E-B324-51D0-675E563FA0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Evergreen trees with needles and cones (i.e. </a:t>
            </a:r>
            <a:r>
              <a:rPr lang="en-US" b="1" dirty="0"/>
              <a:t>gymnosperms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Cedars, firs, pine, spruce, etc.</a:t>
            </a:r>
          </a:p>
          <a:p>
            <a:r>
              <a:rPr lang="en-US" dirty="0"/>
              <a:t>Grow faster than hardwoods</a:t>
            </a:r>
          </a:p>
          <a:p>
            <a:pPr lvl="1"/>
            <a:r>
              <a:rPr lang="en-US" dirty="0"/>
              <a:t>Less dense wood</a:t>
            </a:r>
          </a:p>
          <a:p>
            <a:pPr lvl="2"/>
            <a:r>
              <a:rPr lang="en-US" dirty="0"/>
              <a:t>Lightweight and </a:t>
            </a:r>
            <a:r>
              <a:rPr lang="en-US" dirty="0" err="1"/>
              <a:t>felxible</a:t>
            </a:r>
            <a:endParaRPr lang="en-US" dirty="0"/>
          </a:p>
        </p:txBody>
      </p:sp>
      <p:pic>
        <p:nvPicPr>
          <p:cNvPr id="8" name="Picture 8">
            <a:hlinkClick r:id="rId2"/>
            <a:extLst>
              <a:ext uri="{FF2B5EF4-FFF2-40B4-BE49-F238E27FC236}">
                <a16:creationId xmlns:a16="http://schemas.microsoft.com/office/drawing/2014/main" id="{A891F118-112B-041E-F594-9748836FF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5500" l="7625" r="90000">
                        <a14:foregroundMark x1="37750" y1="10875" x2="30125" y2="5500"/>
                        <a14:foregroundMark x1="30125" y1="5500" x2="19125" y2="6375"/>
                        <a14:foregroundMark x1="19125" y1="6375" x2="17375" y2="9125"/>
                        <a14:foregroundMark x1="21625" y1="3500" x2="29625" y2="3375"/>
                        <a14:foregroundMark x1="29625" y1="3375" x2="30000" y2="3500"/>
                        <a14:foregroundMark x1="9500" y1="31625" x2="7625" y2="33375"/>
                        <a14:foregroundMark x1="26250" y1="90125" x2="26625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81"/>
          <a:stretch/>
        </p:blipFill>
        <p:spPr bwMode="auto">
          <a:xfrm>
            <a:off x="10261717" y="3761230"/>
            <a:ext cx="1269762" cy="26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A4F07-4665-AB87-4C5F-6836D5BF1440}"/>
              </a:ext>
            </a:extLst>
          </p:cNvPr>
          <p:cNvSpPr txBox="1"/>
          <p:nvPr/>
        </p:nvSpPr>
        <p:spPr>
          <a:xfrm>
            <a:off x="8673023" y="5884334"/>
            <a:ext cx="2223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cs typeface="Courier New" panose="02070309020205020404" pitchFamily="49" charset="0"/>
              </a:rPr>
              <a:t>Loblolly Pine </a:t>
            </a:r>
          </a:p>
          <a:p>
            <a:pPr algn="r"/>
            <a:r>
              <a:rPr lang="en-US" sz="1100" dirty="0">
                <a:cs typeface="Courier New" panose="02070309020205020404" pitchFamily="49" charset="0"/>
              </a:rPr>
              <a:t>(</a:t>
            </a:r>
            <a:r>
              <a:rPr lang="en-US" sz="1100" i="1" dirty="0">
                <a:cs typeface="Courier New" panose="02070309020205020404" pitchFamily="49" charset="0"/>
              </a:rPr>
              <a:t>Pinus </a:t>
            </a:r>
            <a:r>
              <a:rPr lang="en-US" sz="1100" i="1" dirty="0" err="1">
                <a:cs typeface="Courier New" panose="02070309020205020404" pitchFamily="49" charset="0"/>
              </a:rPr>
              <a:t>taeda</a:t>
            </a:r>
            <a:r>
              <a:rPr lang="en-US" sz="1100" dirty="0">
                <a:cs typeface="Courier New" panose="02070309020205020404" pitchFamily="49" charset="0"/>
              </a:rPr>
              <a:t>), a softwood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372BF77-9966-591D-4EF0-4F31369A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1" b="89487" l="2625" r="94125">
                        <a14:foregroundMark x1="8500" y1="42929" x2="9875" y2="53567"/>
                        <a14:foregroundMark x1="9875" y1="53567" x2="33250" y2="58198"/>
                        <a14:foregroundMark x1="8625" y1="42804" x2="4000" y2="52065"/>
                        <a14:foregroundMark x1="4000" y1="52065" x2="4875" y2="53817"/>
                        <a14:foregroundMark x1="5125" y1="41427" x2="2625" y2="49937"/>
                        <a14:foregroundMark x1="43250" y1="9262" x2="54250" y2="9136"/>
                        <a14:foregroundMark x1="86375" y1="35294" x2="94125" y2="48936"/>
                        <a14:foregroundMark x1="94125" y1="48936" x2="93750" y2="54568"/>
                        <a14:foregroundMark x1="88625" y1="62328" x2="92625" y2="62453"/>
                        <a14:foregroundMark x1="61000" y1="71840" x2="72250" y2="72215"/>
                        <a14:foregroundMark x1="72250" y1="72215" x2="81250" y2="80726"/>
                        <a14:foregroundMark x1="81250" y1="80726" x2="83375" y2="88611"/>
                        <a14:foregroundMark x1="60500" y1="83354" x2="84125" y2="76471"/>
                        <a14:foregroundMark x1="84125" y1="76471" x2="91875" y2="70964"/>
                        <a14:foregroundMark x1="83375" y1="82478" x2="89625" y2="84105"/>
                        <a14:foregroundMark x1="70375" y1="69962" x2="77000" y2="76220"/>
                        <a14:foregroundMark x1="75875" y1="74718" x2="77500" y2="76471"/>
                        <a14:foregroundMark x1="78125" y1="76471" x2="69625" y2="68961"/>
                        <a14:foregroundMark x1="69625" y1="68961" x2="68125" y2="66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7" y="4964007"/>
            <a:ext cx="2223575" cy="222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C7A80B-96D6-9B0D-5EB1-F28FD33F0D8A}"/>
              </a:ext>
            </a:extLst>
          </p:cNvPr>
          <p:cNvSpPr txBox="1"/>
          <p:nvPr/>
        </p:nvSpPr>
        <p:spPr>
          <a:xfrm>
            <a:off x="2404812" y="5774323"/>
            <a:ext cx="222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cs typeface="Courier New" panose="02070309020205020404" pitchFamily="49" charset="0"/>
              </a:rPr>
              <a:t>Southern live oak</a:t>
            </a:r>
          </a:p>
          <a:p>
            <a:r>
              <a:rPr lang="en-US" sz="1100" dirty="0">
                <a:cs typeface="Courier New" panose="02070309020205020404" pitchFamily="49" charset="0"/>
              </a:rPr>
              <a:t>(</a:t>
            </a:r>
            <a:r>
              <a:rPr lang="en-US" sz="1100" i="1" dirty="0">
                <a:cs typeface="Courier New" panose="02070309020205020404" pitchFamily="49" charset="0"/>
              </a:rPr>
              <a:t>Quercus virginiana</a:t>
            </a:r>
            <a:r>
              <a:rPr lang="en-US" sz="1100" dirty="0">
                <a:cs typeface="Courier New" panose="02070309020205020404" pitchFamily="49" charset="0"/>
              </a:rPr>
              <a:t>), a hardwood</a:t>
            </a:r>
          </a:p>
        </p:txBody>
      </p:sp>
    </p:spTree>
    <p:extLst>
      <p:ext uri="{BB962C8B-B14F-4D97-AF65-F5344CB8AC3E}">
        <p14:creationId xmlns:p14="http://schemas.microsoft.com/office/powerpoint/2010/main" val="2918528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45C4CC-F4B3-C1B9-42FC-838E9340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Tree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CB18D-ABDD-30DE-584D-46C50F17A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82288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Southern live oak, </a:t>
            </a:r>
            <a:r>
              <a:rPr lang="en-US" b="1" i="1" dirty="0"/>
              <a:t>Quercus virginiana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dirty="0"/>
              <a:t>Leaf Type: Evergreen</a:t>
            </a:r>
          </a:p>
          <a:p>
            <a:pPr>
              <a:lnSpc>
                <a:spcPct val="150000"/>
              </a:lnSpc>
            </a:pPr>
            <a:r>
              <a:rPr lang="en-US" dirty="0"/>
              <a:t>Texas Native: ✓</a:t>
            </a:r>
          </a:p>
          <a:p>
            <a:pPr>
              <a:lnSpc>
                <a:spcPct val="150000"/>
              </a:lnSpc>
            </a:pPr>
            <a:r>
              <a:rPr lang="en-US" dirty="0"/>
              <a:t>One of the most common landscaping shade trees in the south. </a:t>
            </a:r>
            <a:r>
              <a:rPr lang="en-US" i="1" dirty="0"/>
              <a:t>Q. virginiana</a:t>
            </a:r>
            <a:r>
              <a:rPr lang="en-US" dirty="0"/>
              <a:t> was the preferred wood for building wooden ship frames due to its strength.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77C6BBB-0C8C-0467-373B-F36DD3F98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1" b="89487" l="2625" r="94125">
                        <a14:foregroundMark x1="8500" y1="42929" x2="9875" y2="53567"/>
                        <a14:foregroundMark x1="9875" y1="53567" x2="33250" y2="58198"/>
                        <a14:foregroundMark x1="8625" y1="42804" x2="4000" y2="52065"/>
                        <a14:foregroundMark x1="4000" y1="52065" x2="4875" y2="53817"/>
                        <a14:foregroundMark x1="5125" y1="41427" x2="2625" y2="49937"/>
                        <a14:foregroundMark x1="43250" y1="9262" x2="54250" y2="9136"/>
                        <a14:foregroundMark x1="86375" y1="35294" x2="94125" y2="48936"/>
                        <a14:foregroundMark x1="94125" y1="48936" x2="93750" y2="54568"/>
                        <a14:foregroundMark x1="88625" y1="62328" x2="92625" y2="62453"/>
                        <a14:foregroundMark x1="61000" y1="71840" x2="72250" y2="72215"/>
                        <a14:foregroundMark x1="72250" y1="72215" x2="81250" y2="80726"/>
                        <a14:foregroundMark x1="81250" y1="80726" x2="83375" y2="88611"/>
                        <a14:foregroundMark x1="60500" y1="83354" x2="84125" y2="76471"/>
                        <a14:foregroundMark x1="84125" y1="76471" x2="91875" y2="70964"/>
                        <a14:foregroundMark x1="83375" y1="82478" x2="89625" y2="84105"/>
                        <a14:foregroundMark x1="70375" y1="69962" x2="77000" y2="76220"/>
                        <a14:foregroundMark x1="75875" y1="74718" x2="77500" y2="76471"/>
                        <a14:foregroundMark x1="78125" y1="76471" x2="69625" y2="68961"/>
                        <a14:foregroundMark x1="69625" y1="68961" x2="68125" y2="66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72" y="812333"/>
            <a:ext cx="5631364" cy="56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5FCB-C5D2-E983-079E-0B26673B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37" y="5458918"/>
            <a:ext cx="3587679" cy="860400"/>
          </a:xfrm>
        </p:spPr>
        <p:txBody>
          <a:bodyPr anchor="t"/>
          <a:lstStyle/>
          <a:p>
            <a:r>
              <a:rPr lang="en-US" dirty="0"/>
              <a:t>Tree Biology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75D0D-963C-19B0-E0B9-C91AAF7BF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2633" y="5458918"/>
            <a:ext cx="4098829" cy="860400"/>
          </a:xfrm>
        </p:spPr>
        <p:txBody>
          <a:bodyPr/>
          <a:lstStyle/>
          <a:p>
            <a:pPr algn="r"/>
            <a:r>
              <a:rPr lang="en-US" i="1" dirty="0"/>
              <a:t>Forest Fast Break: Tree Biology</a:t>
            </a:r>
          </a:p>
          <a:p>
            <a:pPr algn="r"/>
            <a:r>
              <a:rPr lang="en-US" dirty="0"/>
              <a:t>Texas A&amp;M Forest Service</a:t>
            </a:r>
          </a:p>
        </p:txBody>
      </p:sp>
      <p:pic>
        <p:nvPicPr>
          <p:cNvPr id="5" name="Online Media 4" title="Forest Fast Break: Tree Biology">
            <a:hlinkClick r:id="" action="ppaction://media"/>
            <a:extLst>
              <a:ext uri="{FF2B5EF4-FFF2-40B4-BE49-F238E27FC236}">
                <a16:creationId xmlns:a16="http://schemas.microsoft.com/office/drawing/2014/main" id="{FAC32D42-86EB-8ED2-5167-459901B6B059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0537" y="559819"/>
            <a:ext cx="8670925" cy="48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7FA71C-DE84-21A5-D8D9-8E5857ED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Cell Zones: Meristems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034A5-1E46-AE39-BA04-33F6D772E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Meristems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6D6AEF-9469-378A-FAC5-1DB3E8C249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AKA </a:t>
            </a:r>
            <a:r>
              <a:rPr lang="en-US" i="1" dirty="0"/>
              <a:t>apical</a:t>
            </a:r>
            <a:r>
              <a:rPr lang="en-US" dirty="0"/>
              <a:t> meristems</a:t>
            </a:r>
          </a:p>
          <a:p>
            <a:r>
              <a:rPr lang="en-US" dirty="0"/>
              <a:t>Cells that elongate roots and shoots</a:t>
            </a:r>
          </a:p>
          <a:p>
            <a:pPr lvl="1"/>
            <a:r>
              <a:rPr lang="en-US" dirty="0"/>
              <a:t>Found in </a:t>
            </a:r>
            <a:r>
              <a:rPr lang="en-US" b="1" dirty="0"/>
              <a:t>root caps </a:t>
            </a:r>
            <a:r>
              <a:rPr lang="en-US" dirty="0"/>
              <a:t>and shoot </a:t>
            </a:r>
            <a:r>
              <a:rPr lang="en-US" b="1" dirty="0"/>
              <a:t>buds</a:t>
            </a:r>
          </a:p>
          <a:p>
            <a:r>
              <a:rPr lang="en-US" dirty="0"/>
              <a:t>Results in up and down growth (aka </a:t>
            </a:r>
            <a:r>
              <a:rPr lang="en-US" i="1" dirty="0"/>
              <a:t>primary</a:t>
            </a:r>
            <a:r>
              <a:rPr lang="en-US" dirty="0"/>
              <a:t> growth)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5CE90-D8A9-11C6-2264-12C24660C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Secondary Meristems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59BF2B-A5B3-B1A6-7413-9874896637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AKA </a:t>
            </a:r>
            <a:r>
              <a:rPr lang="en-US" i="1" dirty="0"/>
              <a:t>lateral</a:t>
            </a:r>
            <a:r>
              <a:rPr lang="en-US" dirty="0"/>
              <a:t> meristems</a:t>
            </a:r>
          </a:p>
          <a:p>
            <a:r>
              <a:rPr lang="en-US" dirty="0"/>
              <a:t>Cells that increase diameter of trunk</a:t>
            </a:r>
          </a:p>
          <a:p>
            <a:pPr lvl="1"/>
            <a:r>
              <a:rPr lang="en-US" dirty="0"/>
              <a:t>Found in </a:t>
            </a:r>
            <a:r>
              <a:rPr lang="en-US" b="1" dirty="0"/>
              <a:t>cambium </a:t>
            </a:r>
            <a:r>
              <a:rPr lang="en-US" dirty="0"/>
              <a:t>and </a:t>
            </a:r>
            <a:r>
              <a:rPr lang="en-US" b="1" dirty="0"/>
              <a:t>cork cambium</a:t>
            </a:r>
            <a:endParaRPr lang="en-US" dirty="0"/>
          </a:p>
          <a:p>
            <a:r>
              <a:rPr lang="en-US" dirty="0"/>
              <a:t>Results in side to side growth (aka </a:t>
            </a:r>
            <a:r>
              <a:rPr lang="en-US" i="1" dirty="0"/>
              <a:t>secondary</a:t>
            </a:r>
            <a:r>
              <a:rPr lang="en-US" dirty="0"/>
              <a:t> growth)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79E22-4585-C5F4-2EB0-66D026A7B077}"/>
              </a:ext>
            </a:extLst>
          </p:cNvPr>
          <p:cNvSpPr txBox="1"/>
          <p:nvPr/>
        </p:nvSpPr>
        <p:spPr>
          <a:xfrm>
            <a:off x="7189694" y="6211669"/>
            <a:ext cx="50023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cs typeface="Courier New" panose="02070309020205020404" pitchFamily="49" charset="0"/>
              </a:rPr>
              <a:t>All trees have primary growth. All trees have secondary growth </a:t>
            </a:r>
            <a:r>
              <a:rPr lang="en-US" b="1" dirty="0">
                <a:cs typeface="Courier New" panose="02070309020205020404" pitchFamily="49" charset="0"/>
              </a:rPr>
              <a:t>except for palms.</a:t>
            </a:r>
          </a:p>
        </p:txBody>
      </p:sp>
    </p:spTree>
    <p:extLst>
      <p:ext uri="{BB962C8B-B14F-4D97-AF65-F5344CB8AC3E}">
        <p14:creationId xmlns:p14="http://schemas.microsoft.com/office/powerpoint/2010/main" val="198752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B614-0338-C1B6-40FB-C0028DD8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How Trees Grow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9D2D5D-B9B1-E83A-6DA6-E1D571A5C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520461" cy="3310128"/>
          </a:xfrm>
        </p:spPr>
        <p:txBody>
          <a:bodyPr/>
          <a:lstStyle/>
          <a:p>
            <a:r>
              <a:rPr lang="en-US" dirty="0"/>
              <a:t>Trees have three growing parts</a:t>
            </a:r>
          </a:p>
          <a:p>
            <a:pPr lvl="1"/>
            <a:r>
              <a:rPr lang="en-US" dirty="0"/>
              <a:t>Buds – elongate branches and widen crown (branches and leaves of canopy)</a:t>
            </a:r>
          </a:p>
          <a:p>
            <a:pPr lvl="1"/>
            <a:r>
              <a:rPr lang="en-US" dirty="0"/>
              <a:t>Root tips – grow in length</a:t>
            </a:r>
          </a:p>
          <a:p>
            <a:pPr lvl="1"/>
            <a:r>
              <a:rPr lang="en-US" dirty="0"/>
              <a:t>Cambium – adds diameter to tree (widens tree trunk)</a:t>
            </a:r>
          </a:p>
        </p:txBody>
      </p:sp>
      <p:pic>
        <p:nvPicPr>
          <p:cNvPr id="9" name="Online Media 4" title="How does a tree grow? Hint: it's not what you think!">
            <a:hlinkClick r:id="" action="ppaction://media"/>
            <a:extLst>
              <a:ext uri="{FF2B5EF4-FFF2-40B4-BE49-F238E27FC236}">
                <a16:creationId xmlns:a16="http://schemas.microsoft.com/office/drawing/2014/main" id="{AEADAC90-52AC-C4FC-B958-8FA700982CFE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16752" y="2683764"/>
            <a:ext cx="5421664" cy="3063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F7BBA7-8D08-AE95-2FBD-ECD0973B09B1}"/>
              </a:ext>
            </a:extLst>
          </p:cNvPr>
          <p:cNvSpPr txBox="1"/>
          <p:nvPr/>
        </p:nvSpPr>
        <p:spPr>
          <a:xfrm>
            <a:off x="6016752" y="5737553"/>
            <a:ext cx="542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How does a tree grow? Hint: it’s not what you think!</a:t>
            </a:r>
          </a:p>
          <a:p>
            <a:pPr algn="ctr"/>
            <a:r>
              <a:rPr lang="en-US" sz="1200" dirty="0" err="1"/>
              <a:t>BeLEAF</a:t>
            </a:r>
            <a:r>
              <a:rPr lang="en-US" sz="1200" dirty="0"/>
              <a:t> It or Not!</a:t>
            </a:r>
          </a:p>
        </p:txBody>
      </p:sp>
    </p:spTree>
    <p:extLst>
      <p:ext uri="{BB962C8B-B14F-4D97-AF65-F5344CB8AC3E}">
        <p14:creationId xmlns:p14="http://schemas.microsoft.com/office/powerpoint/2010/main" val="2446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CB687E7-1924-8CE1-E276-8FE2A9B4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Tree Tissues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83E790-653C-529A-84C0-52173AB4593F}"/>
              </a:ext>
            </a:extLst>
          </p:cNvPr>
          <p:cNvSpPr txBox="1"/>
          <p:nvPr/>
        </p:nvSpPr>
        <p:spPr>
          <a:xfrm>
            <a:off x="892539" y="756902"/>
            <a:ext cx="32430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Water moves “</a:t>
            </a:r>
            <a:r>
              <a:rPr lang="en-US" sz="1600" b="1" dirty="0" err="1"/>
              <a:t>xy</a:t>
            </a:r>
            <a:r>
              <a:rPr lang="en-US" sz="1600" b="1" dirty="0"/>
              <a:t> high”</a:t>
            </a:r>
            <a:r>
              <a:rPr lang="en-US" sz="1600" dirty="0"/>
              <a:t> to the rest of the tree through the </a:t>
            </a:r>
            <a:r>
              <a:rPr lang="en-US" sz="1600" b="1" dirty="0"/>
              <a:t>xylem. </a:t>
            </a:r>
            <a:r>
              <a:rPr lang="en-US" sz="1600" dirty="0"/>
              <a:t>Sugars in the leaves </a:t>
            </a:r>
            <a:r>
              <a:rPr lang="en-US" sz="1600" b="1" dirty="0"/>
              <a:t>“</a:t>
            </a:r>
            <a:r>
              <a:rPr lang="en-US" sz="1600" b="1" dirty="0" err="1"/>
              <a:t>phlo</a:t>
            </a:r>
            <a:r>
              <a:rPr lang="en-US" sz="1600" b="1" dirty="0"/>
              <a:t> low” </a:t>
            </a:r>
            <a:r>
              <a:rPr lang="en-US" sz="1600" dirty="0"/>
              <a:t>down to the rest of the tree through the </a:t>
            </a:r>
            <a:r>
              <a:rPr lang="en-US" sz="1600" b="1" dirty="0"/>
              <a:t>phloem</a:t>
            </a:r>
            <a:r>
              <a:rPr lang="en-US" sz="1600" dirty="0"/>
              <a:t>.</a:t>
            </a:r>
          </a:p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95551296-A4E1-8D01-C9C0-E827D097C8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92539" y="2511228"/>
            <a:ext cx="6702770" cy="380812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93F3A16-E5FC-28A7-EA22-F9FB41E3A0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09" y="485361"/>
            <a:ext cx="4139491" cy="588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18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EAE0-FBAA-1216-F71A-0FF46230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36E2A-CA8C-4A71-DD83-31AA0BBB65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Outer bark</a:t>
            </a:r>
          </a:p>
          <a:p>
            <a:pPr lvl="1"/>
            <a:r>
              <a:rPr lang="en-US" dirty="0"/>
              <a:t>Protects tree from environment (temperature, moisture), pests</a:t>
            </a:r>
          </a:p>
          <a:p>
            <a:r>
              <a:rPr lang="en-US" dirty="0"/>
              <a:t>Inner bark (</a:t>
            </a:r>
            <a:r>
              <a:rPr lang="en-US" b="1" dirty="0"/>
              <a:t>Phloem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“Pipeline” for sugars created in leaves to flow to rest of tree</a:t>
            </a:r>
          </a:p>
          <a:p>
            <a:pPr lvl="1"/>
            <a:r>
              <a:rPr lang="en-US" dirty="0"/>
              <a:t>Short-lived; eventually becomes part of outer bark</a:t>
            </a:r>
          </a:p>
          <a:p>
            <a:r>
              <a:rPr lang="en-US" b="1" dirty="0"/>
              <a:t>Cambium</a:t>
            </a:r>
            <a:r>
              <a:rPr lang="en-US" dirty="0"/>
              <a:t> cell layer</a:t>
            </a:r>
          </a:p>
          <a:p>
            <a:pPr lvl="1"/>
            <a:r>
              <a:rPr lang="en-US" dirty="0"/>
              <a:t>Produces new bark (phloem) and new wood (xylem) on either side of layer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BBBF8-98BA-CAF8-85C6-C94051E545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Sapwood (</a:t>
            </a:r>
            <a:r>
              <a:rPr lang="en-US" b="1" dirty="0"/>
              <a:t>Xylem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Transports water and nutrients from roots to rest of tree</a:t>
            </a:r>
          </a:p>
          <a:p>
            <a:pPr lvl="1"/>
            <a:r>
              <a:rPr lang="en-US" dirty="0"/>
              <a:t>New wood that eventually becomes heartwood as new cells are created from cambium</a:t>
            </a:r>
          </a:p>
          <a:p>
            <a:r>
              <a:rPr lang="en-US" b="1" dirty="0"/>
              <a:t>Heartwood</a:t>
            </a:r>
          </a:p>
          <a:p>
            <a:pPr lvl="1"/>
            <a:r>
              <a:rPr lang="en-US" dirty="0"/>
              <a:t>Dead wood that provides mechanical support to tree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AA83A-E33F-A694-78D8-E6906960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708" y="4786748"/>
            <a:ext cx="3325091" cy="2223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B8CE3-7C12-1982-D5F4-07D088F2FC03}"/>
              </a:ext>
            </a:extLst>
          </p:cNvPr>
          <p:cNvSpPr txBox="1"/>
          <p:nvPr/>
        </p:nvSpPr>
        <p:spPr>
          <a:xfrm>
            <a:off x="7363692" y="5720202"/>
            <a:ext cx="180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Diagram of different tissue layers in a tree </a:t>
            </a:r>
          </a:p>
          <a:p>
            <a:pPr algn="r"/>
            <a:r>
              <a:rPr lang="en-US" sz="1200" dirty="0"/>
              <a:t>Arbor Day Foundation</a:t>
            </a:r>
          </a:p>
        </p:txBody>
      </p:sp>
    </p:spTree>
    <p:extLst>
      <p:ext uri="{BB962C8B-B14F-4D97-AF65-F5344CB8AC3E}">
        <p14:creationId xmlns:p14="http://schemas.microsoft.com/office/powerpoint/2010/main" val="278350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D8828A-59E2-98B3-34FE-27A73850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Leaves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0DF2-75E2-3934-13E1-9666E91B1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9125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Ashe Juniper, </a:t>
            </a:r>
            <a:r>
              <a:rPr lang="en-US" i="1" dirty="0"/>
              <a:t>Juniperus </a:t>
            </a:r>
            <a:r>
              <a:rPr lang="en-US" i="1" dirty="0" err="1"/>
              <a:t>ashei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Leaf Type: Evergreen</a:t>
            </a:r>
          </a:p>
          <a:p>
            <a:pPr>
              <a:lnSpc>
                <a:spcPct val="150000"/>
              </a:lnSpc>
            </a:pPr>
            <a:r>
              <a:rPr lang="en-US" dirty="0"/>
              <a:t>Texas Native: ✓</a:t>
            </a:r>
          </a:p>
          <a:p>
            <a:pPr>
              <a:lnSpc>
                <a:spcPct val="150000"/>
              </a:lnSpc>
            </a:pPr>
            <a:r>
              <a:rPr lang="en-US" dirty="0"/>
              <a:t>The bark of the </a:t>
            </a:r>
            <a:r>
              <a:rPr lang="en-US" dirty="0" err="1"/>
              <a:t>ashe</a:t>
            </a:r>
            <a:r>
              <a:rPr lang="en-US" dirty="0"/>
              <a:t> juniper is used by the endangered golden-cheeked warbler to make its nests.</a:t>
            </a:r>
          </a:p>
        </p:txBody>
      </p:sp>
      <p:pic>
        <p:nvPicPr>
          <p:cNvPr id="8194" name="Picture 2">
            <a:hlinkClick r:id="rId2"/>
            <a:extLst>
              <a:ext uri="{FF2B5EF4-FFF2-40B4-BE49-F238E27FC236}">
                <a16:creationId xmlns:a16="http://schemas.microsoft.com/office/drawing/2014/main" id="{7B89F839-F59C-DC84-F0B3-FF3D2363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2385" l="7750" r="90250">
                        <a14:foregroundMark x1="69875" y1="77778" x2="82875" y2="86392"/>
                        <a14:foregroundMark x1="82875" y1="86392" x2="79375" y2="71036"/>
                        <a14:foregroundMark x1="79375" y1="71036" x2="84250" y2="79900"/>
                        <a14:foregroundMark x1="84250" y1="79900" x2="75750" y2="77029"/>
                        <a14:foregroundMark x1="87125" y1="87516" x2="88125" y2="91511"/>
                        <a14:foregroundMark x1="86250" y1="89888" x2="90250" y2="92385"/>
                        <a14:foregroundMark x1="41875" y1="8864" x2="53500" y2="9363"/>
                        <a14:foregroundMark x1="53500" y1="9363" x2="55625" y2="11610"/>
                        <a14:foregroundMark x1="52625" y1="6242" x2="42625" y2="5493"/>
                        <a14:foregroundMark x1="42625" y1="5493" x2="14375" y2="17978"/>
                        <a14:foregroundMark x1="14375" y1="17978" x2="7750" y2="54931"/>
                        <a14:foregroundMark x1="7750" y1="54931" x2="7875" y2="56929"/>
                        <a14:foregroundMark x1="43625" y1="5368" x2="52125" y2="5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17" y="982663"/>
            <a:ext cx="4886566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1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AA7E16-BF0B-562D-92D5-D027F2EE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Structure and Adaptations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0B7F38-F9A8-508B-E01E-402D04BA6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Leaf Structure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0E486B-7806-AA6D-2D6E-9BE677761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Leaf Adaptations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101687-A445-F247-5C8A-28000199D7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Leaf shapes and structures are adapted to environmental conditions</a:t>
            </a:r>
          </a:p>
          <a:p>
            <a:r>
              <a:rPr lang="en-US" dirty="0"/>
              <a:t>Needle-like leaves, waxy leaves, and leaf ‘hairs’ (</a:t>
            </a:r>
            <a:r>
              <a:rPr lang="en-US" i="1" dirty="0"/>
              <a:t>trichomes</a:t>
            </a:r>
            <a:r>
              <a:rPr lang="en-US" dirty="0"/>
              <a:t>) reduce water loss</a:t>
            </a:r>
          </a:p>
          <a:p>
            <a:r>
              <a:rPr lang="en-US" dirty="0"/>
              <a:t>Thick, fleshy leaves store water</a:t>
            </a:r>
          </a:p>
          <a:p>
            <a:r>
              <a:rPr lang="en-US" dirty="0"/>
              <a:t>Leaves may have pointed apexes to act as drip-tips, channeling water off the leaf</a:t>
            </a:r>
          </a:p>
          <a:p>
            <a:r>
              <a:rPr lang="en-US" dirty="0"/>
              <a:t>Understory trees may have large, wide leaves to maximize photosynthesis. 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300360C-999C-6553-CC47-0C1573CA1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8433" y="3234795"/>
            <a:ext cx="4882284" cy="2632604"/>
          </a:xfrm>
        </p:spPr>
      </p:pic>
    </p:spTree>
    <p:extLst>
      <p:ext uri="{BB962C8B-B14F-4D97-AF65-F5344CB8AC3E}">
        <p14:creationId xmlns:p14="http://schemas.microsoft.com/office/powerpoint/2010/main" val="11783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03389-3EDE-2EF2-D3B0-2F4C5435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Biology – Students will be able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12EE0-53B1-FEB9-5297-379F6250C2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Explain the fundamentals of plant biology as they apply to trees and other common plants including</a:t>
            </a:r>
          </a:p>
          <a:p>
            <a:pPr lvl="1"/>
            <a:r>
              <a:rPr lang="en-US" dirty="0"/>
              <a:t>Anatomy</a:t>
            </a:r>
          </a:p>
          <a:p>
            <a:pPr lvl="1"/>
            <a:r>
              <a:rPr lang="en-US" dirty="0"/>
              <a:t>Life cycles</a:t>
            </a:r>
          </a:p>
          <a:p>
            <a:pPr lvl="1"/>
            <a:r>
              <a:rPr lang="en-US" dirty="0"/>
              <a:t>Reproduction</a:t>
            </a:r>
          </a:p>
          <a:p>
            <a:pPr lvl="1"/>
            <a:r>
              <a:rPr lang="en-US" dirty="0"/>
              <a:t>Growth habits</a:t>
            </a:r>
          </a:p>
          <a:p>
            <a:pPr lvl="1"/>
            <a:r>
              <a:rPr lang="en-US" dirty="0"/>
              <a:t>Adaptations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Describe the evolution of different plant families, and how their unique adaptions help them to thrive in their environments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AFB57-3809-0BE0-7AD8-FC19144EAB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Explain the formation and function of different types of tissues found in trees and other plants (xylem, phloem, cambium, cuticle, stomata, vascular bundle, apical meristem, and lateral meristem)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Describe the different types of leaves and their evolutionary advantages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Identify the differences between angiosperm, gymnosperm, deciduous, coniferous, evergreen, hardwood, and softwood</a:t>
            </a:r>
          </a:p>
        </p:txBody>
      </p:sp>
    </p:spTree>
    <p:extLst>
      <p:ext uri="{BB962C8B-B14F-4D97-AF65-F5344CB8AC3E}">
        <p14:creationId xmlns:p14="http://schemas.microsoft.com/office/powerpoint/2010/main" val="142932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9A81F3-EF6E-C370-1849-D95411148B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02024" y="1524000"/>
            <a:ext cx="11191761" cy="4848786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9F79578-5C37-F3A7-98DB-08E63E6F2362}"/>
              </a:ext>
            </a:extLst>
          </p:cNvPr>
          <p:cNvSpPr txBox="1">
            <a:spLocks/>
          </p:cNvSpPr>
          <p:nvPr/>
        </p:nvSpPr>
        <p:spPr>
          <a:xfrm>
            <a:off x="1295397" y="388734"/>
            <a:ext cx="96012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Leaf Arrangement</a:t>
            </a:r>
          </a:p>
        </p:txBody>
      </p:sp>
    </p:spTree>
    <p:extLst>
      <p:ext uri="{BB962C8B-B14F-4D97-AF65-F5344CB8AC3E}">
        <p14:creationId xmlns:p14="http://schemas.microsoft.com/office/powerpoint/2010/main" val="265483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CC7BA8-99EA-ADE8-D468-8639074BF0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397" y="388734"/>
            <a:ext cx="9601200" cy="1303337"/>
          </a:xfrm>
        </p:spPr>
        <p:txBody>
          <a:bodyPr/>
          <a:lstStyle/>
          <a:p>
            <a:r>
              <a:rPr lang="en-US" dirty="0"/>
              <a:t>Common Leaf Shapes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E0F890-C066-00AF-A2E7-10707326570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438276" y="1594883"/>
            <a:ext cx="4514850" cy="112395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0AD67-509C-6215-D9F5-CA85B247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04396"/>
            <a:ext cx="5191125" cy="130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6DE11-E88A-F80C-57A2-71003F9A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959"/>
          <a:stretch/>
        </p:blipFill>
        <p:spPr>
          <a:xfrm>
            <a:off x="3062286" y="2877997"/>
            <a:ext cx="6067425" cy="939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6F3E63-728C-3A2F-49A5-7DEE815E7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360" y="3880107"/>
            <a:ext cx="7153275" cy="1200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89C83D-0E23-E1E1-85DB-7DB169ABB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2" y="5142981"/>
            <a:ext cx="63436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4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B443-DA48-8087-8F50-CC711EC6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Color Change in Leaves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C4A50A-B758-7AC9-7493-FA731DBDF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6224570" cy="33101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Chlorophyll is the dominant pigment in leaves during the growing season.</a:t>
            </a:r>
          </a:p>
          <a:p>
            <a:pPr lvl="1"/>
            <a:r>
              <a:rPr lang="en-US" dirty="0"/>
              <a:t>Chlorophyll reflects light in the green wavelength, so leaves appear to us as green.</a:t>
            </a:r>
          </a:p>
          <a:p>
            <a:r>
              <a:rPr lang="en-US" b="1" dirty="0"/>
              <a:t>Trees stop producing chlorophyll </a:t>
            </a:r>
            <a:r>
              <a:rPr lang="en-US" dirty="0"/>
              <a:t>in preparation for winter, allowing </a:t>
            </a:r>
            <a:r>
              <a:rPr lang="en-US" b="1" dirty="0"/>
              <a:t>other pigments </a:t>
            </a:r>
            <a:r>
              <a:rPr lang="en-US" dirty="0"/>
              <a:t>(that are already there) </a:t>
            </a:r>
            <a:r>
              <a:rPr lang="en-US" b="1" dirty="0"/>
              <a:t>to become more visible</a:t>
            </a:r>
          </a:p>
          <a:p>
            <a:pPr lvl="1"/>
            <a:r>
              <a:rPr lang="en-US" dirty="0"/>
              <a:t>Xanthophylls – yellow</a:t>
            </a:r>
          </a:p>
          <a:p>
            <a:pPr lvl="1"/>
            <a:r>
              <a:rPr lang="en-US" dirty="0"/>
              <a:t>Carotenes – orange </a:t>
            </a:r>
          </a:p>
          <a:p>
            <a:pPr lvl="1"/>
            <a:r>
              <a:rPr lang="en-US" dirty="0"/>
              <a:t>Anthocyanins – red, purple</a:t>
            </a:r>
          </a:p>
          <a:p>
            <a:r>
              <a:rPr lang="en-US" dirty="0"/>
              <a:t>Color change is most dependent on seasonal temperature, light, and water availability </a:t>
            </a:r>
          </a:p>
        </p:txBody>
      </p:sp>
      <p:pic>
        <p:nvPicPr>
          <p:cNvPr id="5122" name="Picture 2" descr="Leaf Graphic 2">
            <a:extLst>
              <a:ext uri="{FF2B5EF4-FFF2-40B4-BE49-F238E27FC236}">
                <a16:creationId xmlns:a16="http://schemas.microsoft.com/office/drawing/2014/main" id="{5537BFEF-471B-585E-EFDB-3E2D70FF24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79" y="2560320"/>
            <a:ext cx="3618273" cy="36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9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FE2FF5-2643-2C20-4306-15FA4831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Tree Life Cycle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269900-355F-DF55-DF15-D3DEE4C64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cs typeface="Courier New" panose="02070309020205020404" pitchFamily="49" charset="0"/>
              </a:rPr>
              <a:t>American Sycamore, </a:t>
            </a:r>
            <a:r>
              <a:rPr lang="en-US" b="1" i="1" dirty="0">
                <a:cs typeface="Courier New" panose="02070309020205020404" pitchFamily="49" charset="0"/>
              </a:rPr>
              <a:t>Platanus occidentalis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Leaf Type: Deciduous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Texas Native:✓ 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The largest deciduous tree of North America.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0FED693-7D32-2C38-8018-EB62FC4BD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5625" l="1750" r="95125">
                        <a14:foregroundMark x1="13125" y1="86875" x2="33000" y2="87125"/>
                        <a14:foregroundMark x1="33000" y1="87125" x2="52750" y2="86750"/>
                        <a14:foregroundMark x1="52750" y1="86750" x2="59250" y2="86875"/>
                        <a14:foregroundMark x1="67625" y1="89375" x2="69125" y2="82375"/>
                        <a14:foregroundMark x1="69125" y1="82375" x2="71000" y2="78875"/>
                        <a14:foregroundMark x1="86625" y1="71500" x2="76500" y2="83375"/>
                        <a14:foregroundMark x1="76500" y1="83375" x2="76250" y2="84625"/>
                        <a14:foregroundMark x1="95125" y1="76000" x2="94000" y2="85375"/>
                        <a14:foregroundMark x1="84250" y1="89750" x2="81750" y2="95625"/>
                        <a14:foregroundMark x1="24000" y1="9125" x2="30375" y2="5875"/>
                        <a14:foregroundMark x1="30375" y1="5875" x2="48500" y2="4125"/>
                        <a14:foregroundMark x1="48500" y1="4125" x2="58250" y2="8375"/>
                        <a14:foregroundMark x1="58250" y1="8375" x2="59125" y2="13500"/>
                        <a14:foregroundMark x1="50000" y1="5250" x2="33000" y2="3500"/>
                        <a14:foregroundMark x1="33000" y1="3500" x2="29750" y2="4125"/>
                        <a14:foregroundMark x1="13750" y1="57000" x2="7125" y2="59250"/>
                        <a14:foregroundMark x1="7125" y1="59250" x2="1750" y2="66375"/>
                        <a14:foregroundMark x1="1750" y1="66375" x2="18375" y2="76125"/>
                        <a14:foregroundMark x1="7375" y1="67750" x2="6750" y2="73750"/>
                        <a14:foregroundMark x1="71625" y1="61875" x2="68750" y2="53875"/>
                        <a14:foregroundMark x1="68750" y1="53875" x2="62250" y2="54750"/>
                        <a14:foregroundMark x1="9625" y1="38500" x2="13000" y2="45750"/>
                        <a14:foregroundMark x1="13000" y1="45750" x2="16375" y2="4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982663"/>
            <a:ext cx="4892675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49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E44CD-6701-7038-C4A8-0B23577F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Life Cycle of a Tree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44C2C-322F-F39C-AC27-9A4A62E6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50" y="2966097"/>
            <a:ext cx="4432176" cy="3310415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6A0F4208-621C-5D89-22C3-340E0A887D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51849"/>
              </p:ext>
            </p:extLst>
          </p:nvPr>
        </p:nvGraphicFramePr>
        <p:xfrm>
          <a:off x="5497654" y="550623"/>
          <a:ext cx="6156464" cy="575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9226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CC0A-26C9-E825-5459-BB986EF5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B217-BEC7-E29E-57AE-7AFCFCD54A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Spring and Summer: </a:t>
            </a:r>
          </a:p>
          <a:p>
            <a:pPr lvl="1"/>
            <a:r>
              <a:rPr lang="en-US" dirty="0"/>
              <a:t>Majority of tree growth takes place</a:t>
            </a:r>
          </a:p>
          <a:p>
            <a:pPr lvl="1"/>
            <a:r>
              <a:rPr lang="en-US" dirty="0"/>
              <a:t>New leaves produce chlorophyll and photosynthesize</a:t>
            </a:r>
          </a:p>
          <a:p>
            <a:pPr lvl="1"/>
            <a:r>
              <a:rPr lang="en-US" dirty="0"/>
              <a:t>Increased production of woody growth creates light-colored growth ring (earlywood)</a:t>
            </a:r>
          </a:p>
          <a:p>
            <a:pPr lvl="1"/>
            <a:r>
              <a:rPr lang="en-US" dirty="0"/>
              <a:t>Flowers may develop and become fruit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17EE8-F37A-A761-09D6-593AA2FE86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Fall:</a:t>
            </a:r>
          </a:p>
          <a:p>
            <a:pPr lvl="1"/>
            <a:r>
              <a:rPr lang="en-US" dirty="0"/>
              <a:t>Woody growth slows, creating dark growth ring (latewood)</a:t>
            </a:r>
          </a:p>
          <a:p>
            <a:pPr lvl="1"/>
            <a:r>
              <a:rPr lang="en-US" dirty="0"/>
              <a:t>Chlorophyll production slows and breaks down; leaves may change color</a:t>
            </a:r>
          </a:p>
          <a:p>
            <a:pPr lvl="1"/>
            <a:r>
              <a:rPr lang="en-US" dirty="0"/>
              <a:t>Fruit (seeds) are dispersed </a:t>
            </a:r>
          </a:p>
          <a:p>
            <a:r>
              <a:rPr lang="en-US" dirty="0"/>
              <a:t>Winter:</a:t>
            </a:r>
          </a:p>
          <a:p>
            <a:pPr lvl="1"/>
            <a:r>
              <a:rPr lang="en-US" dirty="0"/>
              <a:t>Trees </a:t>
            </a:r>
            <a:r>
              <a:rPr lang="en-US" b="1" dirty="0"/>
              <a:t>dormant</a:t>
            </a:r>
            <a:r>
              <a:rPr lang="en-US" dirty="0"/>
              <a:t>; metabolism slows to preserve energy</a:t>
            </a:r>
          </a:p>
          <a:p>
            <a:pPr lvl="1"/>
            <a:r>
              <a:rPr lang="en-US" dirty="0"/>
              <a:t>Optimum time to plant as tree can focus energy on root formation rather than leaf production</a:t>
            </a:r>
          </a:p>
        </p:txBody>
      </p:sp>
    </p:spTree>
    <p:extLst>
      <p:ext uri="{BB962C8B-B14F-4D97-AF65-F5344CB8AC3E}">
        <p14:creationId xmlns:p14="http://schemas.microsoft.com/office/powerpoint/2010/main" val="290380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F0C0-8EA7-0DEE-4B2E-E3DC7553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Rings and Dating Trees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641749-8AA8-7A08-0CAD-1D487DD08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70971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Trees grow </a:t>
            </a:r>
            <a:r>
              <a:rPr lang="en-US" b="1" u="sng" dirty="0"/>
              <a:t>two</a:t>
            </a:r>
            <a:r>
              <a:rPr lang="en-US" b="1" dirty="0"/>
              <a:t> rings each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Springwood/earlywood; usually thicker and lighter in color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Summerwood/latewood; usually thinner and darker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count one type of wood when counting growth rings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Analyzing tree rings to determine a tree’s age and past environmental conditions is called </a:t>
            </a:r>
            <a:r>
              <a:rPr lang="en-US" b="1" dirty="0"/>
              <a:t>dendrochronology</a:t>
            </a:r>
            <a:endParaRPr lang="en-US" dirty="0"/>
          </a:p>
        </p:txBody>
      </p:sp>
      <p:pic>
        <p:nvPicPr>
          <p:cNvPr id="3076" name="Picture 4" descr="A drawing of a crosscut section of a tree to display its rings and the potential events associated with their differences.">
            <a:extLst>
              <a:ext uri="{FF2B5EF4-FFF2-40B4-BE49-F238E27FC236}">
                <a16:creationId xmlns:a16="http://schemas.microsoft.com/office/drawing/2014/main" id="{5F7C2C08-206C-0BE7-047C-E6B7B2FF80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09" y="572590"/>
            <a:ext cx="5814574" cy="571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17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CD1-E60C-E2DB-F29F-E3DA0CE6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Reproduction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0276D5-3EE7-1751-8DE9-8EEA84BE02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AKA </a:t>
            </a:r>
            <a:r>
              <a:rPr lang="en-US" b="1" dirty="0"/>
              <a:t>pollination</a:t>
            </a:r>
          </a:p>
          <a:p>
            <a:r>
              <a:rPr lang="en-US" dirty="0"/>
              <a:t>Pollen from a male flower (angiosperms) or cone (gymnosperms) fertilizes the female flower/cone’s ovule, resulting in a seed</a:t>
            </a:r>
          </a:p>
          <a:p>
            <a:r>
              <a:rPr lang="en-US" dirty="0"/>
              <a:t>Trees can be </a:t>
            </a:r>
            <a:r>
              <a:rPr lang="en-US" b="1" dirty="0"/>
              <a:t>monoecious</a:t>
            </a:r>
            <a:r>
              <a:rPr lang="en-US" dirty="0"/>
              <a:t> (contain both male and female flowers on one plant) or </a:t>
            </a:r>
            <a:r>
              <a:rPr lang="en-US" b="1" dirty="0"/>
              <a:t>dioecious</a:t>
            </a:r>
            <a:r>
              <a:rPr lang="en-US" dirty="0"/>
              <a:t> (only one sex of flower per plant)</a:t>
            </a:r>
          </a:p>
          <a:p>
            <a:r>
              <a:rPr lang="en-US" dirty="0"/>
              <a:t>Tree flowers come in many different types based on lineage, adaptations</a:t>
            </a:r>
          </a:p>
        </p:txBody>
      </p:sp>
      <p:pic>
        <p:nvPicPr>
          <p:cNvPr id="10" name="Picture 2" descr="Magnolia grandiflora, Magnoliaceae">
            <a:extLst>
              <a:ext uri="{FF2B5EF4-FFF2-40B4-BE49-F238E27FC236}">
                <a16:creationId xmlns:a16="http://schemas.microsoft.com/office/drawing/2014/main" id="{BB18F11F-0446-5710-38D6-FA06758E40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312"/>
          <a:stretch/>
        </p:blipFill>
        <p:spPr bwMode="auto">
          <a:xfrm>
            <a:off x="6096000" y="2658456"/>
            <a:ext cx="2207100" cy="22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AC48AA-E828-3114-5131-5E10B94E01A9}"/>
              </a:ext>
            </a:extLst>
          </p:cNvPr>
          <p:cNvSpPr txBox="1"/>
          <p:nvPr/>
        </p:nvSpPr>
        <p:spPr>
          <a:xfrm>
            <a:off x="6016752" y="4891380"/>
            <a:ext cx="4797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[Left] Large, showy flowers and fruit on a Southern magnolia (</a:t>
            </a:r>
            <a:r>
              <a:rPr lang="en-US" sz="1200" i="1" dirty="0"/>
              <a:t>Magnolia grandiflora</a:t>
            </a:r>
            <a:r>
              <a:rPr lang="en-US" sz="1200" dirty="0"/>
              <a:t>), Image: Giuseppe Mazza</a:t>
            </a:r>
          </a:p>
          <a:p>
            <a:pPr algn="ctr"/>
            <a:r>
              <a:rPr lang="en-US" sz="1200" dirty="0"/>
              <a:t>[Right] A Southern live oak (</a:t>
            </a:r>
            <a:r>
              <a:rPr lang="en-US" sz="1200" i="1" dirty="0"/>
              <a:t>Quercus virginiana</a:t>
            </a:r>
            <a:r>
              <a:rPr lang="en-US" sz="1200" dirty="0"/>
              <a:t>) catkin, Image: IFAS Extension </a:t>
            </a:r>
          </a:p>
        </p:txBody>
      </p:sp>
      <p:pic>
        <p:nvPicPr>
          <p:cNvPr id="9220" name="Picture 4" descr="Figure 5. Flower—Quercus virginiana: southern live oak">
            <a:extLst>
              <a:ext uri="{FF2B5EF4-FFF2-40B4-BE49-F238E27FC236}">
                <a16:creationId xmlns:a16="http://schemas.microsoft.com/office/drawing/2014/main" id="{804BE3A1-4D74-8057-F9F6-C91AD0E84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8686452" y="2658456"/>
            <a:ext cx="2207100" cy="22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777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66C8-EFFC-B076-7D08-4C742087E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Types of Fruits and Seeds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54A04-ADA9-CE2F-A078-604606450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Trees have specifically shaped fruit and seeds depending on their reproductive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Seeds within fleshy fruits may be eaten and dispersed by animals in their excrement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Seeds with hairs and wings may be transported by the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Seeds with burs may stick to an animal’s fur</a:t>
            </a:r>
          </a:p>
        </p:txBody>
      </p:sp>
      <p:pic>
        <p:nvPicPr>
          <p:cNvPr id="1026" name="Picture 2" descr="common">
            <a:extLst>
              <a:ext uri="{FF2B5EF4-FFF2-40B4-BE49-F238E27FC236}">
                <a16:creationId xmlns:a16="http://schemas.microsoft.com/office/drawing/2014/main" id="{11B4AF47-FF9A-F477-C110-B4085B1ED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6" y="868874"/>
            <a:ext cx="6656326" cy="51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63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A710-196A-EE82-C44A-FAAA6B67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Asexual (Vegetative) Reproduction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CFD694-983D-99F8-6AD8-32AC5681BA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AKA </a:t>
            </a:r>
            <a:r>
              <a:rPr lang="en-US" b="1" dirty="0"/>
              <a:t>propagation (cloning)</a:t>
            </a:r>
          </a:p>
          <a:p>
            <a:pPr lvl="1"/>
            <a:r>
              <a:rPr lang="en-US" dirty="0"/>
              <a:t>Cuttings: Pieces of plants able to grow independently</a:t>
            </a:r>
          </a:p>
          <a:p>
            <a:pPr lvl="1"/>
            <a:r>
              <a:rPr lang="en-US" dirty="0"/>
              <a:t>Suckers: New trees sprouting from existing roots</a:t>
            </a:r>
          </a:p>
          <a:p>
            <a:pPr lvl="1"/>
            <a:r>
              <a:rPr lang="en-US" dirty="0"/>
              <a:t>Grafts: Two plant segments joined together</a:t>
            </a:r>
          </a:p>
          <a:p>
            <a:r>
              <a:rPr lang="en-US" dirty="0"/>
              <a:t>Offspring are genetically identical to parent</a:t>
            </a:r>
          </a:p>
          <a:p>
            <a:endParaRPr lang="en-US" dirty="0"/>
          </a:p>
        </p:txBody>
      </p:sp>
      <p:pic>
        <p:nvPicPr>
          <p:cNvPr id="11266" name="Picture 2" descr="A wide shot of a forest showing many trees turning yellow">
            <a:extLst>
              <a:ext uri="{FF2B5EF4-FFF2-40B4-BE49-F238E27FC236}">
                <a16:creationId xmlns:a16="http://schemas.microsoft.com/office/drawing/2014/main" id="{EC4BBFCF-AA52-ADB8-BEC4-87B11F6D8A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79" y="2651196"/>
            <a:ext cx="4352798" cy="24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940D4-A06A-B89B-510E-987339862727}"/>
              </a:ext>
            </a:extLst>
          </p:cNvPr>
          <p:cNvSpPr txBox="1"/>
          <p:nvPr/>
        </p:nvSpPr>
        <p:spPr>
          <a:xfrm>
            <a:off x="6303079" y="5099645"/>
            <a:ext cx="4352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Pando Quaking Aspen Colony (Populus tremuloides) in Utah. The colony is made of over 47,000 genetically identical individual stems connected by a single root system.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Image: George Ross via Getty Images</a:t>
            </a:r>
          </a:p>
        </p:txBody>
      </p:sp>
    </p:spTree>
    <p:extLst>
      <p:ext uri="{BB962C8B-B14F-4D97-AF65-F5344CB8AC3E}">
        <p14:creationId xmlns:p14="http://schemas.microsoft.com/office/powerpoint/2010/main" val="400157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43E22-4BE7-BB8F-2FA2-07DE69B5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4B0-598B-B6C7-C918-1B50F200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Biology – Students will be able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CE0CD-26DF-5351-DCE9-F8AD15DA2A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Explain the importance of nutrients, hormones, and enzymes in plant growth and function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Identify the characteristics of monocots and dicots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Describe how tree rings form, and how they are used in dendrochronology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9054C-E76D-FD4B-981F-AB7B30CE3F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US" dirty="0"/>
              <a:t>Explain the chemical processes that take place within plants (including their fundamental important, basic chemical reaction equations, and impact on plant survival) such as:</a:t>
            </a:r>
          </a:p>
          <a:p>
            <a:pPr lvl="1"/>
            <a:r>
              <a:rPr lang="en-US" dirty="0"/>
              <a:t>Photosynthesis</a:t>
            </a:r>
          </a:p>
          <a:p>
            <a:pPr lvl="1"/>
            <a:r>
              <a:rPr lang="en-US" dirty="0"/>
              <a:t>Respiration</a:t>
            </a:r>
          </a:p>
          <a:p>
            <a:pPr lvl="1"/>
            <a:r>
              <a:rPr lang="en-US" dirty="0"/>
              <a:t>Transpiration</a:t>
            </a:r>
          </a:p>
          <a:p>
            <a:pPr lvl="1"/>
            <a:r>
              <a:rPr lang="en-US" dirty="0"/>
              <a:t>Nutrient use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78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AA19-1995-9B55-055C-4B34348A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Chemical Processes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864340-D192-02D3-1E49-041D82997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063" y="982663"/>
            <a:ext cx="4892675" cy="48926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0D35F5-8587-7E16-2C3E-4C6E64882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44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Yaupon, </a:t>
            </a:r>
            <a:r>
              <a:rPr lang="en-US" i="1" dirty="0"/>
              <a:t>Ilex vomitoria</a:t>
            </a:r>
            <a:endParaRPr lang="en-US" dirty="0"/>
          </a:p>
          <a:p>
            <a:r>
              <a:rPr lang="en-US" dirty="0"/>
              <a:t>Leaf Type: Evergreen</a:t>
            </a:r>
          </a:p>
          <a:p>
            <a:r>
              <a:rPr lang="en-US" dirty="0"/>
              <a:t>Texas Native: ✓</a:t>
            </a:r>
          </a:p>
          <a:p>
            <a:r>
              <a:rPr lang="en-US" dirty="0"/>
              <a:t>Native but can become a nuisance if fire is suppressed. Understory yaupon will grow dense and crowd out seedlings. Yaupon is highly flammable due to the composition of its bark. Yaupon leaves contain caffeine.</a:t>
            </a:r>
          </a:p>
        </p:txBody>
      </p:sp>
    </p:spTree>
    <p:extLst>
      <p:ext uri="{BB962C8B-B14F-4D97-AF65-F5344CB8AC3E}">
        <p14:creationId xmlns:p14="http://schemas.microsoft.com/office/powerpoint/2010/main" val="273628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CB121E-CE8B-B805-52A5-C040E637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Photosynthesis and Respiration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AF997E-5D05-7B50-D0D3-26FA1DACD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Photosynthesis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2FAF1B-ED44-E3B3-B1CA-97BC76147C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Conversion of light energy into sugar (glucose)</a:t>
            </a:r>
          </a:p>
          <a:p>
            <a:r>
              <a:rPr lang="en-US" dirty="0"/>
              <a:t>Takes place in the leaves</a:t>
            </a:r>
          </a:p>
          <a:p>
            <a:r>
              <a:rPr lang="en-US" dirty="0"/>
              <a:t>Produced sugars are transported to the rest of the tree by the </a:t>
            </a:r>
            <a:r>
              <a:rPr lang="en-US" b="1" dirty="0"/>
              <a:t>phloem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0203B-5EE7-3DCD-1018-0F8BC2B06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Respiration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523092-33F2-A964-5C8A-2A8E877C90B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Conversion of oxygen and sugar into energy for growth</a:t>
            </a:r>
          </a:p>
          <a:p>
            <a:pPr lvl="1"/>
            <a:r>
              <a:rPr lang="en-US" dirty="0"/>
              <a:t>Reverse of photosynthesis</a:t>
            </a:r>
          </a:p>
          <a:p>
            <a:r>
              <a:rPr lang="en-US" dirty="0"/>
              <a:t>Takes place in the leaves </a:t>
            </a:r>
            <a:r>
              <a:rPr lang="en-US" i="1" dirty="0"/>
              <a:t>and</a:t>
            </a:r>
            <a:r>
              <a:rPr lang="en-US" dirty="0"/>
              <a:t> roots</a:t>
            </a:r>
          </a:p>
          <a:p>
            <a:r>
              <a:rPr lang="en-US" dirty="0"/>
              <a:t>Oxygen needed for respiration is absorbed through the soil by roots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C387-F607-6248-8331-517EB28B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198AC-35DE-F63C-832F-B36F5D42FD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Tree absorbs water from its roots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Water is drawn upwards through the xylem in the trunk, and out to the leaves through their veins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Water evaporates through stomata in leaves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FD51-80C1-A0A3-B822-C13332AFE4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Transpiration allows for the movement of nutrients throughout tree</a:t>
            </a:r>
          </a:p>
          <a:p>
            <a:r>
              <a:rPr lang="en-US" dirty="0"/>
              <a:t>Fluid in plant cells provides structural support (turgor pressure), allowing plant to grow upright</a:t>
            </a:r>
          </a:p>
        </p:txBody>
      </p:sp>
    </p:spTree>
    <p:extLst>
      <p:ext uri="{BB962C8B-B14F-4D97-AF65-F5344CB8AC3E}">
        <p14:creationId xmlns:p14="http://schemas.microsoft.com/office/powerpoint/2010/main" val="2604505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F836A3-808D-FA8D-38A3-07CB985C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Macronutrients (NPK)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5325A4-7BDB-A7C3-6731-96B6006520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Macronutrients are needed in large quantities</a:t>
            </a:r>
          </a:p>
          <a:p>
            <a:r>
              <a:rPr lang="en-US" b="1" dirty="0"/>
              <a:t>Nitrogen (N)</a:t>
            </a:r>
          </a:p>
          <a:p>
            <a:pPr lvl="1"/>
            <a:r>
              <a:rPr lang="en-US" u="sng" dirty="0"/>
              <a:t>Required in large quantities to make chlorophyll</a:t>
            </a:r>
          </a:p>
          <a:p>
            <a:pPr lvl="2"/>
            <a:r>
              <a:rPr lang="en-US" dirty="0"/>
              <a:t>Needed for effective photosynthesis, leaf growth</a:t>
            </a:r>
          </a:p>
          <a:p>
            <a:pPr lvl="1"/>
            <a:r>
              <a:rPr lang="en-US" dirty="0"/>
              <a:t>Signs of deficiency: Reduced growth, chlorosis (yellowing) of old leaves</a:t>
            </a:r>
          </a:p>
          <a:p>
            <a:r>
              <a:rPr lang="en-US" b="1" dirty="0"/>
              <a:t>Phosphorus (P)</a:t>
            </a:r>
          </a:p>
          <a:p>
            <a:pPr lvl="1"/>
            <a:r>
              <a:rPr lang="en-US" dirty="0"/>
              <a:t>Importance: </a:t>
            </a:r>
            <a:r>
              <a:rPr lang="en-US" u="sng" dirty="0"/>
              <a:t>Essential for root and reproductive structure (flower and fruit) development</a:t>
            </a:r>
          </a:p>
          <a:p>
            <a:pPr lvl="1"/>
            <a:r>
              <a:rPr lang="en-US" dirty="0"/>
              <a:t>Signs of deficiency: Old leaves may be discolored, experience tip dieback, and drop prematurely. New leaves may be smaller than normal, curled.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2C26D-9A03-BB9D-9849-0B9DBB0A35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Potassium (K)</a:t>
            </a:r>
          </a:p>
          <a:p>
            <a:pPr lvl="1"/>
            <a:r>
              <a:rPr lang="en-US" dirty="0"/>
              <a:t>Importance: </a:t>
            </a:r>
            <a:r>
              <a:rPr lang="en-US" u="sng" dirty="0"/>
              <a:t>Facilitates movement of water between plant cells</a:t>
            </a:r>
            <a:r>
              <a:rPr lang="en-US" dirty="0"/>
              <a:t>, allowing them to tolerate drought stress. </a:t>
            </a:r>
            <a:r>
              <a:rPr lang="en-US" u="sng" dirty="0"/>
              <a:t>Strengthens cell walls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Signs of deficiency: Leaf scorching, browning/yellowing, especially around the leaf edges and tips. Increased disease.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6601A-41B7-7BAD-F4C7-0DC35944B458}"/>
              </a:ext>
            </a:extLst>
          </p:cNvPr>
          <p:cNvSpPr txBox="1"/>
          <p:nvPr/>
        </p:nvSpPr>
        <p:spPr>
          <a:xfrm>
            <a:off x="6691744" y="4083628"/>
            <a:ext cx="420180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Mnemonic to remember: </a:t>
            </a:r>
            <a:r>
              <a:rPr lang="en-US" sz="1600" b="1" i="1" dirty="0"/>
              <a:t>Up, Down, All Around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↑ Nitrogen greens plants up</a:t>
            </a:r>
          </a:p>
          <a:p>
            <a:pPr algn="ctr"/>
            <a:r>
              <a:rPr lang="en-US" sz="1600" dirty="0"/>
              <a:t>↓Phosphorus reaches down to produce roots</a:t>
            </a:r>
          </a:p>
          <a:p>
            <a:pPr algn="ctr"/>
            <a:r>
              <a:rPr lang="en-US" sz="1600" dirty="0"/>
              <a:t>↻ Potassium helps water move all around the plant and promotes overall health</a:t>
            </a:r>
          </a:p>
        </p:txBody>
      </p:sp>
    </p:spTree>
    <p:extLst>
      <p:ext uri="{BB962C8B-B14F-4D97-AF65-F5344CB8AC3E}">
        <p14:creationId xmlns:p14="http://schemas.microsoft.com/office/powerpoint/2010/main" val="3488341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3D85-DC52-8342-16AF-65EA9405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Nutrients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7901F-CDED-B5AF-D7AF-0BA8E5519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Secondary Nutrients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58021-DE71-99D2-3CD7-C99DC2C330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Needed in moderate quantities</a:t>
            </a:r>
          </a:p>
          <a:p>
            <a:pPr lvl="1"/>
            <a:r>
              <a:rPr lang="en-US" b="1" dirty="0"/>
              <a:t>Calcium (Ca)</a:t>
            </a:r>
            <a:r>
              <a:rPr lang="en-US" dirty="0"/>
              <a:t>: Helps tree absorb and use other nutrients</a:t>
            </a:r>
          </a:p>
          <a:p>
            <a:pPr lvl="1"/>
            <a:r>
              <a:rPr lang="en-US" b="1" dirty="0"/>
              <a:t>Magnesium (Mg)</a:t>
            </a:r>
            <a:r>
              <a:rPr lang="en-US" dirty="0"/>
              <a:t>: Needed for photosynthesis and growth enzyme production</a:t>
            </a:r>
          </a:p>
          <a:p>
            <a:pPr lvl="1"/>
            <a:r>
              <a:rPr lang="en-US" b="1" dirty="0"/>
              <a:t>Sulfur (S)</a:t>
            </a:r>
            <a:r>
              <a:rPr lang="en-US" dirty="0"/>
              <a:t>: Needed for formation of proteins, which are required for photosynthesis and respiration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E22664-B3F7-741C-5B38-66C5BB04B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Micronutrients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5A4C87-F061-C556-D14C-79B67AAF33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Needed in very small quantities and can be toxic at high levels</a:t>
            </a:r>
          </a:p>
          <a:p>
            <a:pPr lvl="1"/>
            <a:r>
              <a:rPr lang="en-US" dirty="0"/>
              <a:t>Boron (B)</a:t>
            </a:r>
          </a:p>
          <a:p>
            <a:pPr lvl="1"/>
            <a:r>
              <a:rPr lang="en-US" dirty="0"/>
              <a:t>Chloride (Cl)</a:t>
            </a:r>
          </a:p>
          <a:p>
            <a:pPr lvl="1"/>
            <a:r>
              <a:rPr lang="en-US" dirty="0"/>
              <a:t>Copper (Cu)</a:t>
            </a:r>
          </a:p>
          <a:p>
            <a:pPr lvl="1"/>
            <a:r>
              <a:rPr lang="en-US" dirty="0"/>
              <a:t>Iron (Fe)</a:t>
            </a:r>
          </a:p>
          <a:p>
            <a:pPr lvl="1"/>
            <a:r>
              <a:rPr lang="en-US" dirty="0"/>
              <a:t>Manganese (Mn)</a:t>
            </a:r>
          </a:p>
          <a:p>
            <a:pPr lvl="1"/>
            <a:r>
              <a:rPr lang="en-US" dirty="0"/>
              <a:t>Molybdenum (Mo)</a:t>
            </a:r>
          </a:p>
          <a:p>
            <a:pPr lvl="1"/>
            <a:r>
              <a:rPr lang="en-US" dirty="0"/>
              <a:t>Zinc (Zn)</a:t>
            </a:r>
          </a:p>
        </p:txBody>
      </p:sp>
    </p:spTree>
    <p:extLst>
      <p:ext uri="{BB962C8B-B14F-4D97-AF65-F5344CB8AC3E}">
        <p14:creationId xmlns:p14="http://schemas.microsoft.com/office/powerpoint/2010/main" val="3583884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C03517-5852-7986-40A5-6E9ED9F8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Tree?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A88BC5-C153-C9F9-F7F9-16330662D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927" y="3031065"/>
            <a:ext cx="6280728" cy="324942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Large, woody plants with a (usually) single main trunk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“Woody, long-lived compartmentalized perennials”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dirty="0"/>
              <a:t>Alex </a:t>
            </a:r>
            <a:r>
              <a:rPr lang="en-US" sz="1400" dirty="0" err="1"/>
              <a:t>Shigo</a:t>
            </a:r>
            <a:r>
              <a:rPr lang="en-US" sz="1400" dirty="0"/>
              <a:t>, late biologist and plant pathologist with the United States Forest Service</a:t>
            </a:r>
          </a:p>
          <a:p>
            <a:pPr marL="628650" lvl="1" indent="-171450">
              <a:buSzPct val="114999"/>
              <a:buFont typeface="Arial" panose="020B0604020202020204" pitchFamily="34" charset="0"/>
              <a:buChar char="•"/>
            </a:pPr>
            <a:r>
              <a:rPr lang="en-US" sz="1600" b="1" dirty="0">
                <a:ea typeface="Open Sans"/>
                <a:cs typeface="Open Sans"/>
              </a:rPr>
              <a:t>"A big plant with a stick up the middle“</a:t>
            </a:r>
          </a:p>
          <a:p>
            <a:pPr marL="1085850" lvl="2" indent="-171450">
              <a:buSzPct val="114999"/>
              <a:buFont typeface="Arial" panose="020B0604020202020204" pitchFamily="34" charset="0"/>
              <a:buChar char="•"/>
            </a:pPr>
            <a:r>
              <a:rPr lang="en-US" sz="1400" dirty="0">
                <a:ea typeface="Open Sans"/>
                <a:cs typeface="Open Sans"/>
              </a:rPr>
              <a:t>Collin </a:t>
            </a:r>
            <a:r>
              <a:rPr lang="en-US" sz="1400" dirty="0" err="1">
                <a:ea typeface="Open Sans"/>
                <a:cs typeface="Open Sans"/>
              </a:rPr>
              <a:t>Tudge</a:t>
            </a:r>
            <a:r>
              <a:rPr lang="en-US" sz="1400" dirty="0">
                <a:ea typeface="Open Sans"/>
                <a:cs typeface="Open Sans"/>
              </a:rPr>
              <a:t>, </a:t>
            </a:r>
            <a:r>
              <a:rPr lang="en-US" sz="1400" i="1" dirty="0">
                <a:ea typeface="Open Sans"/>
                <a:cs typeface="Open Sans"/>
              </a:rPr>
              <a:t>The Secret Life of Trees</a:t>
            </a:r>
          </a:p>
          <a:p>
            <a:pPr marL="628650" lvl="1" indent="-171450">
              <a:buSzPct val="114999"/>
              <a:buFont typeface="Arial" panose="020B0604020202020204" pitchFamily="34" charset="0"/>
              <a:buChar char="•"/>
            </a:pPr>
            <a:r>
              <a:rPr lang="en-US" sz="1600" b="1" dirty="0">
                <a:ea typeface="Open Sans"/>
                <a:cs typeface="Open Sans"/>
              </a:rPr>
              <a:t>Being a tree is a way of growing</a:t>
            </a:r>
            <a:r>
              <a:rPr lang="en-US" sz="1600" dirty="0">
                <a:ea typeface="Open Sans"/>
                <a:cs typeface="Open Sans"/>
              </a:rPr>
              <a:t>, not a specific taxonomic group.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350D3-B344-0F82-F5CB-E03974D3E2DF}"/>
              </a:ext>
            </a:extLst>
          </p:cNvPr>
          <p:cNvSpPr txBox="1"/>
          <p:nvPr/>
        </p:nvSpPr>
        <p:spPr>
          <a:xfrm>
            <a:off x="2520496" y="5911155"/>
            <a:ext cx="472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General Sherman, a giant sequoia (</a:t>
            </a:r>
            <a:r>
              <a:rPr lang="en-US" sz="900" i="1" dirty="0"/>
              <a:t>Sequoiadendron giganteum</a:t>
            </a:r>
            <a:r>
              <a:rPr lang="en-US" sz="900" dirty="0"/>
              <a:t>), Sequoia National Park, California. The largest living single-stem tree by volume. Photo: Bill Fletcher</a:t>
            </a:r>
          </a:p>
        </p:txBody>
      </p:sp>
      <p:pic>
        <p:nvPicPr>
          <p:cNvPr id="10" name="Picture 4" descr="General Sherman Tree. Photograph by Bill Fletcher">
            <a:extLst>
              <a:ext uri="{FF2B5EF4-FFF2-40B4-BE49-F238E27FC236}">
                <a16:creationId xmlns:a16="http://schemas.microsoft.com/office/drawing/2014/main" id="{B78DD9D7-3E90-2CD5-2095-C8EF32B63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84" y="577513"/>
            <a:ext cx="4318098" cy="57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41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38CF48-2480-EE8B-F7D9-132F29EE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Tree Classification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3C1BD1-C60A-5747-08FA-59D2B291D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cs typeface="Courier New" panose="02070309020205020404" pitchFamily="49" charset="0"/>
              </a:rPr>
              <a:t>Pecan, </a:t>
            </a:r>
            <a:r>
              <a:rPr lang="en-US" b="1" i="1" dirty="0">
                <a:cs typeface="Courier New" panose="02070309020205020404" pitchFamily="49" charset="0"/>
              </a:rPr>
              <a:t>Carya </a:t>
            </a:r>
            <a:r>
              <a:rPr lang="en-US" b="1" i="1" dirty="0" err="1">
                <a:cs typeface="Courier New" panose="02070309020205020404" pitchFamily="49" charset="0"/>
              </a:rPr>
              <a:t>illinoinensis</a:t>
            </a:r>
            <a:endParaRPr lang="en-US" b="1" i="1" dirty="0"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Leaf Type: Deciduous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Texas Native:✓ </a:t>
            </a:r>
          </a:p>
          <a:p>
            <a:pPr>
              <a:lnSpc>
                <a:spcPct val="150000"/>
              </a:lnSpc>
            </a:pPr>
            <a:r>
              <a:rPr lang="en-US" dirty="0">
                <a:cs typeface="Courier New" panose="02070309020205020404" pitchFamily="49" charset="0"/>
              </a:rPr>
              <a:t>Pecan is the state tree of Texas.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F11F032-AD82-3F6C-76E7-34433DE210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625" l="8000" r="90000">
                        <a14:foregroundMark x1="59250" y1="12375" x2="48000" y2="4000"/>
                        <a14:foregroundMark x1="48000" y1="4000" x2="32500" y2="12500"/>
                        <a14:foregroundMark x1="79625" y1="87000" x2="84750" y2="91875"/>
                        <a14:foregroundMark x1="82750" y1="95875" x2="83750" y2="97625"/>
                        <a14:foregroundMark x1="8000" y1="61875" x2="11625" y2="7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982663"/>
            <a:ext cx="4892675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6222D-CEEB-E51A-1252-2E7975357C33}"/>
              </a:ext>
            </a:extLst>
          </p:cNvPr>
          <p:cNvSpPr txBox="1"/>
          <p:nvPr/>
        </p:nvSpPr>
        <p:spPr>
          <a:xfrm>
            <a:off x="6770077" y="5290038"/>
            <a:ext cx="1641230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7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E4BD9F-6C52-BE0F-C604-224CE195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can be classified based on flowering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7582EB-FEDC-F11D-DC95-D550628BB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Gymnosperm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D2AEF-97F0-2EB1-B297-D243CFE75A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Seeds exposed</a:t>
            </a:r>
          </a:p>
          <a:p>
            <a:r>
              <a:rPr lang="en-US" b="1" dirty="0"/>
              <a:t>Conifers</a:t>
            </a:r>
            <a:r>
              <a:rPr lang="en-US" dirty="0"/>
              <a:t>: Gymnosperms with seeds found in </a:t>
            </a:r>
            <a:r>
              <a:rPr lang="en-US" b="1" dirty="0"/>
              <a:t>cones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A96A75-F790-E5FF-A436-7222AE870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Angiosperm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BD4188-81FF-44FC-28A5-8097CD118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92129" cy="2632605"/>
          </a:xfrm>
        </p:spPr>
        <p:txBody>
          <a:bodyPr>
            <a:normAutofit/>
          </a:bodyPr>
          <a:lstStyle/>
          <a:p>
            <a:r>
              <a:rPr lang="en-US" dirty="0"/>
              <a:t>Seeds in an </a:t>
            </a:r>
            <a:r>
              <a:rPr lang="en-US" b="1" dirty="0"/>
              <a:t>ovary</a:t>
            </a:r>
          </a:p>
          <a:p>
            <a:r>
              <a:rPr lang="en-US" dirty="0"/>
              <a:t>True flowering plants</a:t>
            </a:r>
          </a:p>
          <a:p>
            <a:r>
              <a:rPr lang="en-US" dirty="0"/>
              <a:t>Two groups: monocots, dicots</a:t>
            </a:r>
          </a:p>
          <a:p>
            <a:r>
              <a:rPr lang="en-US" dirty="0"/>
              <a:t>Also called “broadleaves”</a:t>
            </a:r>
          </a:p>
        </p:txBody>
      </p:sp>
      <p:pic>
        <p:nvPicPr>
          <p:cNvPr id="1028" name="Picture 4" descr="Flowering Trees | National Postal Museum">
            <a:hlinkClick r:id="rId2"/>
            <a:extLst>
              <a:ext uri="{FF2B5EF4-FFF2-40B4-BE49-F238E27FC236}">
                <a16:creationId xmlns:a16="http://schemas.microsoft.com/office/drawing/2014/main" id="{565841C1-63A9-C3B1-AD55-2DAFD248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75" b="92601" l="10000" r="90000">
                        <a14:foregroundMark x1="21250" y1="35202" x2="20250" y2="56726"/>
                        <a14:foregroundMark x1="18250" y1="88565" x2="16750" y2="92825"/>
                        <a14:foregroundMark x1="20250" y1="8296" x2="28750" y2="9865"/>
                        <a14:foregroundMark x1="42750" y1="7175" x2="42750" y2="7175"/>
                        <a14:foregroundMark x1="29000" y1="53812" x2="29000" y2="5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624622"/>
            <a:ext cx="2460812" cy="27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C42D1E37-BCD5-283D-9C22-C08ECEBE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000" b="91750" l="60375" r="75000">
                        <a14:foregroundMark x1="64375" y1="91625" x2="69750" y2="9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7" t="67434" r="23072" b="6013"/>
          <a:stretch/>
        </p:blipFill>
        <p:spPr bwMode="auto">
          <a:xfrm rot="20592755">
            <a:off x="-5355" y="4564556"/>
            <a:ext cx="1511261" cy="219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F06E9-828B-2140-9CFF-690BE83301D5}"/>
              </a:ext>
            </a:extLst>
          </p:cNvPr>
          <p:cNvSpPr txBox="1"/>
          <p:nvPr/>
        </p:nvSpPr>
        <p:spPr>
          <a:xfrm>
            <a:off x="1478125" y="5993018"/>
            <a:ext cx="355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urier New" panose="02070309020205020404" pitchFamily="49" charset="0"/>
              </a:rPr>
              <a:t>Loblolly (</a:t>
            </a:r>
            <a:r>
              <a:rPr lang="en-US" sz="1600" i="1" dirty="0">
                <a:cs typeface="Courier New" panose="02070309020205020404" pitchFamily="49" charset="0"/>
              </a:rPr>
              <a:t>Pinus </a:t>
            </a:r>
            <a:r>
              <a:rPr lang="en-US" sz="1600" i="1" dirty="0" err="1">
                <a:cs typeface="Courier New" panose="02070309020205020404" pitchFamily="49" charset="0"/>
              </a:rPr>
              <a:t>taeda</a:t>
            </a:r>
            <a:r>
              <a:rPr lang="en-US" sz="1600" dirty="0">
                <a:cs typeface="Courier New" panose="02070309020205020404" pitchFamily="49" charset="0"/>
              </a:rPr>
              <a:t>) pine cone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D2DA6-61EB-6F39-FAE6-8EC7D9470598}"/>
              </a:ext>
            </a:extLst>
          </p:cNvPr>
          <p:cNvSpPr txBox="1"/>
          <p:nvPr/>
        </p:nvSpPr>
        <p:spPr>
          <a:xfrm>
            <a:off x="6561743" y="5769765"/>
            <a:ext cx="370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cs typeface="Courier New" panose="02070309020205020404" pitchFamily="49" charset="0"/>
              </a:rPr>
              <a:t>Southern Magnolia (</a:t>
            </a:r>
            <a:r>
              <a:rPr lang="en-US" sz="1600" i="1" dirty="0">
                <a:cs typeface="Courier New" panose="02070309020205020404" pitchFamily="49" charset="0"/>
              </a:rPr>
              <a:t>Magnolia grandiflora</a:t>
            </a:r>
            <a:r>
              <a:rPr lang="en-US" sz="1600" dirty="0">
                <a:cs typeface="Courier New" panose="02070309020205020404" pitchFamily="49" charset="0"/>
              </a:rPr>
              <a:t>) flower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31197-01CA-582A-D779-36BE8ECF8A6D}"/>
              </a:ext>
            </a:extLst>
          </p:cNvPr>
          <p:cNvSpPr txBox="1"/>
          <p:nvPr/>
        </p:nvSpPr>
        <p:spPr>
          <a:xfrm>
            <a:off x="1764961" y="4624622"/>
            <a:ext cx="2976679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cs typeface="Courier New"/>
              </a:rPr>
              <a:t>The Greek prefix "</a:t>
            </a:r>
            <a:r>
              <a:rPr lang="en-US" err="1">
                <a:cs typeface="Courier New"/>
              </a:rPr>
              <a:t>gymno</a:t>
            </a:r>
            <a:r>
              <a:rPr lang="en-US" dirty="0">
                <a:cs typeface="Courier New"/>
              </a:rPr>
              <a:t>" means </a:t>
            </a:r>
            <a:r>
              <a:rPr lang="en-US" i="1" dirty="0">
                <a:cs typeface="Courier New"/>
              </a:rPr>
              <a:t>naked</a:t>
            </a:r>
            <a:r>
              <a:rPr lang="en-US" dirty="0">
                <a:cs typeface="Courier New"/>
              </a:rPr>
              <a:t>, "</a:t>
            </a:r>
            <a:r>
              <a:rPr lang="en-US" err="1">
                <a:cs typeface="Courier New"/>
              </a:rPr>
              <a:t>angio</a:t>
            </a:r>
            <a:r>
              <a:rPr lang="en-US" dirty="0">
                <a:cs typeface="Courier New"/>
              </a:rPr>
              <a:t>" means </a:t>
            </a:r>
            <a:r>
              <a:rPr lang="en-US" i="1" dirty="0">
                <a:cs typeface="Courier New"/>
              </a:rPr>
              <a:t>container</a:t>
            </a:r>
            <a:r>
              <a:rPr lang="en-US" dirty="0">
                <a:cs typeface="Courier New"/>
              </a:rPr>
              <a:t> or </a:t>
            </a:r>
            <a:r>
              <a:rPr lang="en-US" i="1" dirty="0">
                <a:cs typeface="Courier New"/>
              </a:rPr>
              <a:t>vessel</a:t>
            </a:r>
            <a:r>
              <a:rPr lang="en-US" dirty="0">
                <a:cs typeface="Courier New"/>
              </a:rPr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215397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3A67-2270-A9DD-4E82-7BB771A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Angiosperms: Monocot vs. Dicot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2D7BC-DF27-23B3-D161-BA27C91B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Monocot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9949-5236-91E8-97F0-98E1EBCF0E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i="1" dirty="0"/>
              <a:t>Mono</a:t>
            </a:r>
            <a:r>
              <a:rPr lang="en-US" i="1" dirty="0"/>
              <a:t>cotyledon</a:t>
            </a:r>
            <a:r>
              <a:rPr lang="en-US" dirty="0"/>
              <a:t> = one cotyledon</a:t>
            </a:r>
          </a:p>
          <a:p>
            <a:r>
              <a:rPr lang="en-US" dirty="0"/>
              <a:t>Leaves parallel veined</a:t>
            </a:r>
          </a:p>
          <a:p>
            <a:r>
              <a:rPr lang="en-US" dirty="0"/>
              <a:t>Palms and grasses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70DF7-719C-147A-9FFD-9DB296567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Dicot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919C9-0081-A544-573A-112F78B35F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i="1" dirty="0"/>
              <a:t>Di</a:t>
            </a:r>
            <a:r>
              <a:rPr lang="en-US" i="1" dirty="0"/>
              <a:t>cotyledon</a:t>
            </a:r>
            <a:r>
              <a:rPr lang="en-US" dirty="0"/>
              <a:t> = two cotyledon</a:t>
            </a:r>
          </a:p>
          <a:p>
            <a:r>
              <a:rPr lang="en-US" dirty="0"/>
              <a:t>Leaves net veined</a:t>
            </a:r>
          </a:p>
          <a:p>
            <a:r>
              <a:rPr lang="en-US" dirty="0"/>
              <a:t>Trees, shrubs, herbaceous plants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46F69-A0C6-5203-AD43-F9F12F9858B8}"/>
              </a:ext>
            </a:extLst>
          </p:cNvPr>
          <p:cNvSpPr txBox="1"/>
          <p:nvPr/>
        </p:nvSpPr>
        <p:spPr>
          <a:xfrm>
            <a:off x="2017884" y="2221334"/>
            <a:ext cx="815623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cs typeface="Courier New"/>
              </a:rPr>
              <a:t>Cotyledon</a:t>
            </a:r>
            <a:r>
              <a:rPr lang="en-US" dirty="0">
                <a:cs typeface="Courier New"/>
              </a:rPr>
              <a:t> (seed leaves) are the first leaves to appear after germination.</a:t>
            </a:r>
            <a:endParaRPr lang="en-US" dirty="0">
              <a:cs typeface="Courier New" panose="02070309020205020404" pitchFamily="49" charset="0"/>
            </a:endParaRPr>
          </a:p>
        </p:txBody>
      </p:sp>
      <p:pic>
        <p:nvPicPr>
          <p:cNvPr id="1028" name="Picture 4" descr="Pecan tree - Southern Native Trees">
            <a:hlinkClick r:id="rId3"/>
            <a:extLst>
              <a:ext uri="{FF2B5EF4-FFF2-40B4-BE49-F238E27FC236}">
                <a16:creationId xmlns:a16="http://schemas.microsoft.com/office/drawing/2014/main" id="{387E3C5F-7A0D-B52A-EEE8-6B7BD56C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5125" l="8863" r="89967">
                        <a14:foregroundMark x1="46990" y1="9250" x2="46990" y2="9250"/>
                        <a14:foregroundMark x1="9030" y1="23875" x2="9030" y2="23875"/>
                        <a14:foregroundMark x1="50836" y1="95125" x2="50836" y2="9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550">
            <a:off x="9482748" y="3379693"/>
            <a:ext cx="2827696" cy="3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B09EBB-5866-EDC4-1877-0C1E76829BED}"/>
              </a:ext>
            </a:extLst>
          </p:cNvPr>
          <p:cNvSpPr txBox="1"/>
          <p:nvPr/>
        </p:nvSpPr>
        <p:spPr>
          <a:xfrm>
            <a:off x="6317573" y="5805864"/>
            <a:ext cx="37037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400" dirty="0">
                <a:cs typeface="Courier New"/>
              </a:rPr>
              <a:t>Leaf of </a:t>
            </a:r>
            <a:r>
              <a:rPr lang="en-US" sz="1400" b="1" dirty="0">
                <a:cs typeface="Courier New"/>
              </a:rPr>
              <a:t>Pecan (</a:t>
            </a:r>
            <a:r>
              <a:rPr lang="en-US" sz="1400" b="1" i="1" dirty="0">
                <a:cs typeface="Courier New"/>
              </a:rPr>
              <a:t>Carya </a:t>
            </a:r>
            <a:r>
              <a:rPr lang="en-US" sz="1400" b="1" dirty="0" err="1">
                <a:cs typeface="Courier New"/>
              </a:rPr>
              <a:t>illinoinensis</a:t>
            </a:r>
            <a:r>
              <a:rPr lang="en-US" sz="1400" b="1" dirty="0">
                <a:cs typeface="Courier New"/>
              </a:rPr>
              <a:t>) </a:t>
            </a:r>
            <a:r>
              <a:rPr lang="en-US" sz="1400" dirty="0">
                <a:cs typeface="Courier New"/>
              </a:rPr>
              <a:t>showing net leaf veins (a dicot).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27CA9-9318-1540-62E8-C01120347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" y="5064651"/>
            <a:ext cx="1774238" cy="1789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612BD-4B2A-3ADD-739E-87CED50019BE}"/>
              </a:ext>
            </a:extLst>
          </p:cNvPr>
          <p:cNvSpPr txBox="1"/>
          <p:nvPr/>
        </p:nvSpPr>
        <p:spPr>
          <a:xfrm>
            <a:off x="1802017" y="5805864"/>
            <a:ext cx="37037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cs typeface="Courier New"/>
              </a:rPr>
              <a:t>Parallel leaf veins of a blade of grass (a monocot).</a:t>
            </a:r>
            <a:endParaRPr lang="en-US" sz="14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298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3A67-2270-A9DD-4E82-7BB771A3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Gymnosperms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2D7BC-DF27-23B3-D161-BA27C91B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Open Sans"/>
                <a:cs typeface="Open Sans"/>
              </a:rPr>
              <a:t>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9949-5236-91E8-97F0-98E1EBCF0E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ea typeface="Open Sans"/>
                <a:cs typeface="Open Sans"/>
              </a:rPr>
              <a:t>Conifers</a:t>
            </a:r>
          </a:p>
          <a:p>
            <a:pPr>
              <a:buSzPct val="114999"/>
            </a:pPr>
            <a:r>
              <a:rPr lang="en-US" dirty="0">
                <a:ea typeface="Open Sans"/>
                <a:cs typeface="Open Sans"/>
              </a:rPr>
              <a:t>Cycads</a:t>
            </a:r>
          </a:p>
          <a:p>
            <a:pPr>
              <a:buSzPct val="114999"/>
            </a:pPr>
            <a:r>
              <a:rPr lang="en-US" dirty="0" err="1">
                <a:ea typeface="Open Sans"/>
                <a:cs typeface="Open Sans"/>
              </a:rPr>
              <a:t>Ginkgos</a:t>
            </a:r>
          </a:p>
          <a:p>
            <a:pPr lvl="1">
              <a:buSzPct val="114999"/>
              <a:buFont typeface="Courier New"/>
              <a:buChar char="o"/>
            </a:pPr>
            <a:r>
              <a:rPr lang="en-US" dirty="0">
                <a:ea typeface="Open Sans"/>
                <a:cs typeface="Open Sans"/>
              </a:rPr>
              <a:t>Only one species remaining  (</a:t>
            </a:r>
            <a:r>
              <a:rPr lang="en-US" i="1" dirty="0">
                <a:ea typeface="Open Sans"/>
                <a:cs typeface="Open Sans"/>
              </a:rPr>
              <a:t>Ginkgo biloba</a:t>
            </a:r>
            <a:r>
              <a:rPr lang="en-US" dirty="0">
                <a:ea typeface="Open Sans"/>
                <a:cs typeface="Open Sans"/>
              </a:rPr>
              <a:t>)</a:t>
            </a:r>
            <a:r>
              <a:rPr lang="en-US" i="1" dirty="0">
                <a:ea typeface="Open Sans"/>
                <a:cs typeface="Open Sans"/>
              </a:rPr>
              <a:t>,</a:t>
            </a:r>
            <a:r>
              <a:rPr lang="en-US" dirty="0">
                <a:ea typeface="Open Sans"/>
                <a:cs typeface="Open Sans"/>
              </a:rPr>
              <a:t> used ornamentally in the U.S.A.</a:t>
            </a:r>
          </a:p>
          <a:p>
            <a:pPr>
              <a:buSzPct val="114999"/>
            </a:pPr>
            <a:r>
              <a:rPr lang="en-US" dirty="0" err="1">
                <a:ea typeface="Open Sans"/>
                <a:cs typeface="Open Sans"/>
              </a:rPr>
              <a:t>Gnetophytes</a:t>
            </a:r>
            <a:endParaRPr lang="en-US" dirty="0">
              <a:ea typeface="Open Sans"/>
              <a:cs typeface="Open Sans"/>
            </a:endParaRPr>
          </a:p>
          <a:p>
            <a:pPr>
              <a:buSzPct val="114999"/>
            </a:pPr>
            <a:endParaRPr lang="en-US" dirty="0">
              <a:ea typeface="Open Sans"/>
              <a:cs typeface="Open San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70DF7-719C-147A-9FFD-9DB296567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Conifers</a:t>
            </a:r>
            <a:endParaRPr lang="en-US" dirty="0">
              <a:ea typeface="Open Sans"/>
              <a:cs typeface="Open San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919C9-0081-A544-573A-112F78B35F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a typeface="Open Sans"/>
                <a:cs typeface="Open Sans"/>
              </a:rPr>
              <a:t>Main group of treed gymnosperms</a:t>
            </a:r>
          </a:p>
          <a:p>
            <a:pPr>
              <a:buSzPct val="114999"/>
            </a:pPr>
            <a:r>
              <a:rPr lang="en-US" dirty="0">
                <a:ea typeface="Open Sans"/>
                <a:cs typeface="Open Sans"/>
              </a:rPr>
              <a:t>Have seeds within </a:t>
            </a:r>
            <a:r>
              <a:rPr lang="en-US" b="1" dirty="0">
                <a:ea typeface="Open Sans"/>
                <a:cs typeface="Open Sans"/>
              </a:rPr>
              <a:t>cones</a:t>
            </a:r>
          </a:p>
          <a:p>
            <a:pPr>
              <a:buSzPct val="114999"/>
            </a:pPr>
            <a:r>
              <a:rPr lang="en-US" dirty="0">
                <a:ea typeface="Open Sans"/>
                <a:cs typeface="Open Sans"/>
              </a:rPr>
              <a:t>Needle- or scale-like leaves</a:t>
            </a:r>
          </a:p>
          <a:p>
            <a:pPr>
              <a:buSzPct val="114999"/>
            </a:pPr>
            <a:r>
              <a:rPr lang="en-US" dirty="0">
                <a:ea typeface="Open Sans"/>
                <a:cs typeface="Open Sans"/>
              </a:rPr>
              <a:t>Many are evergreen but some deciduous</a:t>
            </a:r>
          </a:p>
          <a:p>
            <a:pPr>
              <a:buSzPct val="114999"/>
            </a:pPr>
            <a:endParaRPr lang="en-US" dirty="0">
              <a:ea typeface="Open Sans"/>
              <a:cs typeface="Open San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51E1FC-6137-A634-2EEF-4B25A71D9B79}"/>
              </a:ext>
            </a:extLst>
          </p:cNvPr>
          <p:cNvCxnSpPr/>
          <p:nvPr/>
        </p:nvCxnSpPr>
        <p:spPr>
          <a:xfrm>
            <a:off x="2926080" y="3383280"/>
            <a:ext cx="3263900" cy="25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5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519FB-6B75-C8F4-D3C4-FFCC0051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Conifers</a:t>
            </a:r>
          </a:p>
        </p:txBody>
      </p:sp>
      <p:pic>
        <p:nvPicPr>
          <p:cNvPr id="3" name="Picture 2" descr="baldcypress150.jpg">
            <a:extLst>
              <a:ext uri="{FF2B5EF4-FFF2-40B4-BE49-F238E27FC236}">
                <a16:creationId xmlns:a16="http://schemas.microsoft.com/office/drawing/2014/main" id="{D51D0C30-6DA4-1876-FD1C-037BBDDA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696" y="2792892"/>
            <a:ext cx="2743200" cy="2739771"/>
          </a:xfrm>
          <a:prstGeom prst="rect">
            <a:avLst/>
          </a:prstGeom>
        </p:spPr>
      </p:pic>
      <p:pic>
        <p:nvPicPr>
          <p:cNvPr id="4" name="Picture 3" descr="pine_loblolly150.jpg">
            <a:extLst>
              <a:ext uri="{FF2B5EF4-FFF2-40B4-BE49-F238E27FC236}">
                <a16:creationId xmlns:a16="http://schemas.microsoft.com/office/drawing/2014/main" id="{BECE3744-96D0-6CDE-06F2-33155701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91178"/>
            <a:ext cx="2743200" cy="2743200"/>
          </a:xfrm>
          <a:prstGeom prst="rect">
            <a:avLst/>
          </a:prstGeom>
        </p:spPr>
      </p:pic>
      <p:pic>
        <p:nvPicPr>
          <p:cNvPr id="5" name="Picture 4" descr="juniper_ash150.jpg">
            <a:extLst>
              <a:ext uri="{FF2B5EF4-FFF2-40B4-BE49-F238E27FC236}">
                <a16:creationId xmlns:a16="http://schemas.microsoft.com/office/drawing/2014/main" id="{F581C26E-4B90-0850-05C6-6D785FA86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04" y="2789463"/>
            <a:ext cx="2743200" cy="2746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0690EE-D12B-B5AF-9FEB-D0D92FF2C506}"/>
              </a:ext>
            </a:extLst>
          </p:cNvPr>
          <p:cNvSpPr txBox="1"/>
          <p:nvPr/>
        </p:nvSpPr>
        <p:spPr>
          <a:xfrm>
            <a:off x="1267072" y="5621195"/>
            <a:ext cx="2703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ea typeface="Open Sans"/>
                <a:cs typeface="Open Sans"/>
              </a:rPr>
              <a:t>Ashe Juniper</a:t>
            </a:r>
            <a:endParaRPr lang="en-US" b="1" i="1" dirty="0">
              <a:ea typeface="Open Sans"/>
              <a:cs typeface="Open Sans"/>
            </a:endParaRPr>
          </a:p>
          <a:p>
            <a:pPr algn="ctr"/>
            <a:r>
              <a:rPr lang="en-US" i="1" dirty="0">
                <a:ea typeface="Open Sans"/>
                <a:cs typeface="Open Sans"/>
              </a:rPr>
              <a:t>Juniperus </a:t>
            </a:r>
            <a:r>
              <a:rPr lang="en-US" i="1" dirty="0" err="1">
                <a:ea typeface="Open Sans"/>
                <a:cs typeface="Open Sans"/>
              </a:rPr>
              <a:t>ashei</a:t>
            </a:r>
            <a:endParaRPr lang="en-US" i="1" dirty="0"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5C1B4-4F10-196D-3845-81BFB1DC76F1}"/>
              </a:ext>
            </a:extLst>
          </p:cNvPr>
          <p:cNvSpPr txBox="1"/>
          <p:nvPr/>
        </p:nvSpPr>
        <p:spPr>
          <a:xfrm>
            <a:off x="4752516" y="5621195"/>
            <a:ext cx="2703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ea typeface="Open Sans"/>
                <a:cs typeface="Open Sans"/>
              </a:rPr>
              <a:t>Loblolly Pine</a:t>
            </a:r>
          </a:p>
          <a:p>
            <a:pPr algn="ctr"/>
            <a:r>
              <a:rPr lang="en-US" i="1" dirty="0">
                <a:ea typeface="Open Sans"/>
                <a:cs typeface="Open Sans"/>
              </a:rPr>
              <a:t>Pinus </a:t>
            </a:r>
            <a:r>
              <a:rPr lang="en-US" i="1" err="1">
                <a:ea typeface="Open Sans"/>
                <a:cs typeface="Open Sans"/>
              </a:rPr>
              <a:t>taeda</a:t>
            </a:r>
            <a:endParaRPr lang="en-US" i="1"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472E2-65CC-3EFA-7D0C-FAE94D7F52C9}"/>
              </a:ext>
            </a:extLst>
          </p:cNvPr>
          <p:cNvSpPr txBox="1"/>
          <p:nvPr/>
        </p:nvSpPr>
        <p:spPr>
          <a:xfrm>
            <a:off x="8209738" y="5621195"/>
            <a:ext cx="27030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ea typeface="Open Sans"/>
                <a:cs typeface="Open Sans"/>
              </a:rPr>
              <a:t>Baldcypress</a:t>
            </a:r>
          </a:p>
          <a:p>
            <a:pPr algn="ctr"/>
            <a:r>
              <a:rPr lang="en-US" dirty="0">
                <a:ea typeface="Open Sans"/>
                <a:cs typeface="Open Sans"/>
              </a:rPr>
              <a:t>Taxodium distichum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18341-6409-2724-4BB9-9F86D204E6ED}"/>
              </a:ext>
            </a:extLst>
          </p:cNvPr>
          <p:cNvSpPr txBox="1"/>
          <p:nvPr/>
        </p:nvSpPr>
        <p:spPr>
          <a:xfrm>
            <a:off x="8153293" y="2460306"/>
            <a:ext cx="2703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Open Sans"/>
                <a:cs typeface="Open Sans"/>
              </a:rPr>
              <a:t>A deciduous conifer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E5E83-AF03-060B-78AE-32F559556844}"/>
              </a:ext>
            </a:extLst>
          </p:cNvPr>
          <p:cNvSpPr txBox="1"/>
          <p:nvPr/>
        </p:nvSpPr>
        <p:spPr>
          <a:xfrm>
            <a:off x="4752515" y="2460306"/>
            <a:ext cx="2703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Open Sans"/>
                <a:cs typeface="Open Sans"/>
              </a:rPr>
              <a:t>Needle-like leaves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15C54-1C49-574F-49ED-D992959EFED0}"/>
              </a:ext>
            </a:extLst>
          </p:cNvPr>
          <p:cNvSpPr txBox="1"/>
          <p:nvPr/>
        </p:nvSpPr>
        <p:spPr>
          <a:xfrm>
            <a:off x="1351737" y="2460306"/>
            <a:ext cx="2703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Open Sans"/>
                <a:cs typeface="Open Sans"/>
              </a:rPr>
              <a:t>Scale-like leaves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0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TFS">
      <a:dk1>
        <a:sysClr val="windowText" lastClr="000000"/>
      </a:dk1>
      <a:lt1>
        <a:srgbClr val="FFFFFF"/>
      </a:lt1>
      <a:dk2>
        <a:srgbClr val="212121"/>
      </a:dk2>
      <a:lt2>
        <a:srgbClr val="DADADA"/>
      </a:lt2>
      <a:accent1>
        <a:srgbClr val="888B8D"/>
      </a:accent1>
      <a:accent2>
        <a:srgbClr val="657E39"/>
      </a:accent2>
      <a:accent3>
        <a:srgbClr val="2C5035"/>
      </a:accent3>
      <a:accent4>
        <a:srgbClr val="5C6139"/>
      </a:accent4>
      <a:accent5>
        <a:srgbClr val="500000"/>
      </a:accent5>
      <a:accent6>
        <a:srgbClr val="803348"/>
      </a:accent6>
      <a:hlink>
        <a:srgbClr val="0070C0"/>
      </a:hlink>
      <a:folHlink>
        <a:srgbClr val="7030A0"/>
      </a:folHlink>
    </a:clrScheme>
    <a:fontScheme name="TAMU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4790</TotalTime>
  <Words>2469</Words>
  <Application>Microsoft Office PowerPoint</Application>
  <PresentationFormat>Widescreen</PresentationFormat>
  <Paragraphs>308</Paragraphs>
  <Slides>34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Calibri</vt:lpstr>
      <vt:lpstr>Courier New</vt:lpstr>
      <vt:lpstr>Open Sans</vt:lpstr>
      <vt:lpstr>Oswald</vt:lpstr>
      <vt:lpstr>Organic</vt:lpstr>
      <vt:lpstr>Tree Biology</vt:lpstr>
      <vt:lpstr>Plant Biology – Students will be able to…</vt:lpstr>
      <vt:lpstr>Plant Biology – Students will be able to…</vt:lpstr>
      <vt:lpstr>What is a Tree?</vt:lpstr>
      <vt:lpstr>Tree Classification</vt:lpstr>
      <vt:lpstr>Trees can be classified based on flowering</vt:lpstr>
      <vt:lpstr>Types of Angiosperms: Monocot vs. Dicot</vt:lpstr>
      <vt:lpstr>Types of Gymnosperms</vt:lpstr>
      <vt:lpstr>Examples of Conifers</vt:lpstr>
      <vt:lpstr>Trees can be classified based on leaves</vt:lpstr>
      <vt:lpstr>Trees can be classified based on their wood</vt:lpstr>
      <vt:lpstr>Tree Anatomy</vt:lpstr>
      <vt:lpstr>Tree Biology Overview</vt:lpstr>
      <vt:lpstr>Tree Cell Zones: Meristems</vt:lpstr>
      <vt:lpstr>How Trees Grow</vt:lpstr>
      <vt:lpstr>Tree Tissues</vt:lpstr>
      <vt:lpstr>Tree Tissues</vt:lpstr>
      <vt:lpstr>Leaves</vt:lpstr>
      <vt:lpstr>Leaf Structure and Adaptations</vt:lpstr>
      <vt:lpstr>PowerPoint Presentation</vt:lpstr>
      <vt:lpstr>Common Leaf Shapes</vt:lpstr>
      <vt:lpstr>Color Change in Leaves</vt:lpstr>
      <vt:lpstr>Tree Life Cycle</vt:lpstr>
      <vt:lpstr>Life Cycle of a Tree</vt:lpstr>
      <vt:lpstr>Seasonal Changes</vt:lpstr>
      <vt:lpstr>Tree Rings and Dating Trees</vt:lpstr>
      <vt:lpstr>Sexual Reproduction</vt:lpstr>
      <vt:lpstr>Common Types of Fruits and Seeds</vt:lpstr>
      <vt:lpstr>Asexual (Vegetative) Reproduction</vt:lpstr>
      <vt:lpstr>Chemical Processes </vt:lpstr>
      <vt:lpstr>Photosynthesis and Respiration</vt:lpstr>
      <vt:lpstr>Transpiration</vt:lpstr>
      <vt:lpstr>Macronutrients (NPK)</vt:lpstr>
      <vt:lpstr>Other Nutrients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Hill, Sam</dc:creator>
  <cp:lastModifiedBy>Hill, Sam</cp:lastModifiedBy>
  <cp:revision>311</cp:revision>
  <dcterms:created xsi:type="dcterms:W3CDTF">2024-12-11T20:29:19Z</dcterms:created>
  <dcterms:modified xsi:type="dcterms:W3CDTF">2025-02-13T19:15:28Z</dcterms:modified>
</cp:coreProperties>
</file>