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8"/>
  </p:notesMasterIdLst>
  <p:sldIdLst>
    <p:sldId id="256" r:id="rId3"/>
    <p:sldId id="381" r:id="rId4"/>
    <p:sldId id="399" r:id="rId5"/>
    <p:sldId id="378" r:id="rId6"/>
    <p:sldId id="379" r:id="rId7"/>
    <p:sldId id="380" r:id="rId8"/>
    <p:sldId id="384" r:id="rId9"/>
    <p:sldId id="382" r:id="rId10"/>
    <p:sldId id="272" r:id="rId11"/>
    <p:sldId id="273" r:id="rId12"/>
    <p:sldId id="385" r:id="rId13"/>
    <p:sldId id="416" r:id="rId14"/>
    <p:sldId id="417" r:id="rId15"/>
    <p:sldId id="387" r:id="rId16"/>
    <p:sldId id="389" r:id="rId17"/>
    <p:sldId id="388" r:id="rId18"/>
    <p:sldId id="393" r:id="rId19"/>
    <p:sldId id="368" r:id="rId20"/>
    <p:sldId id="290" r:id="rId21"/>
    <p:sldId id="395" r:id="rId22"/>
    <p:sldId id="394" r:id="rId23"/>
    <p:sldId id="344" r:id="rId24"/>
    <p:sldId id="403" r:id="rId25"/>
    <p:sldId id="414" r:id="rId26"/>
    <p:sldId id="415" r:id="rId27"/>
    <p:sldId id="392" r:id="rId28"/>
    <p:sldId id="322" r:id="rId29"/>
    <p:sldId id="371" r:id="rId30"/>
    <p:sldId id="373" r:id="rId31"/>
    <p:sldId id="398" r:id="rId32"/>
    <p:sldId id="376" r:id="rId33"/>
    <p:sldId id="377" r:id="rId34"/>
    <p:sldId id="328" r:id="rId35"/>
    <p:sldId id="418" r:id="rId36"/>
    <p:sldId id="406" r:id="rId37"/>
    <p:sldId id="408" r:id="rId38"/>
    <p:sldId id="407" r:id="rId39"/>
    <p:sldId id="396" r:id="rId40"/>
    <p:sldId id="355" r:id="rId41"/>
    <p:sldId id="413" r:id="rId42"/>
    <p:sldId id="410" r:id="rId43"/>
    <p:sldId id="411" r:id="rId44"/>
    <p:sldId id="412" r:id="rId45"/>
    <p:sldId id="404" r:id="rId46"/>
    <p:sldId id="40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3CD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EE7FA4-3198-4D33-AC89-15855A4C0266}" v="221" dt="2025-02-15T16:30:15.2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1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6/11/relationships/changesInfo" Target="changesInfos/changesInfo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Sipocz" userId="fcf0f1dc-41a7-405f-9eb4-f2318d9873c7" providerId="ADAL" clId="{4BEE7FA4-3198-4D33-AC89-15855A4C0266}"/>
    <pc:docChg chg="undo redo custSel addSld delSld modSld sldOrd">
      <pc:chgData name="Andrew Sipocz" userId="fcf0f1dc-41a7-405f-9eb4-f2318d9873c7" providerId="ADAL" clId="{4BEE7FA4-3198-4D33-AC89-15855A4C0266}" dt="2025-02-15T16:30:15.279" v="11372"/>
      <pc:docMkLst>
        <pc:docMk/>
      </pc:docMkLst>
      <pc:sldChg chg="addSp delSp modSp mod setBg">
        <pc:chgData name="Andrew Sipocz" userId="fcf0f1dc-41a7-405f-9eb4-f2318d9873c7" providerId="ADAL" clId="{4BEE7FA4-3198-4D33-AC89-15855A4C0266}" dt="2025-02-12T16:54:15.482" v="6415" actId="26606"/>
        <pc:sldMkLst>
          <pc:docMk/>
          <pc:sldMk cId="1441975864" sldId="256"/>
        </pc:sldMkLst>
        <pc:spChg chg="mod">
          <ac:chgData name="Andrew Sipocz" userId="fcf0f1dc-41a7-405f-9eb4-f2318d9873c7" providerId="ADAL" clId="{4BEE7FA4-3198-4D33-AC89-15855A4C0266}" dt="2025-02-12T16:52:56.547" v="6410" actId="26606"/>
          <ac:spMkLst>
            <pc:docMk/>
            <pc:sldMk cId="1441975864" sldId="256"/>
            <ac:spMk id="2" creationId="{00000000-0000-0000-0000-000000000000}"/>
          </ac:spMkLst>
        </pc:spChg>
        <pc:spChg chg="mod">
          <ac:chgData name="Andrew Sipocz" userId="fcf0f1dc-41a7-405f-9eb4-f2318d9873c7" providerId="ADAL" clId="{4BEE7FA4-3198-4D33-AC89-15855A4C0266}" dt="2025-02-12T16:52:56.547" v="6410" actId="26606"/>
          <ac:spMkLst>
            <pc:docMk/>
            <pc:sldMk cId="1441975864" sldId="256"/>
            <ac:spMk id="3" creationId="{00000000-0000-0000-0000-000000000000}"/>
          </ac:spMkLst>
        </pc:spChg>
        <pc:spChg chg="add">
          <ac:chgData name="Andrew Sipocz" userId="fcf0f1dc-41a7-405f-9eb4-f2318d9873c7" providerId="ADAL" clId="{4BEE7FA4-3198-4D33-AC89-15855A4C0266}" dt="2025-02-12T16:54:15.482" v="6415" actId="26606"/>
          <ac:spMkLst>
            <pc:docMk/>
            <pc:sldMk cId="1441975864" sldId="256"/>
            <ac:spMk id="27" creationId="{FB5B0058-AF13-4859-B429-4EDDE2A26F7F}"/>
          </ac:spMkLst>
        </pc:spChg>
        <pc:spChg chg="add">
          <ac:chgData name="Andrew Sipocz" userId="fcf0f1dc-41a7-405f-9eb4-f2318d9873c7" providerId="ADAL" clId="{4BEE7FA4-3198-4D33-AC89-15855A4C0266}" dt="2025-02-12T16:54:15.482" v="6415" actId="26606"/>
          <ac:spMkLst>
            <pc:docMk/>
            <pc:sldMk cId="1441975864" sldId="256"/>
            <ac:spMk id="31" creationId="{A4A161CC-6DC5-4863-B213-94529D6E06D7}"/>
          </ac:spMkLst>
        </pc:spChg>
        <pc:picChg chg="add mod">
          <ac:chgData name="Andrew Sipocz" userId="fcf0f1dc-41a7-405f-9eb4-f2318d9873c7" providerId="ADAL" clId="{4BEE7FA4-3198-4D33-AC89-15855A4C0266}" dt="2025-02-12T16:54:15.482" v="6415" actId="26606"/>
          <ac:picMkLst>
            <pc:docMk/>
            <pc:sldMk cId="1441975864" sldId="256"/>
            <ac:picMk id="15" creationId="{13FCA091-CDED-8C8A-75B2-92EE1AF895B5}"/>
          </ac:picMkLst>
        </pc:picChg>
        <pc:cxnChg chg="add">
          <ac:chgData name="Andrew Sipocz" userId="fcf0f1dc-41a7-405f-9eb4-f2318d9873c7" providerId="ADAL" clId="{4BEE7FA4-3198-4D33-AC89-15855A4C0266}" dt="2025-02-12T16:54:15.482" v="6415" actId="26606"/>
          <ac:cxnSpMkLst>
            <pc:docMk/>
            <pc:sldMk cId="1441975864" sldId="256"/>
            <ac:cxnSpMk id="29" creationId="{AC65C03C-3F17-45DC-A1B9-35ACA43397D4}"/>
          </ac:cxnSpMkLst>
        </pc:cxnChg>
      </pc:sldChg>
      <pc:sldChg chg="del">
        <pc:chgData name="Andrew Sipocz" userId="fcf0f1dc-41a7-405f-9eb4-f2318d9873c7" providerId="ADAL" clId="{4BEE7FA4-3198-4D33-AC89-15855A4C0266}" dt="2025-02-10T22:33:04.288" v="3235" actId="47"/>
        <pc:sldMkLst>
          <pc:docMk/>
          <pc:sldMk cId="378178941" sldId="269"/>
        </pc:sldMkLst>
      </pc:sldChg>
      <pc:sldChg chg="addSp delSp modSp add del mod ord setBg">
        <pc:chgData name="Andrew Sipocz" userId="fcf0f1dc-41a7-405f-9eb4-f2318d9873c7" providerId="ADAL" clId="{4BEE7FA4-3198-4D33-AC89-15855A4C0266}" dt="2025-02-15T04:37:56.705" v="9874" actId="255"/>
        <pc:sldMkLst>
          <pc:docMk/>
          <pc:sldMk cId="1929683752" sldId="272"/>
        </pc:sldMkLst>
        <pc:spChg chg="mod ord">
          <ac:chgData name="Andrew Sipocz" userId="fcf0f1dc-41a7-405f-9eb4-f2318d9873c7" providerId="ADAL" clId="{4BEE7FA4-3198-4D33-AC89-15855A4C0266}" dt="2025-02-15T04:37:56.705" v="9874" actId="255"/>
          <ac:spMkLst>
            <pc:docMk/>
            <pc:sldMk cId="1929683752" sldId="272"/>
            <ac:spMk id="4" creationId="{00000000-0000-0000-0000-000000000000}"/>
          </ac:spMkLst>
        </pc:spChg>
        <pc:spChg chg="add del">
          <ac:chgData name="Andrew Sipocz" userId="fcf0f1dc-41a7-405f-9eb4-f2318d9873c7" providerId="ADAL" clId="{4BEE7FA4-3198-4D33-AC89-15855A4C0266}" dt="2025-02-15T04:37:09.608" v="9869" actId="26606"/>
          <ac:spMkLst>
            <pc:docMk/>
            <pc:sldMk cId="1929683752" sldId="272"/>
            <ac:spMk id="9" creationId="{FB5B0058-AF13-4859-B429-4EDDE2A26F7F}"/>
          </ac:spMkLst>
        </pc:spChg>
        <pc:spChg chg="add del">
          <ac:chgData name="Andrew Sipocz" userId="fcf0f1dc-41a7-405f-9eb4-f2318d9873c7" providerId="ADAL" clId="{4BEE7FA4-3198-4D33-AC89-15855A4C0266}" dt="2025-02-15T04:37:09.608" v="9869" actId="26606"/>
          <ac:spMkLst>
            <pc:docMk/>
            <pc:sldMk cId="1929683752" sldId="272"/>
            <ac:spMk id="11" creationId="{D84C2E9E-0B5D-4B5F-9A1F-70EBDCE39034}"/>
          </ac:spMkLst>
        </pc:spChg>
        <pc:picChg chg="mod ord">
          <ac:chgData name="Andrew Sipocz" userId="fcf0f1dc-41a7-405f-9eb4-f2318d9873c7" providerId="ADAL" clId="{4BEE7FA4-3198-4D33-AC89-15855A4C0266}" dt="2025-02-15T04:37:09.608" v="9869" actId="26606"/>
          <ac:picMkLst>
            <pc:docMk/>
            <pc:sldMk cId="1929683752" sldId="272"/>
            <ac:picMk id="2" creationId="{00000000-0000-0000-0000-000000000000}"/>
          </ac:picMkLst>
        </pc:picChg>
      </pc:sldChg>
      <pc:sldChg chg="addSp delSp modSp mod ord setBg">
        <pc:chgData name="Andrew Sipocz" userId="fcf0f1dc-41a7-405f-9eb4-f2318d9873c7" providerId="ADAL" clId="{4BEE7FA4-3198-4D33-AC89-15855A4C0266}" dt="2025-02-15T04:35:17.027" v="9715" actId="1076"/>
        <pc:sldMkLst>
          <pc:docMk/>
          <pc:sldMk cId="1944942746" sldId="273"/>
        </pc:sldMkLst>
        <pc:spChg chg="mod ord">
          <ac:chgData name="Andrew Sipocz" userId="fcf0f1dc-41a7-405f-9eb4-f2318d9873c7" providerId="ADAL" clId="{4BEE7FA4-3198-4D33-AC89-15855A4C0266}" dt="2025-02-15T04:35:17.027" v="9715" actId="1076"/>
          <ac:spMkLst>
            <pc:docMk/>
            <pc:sldMk cId="1944942746" sldId="273"/>
            <ac:spMk id="4" creationId="{00000000-0000-0000-0000-000000000000}"/>
          </ac:spMkLst>
        </pc:spChg>
        <pc:spChg chg="add del">
          <ac:chgData name="Andrew Sipocz" userId="fcf0f1dc-41a7-405f-9eb4-f2318d9873c7" providerId="ADAL" clId="{4BEE7FA4-3198-4D33-AC89-15855A4C0266}" dt="2025-02-15T04:34:53.928" v="9710" actId="26606"/>
          <ac:spMkLst>
            <pc:docMk/>
            <pc:sldMk cId="1944942746" sldId="273"/>
            <ac:spMk id="9" creationId="{A7AE9375-4664-4DB2-922D-2782A6E439AC}"/>
          </ac:spMkLst>
        </pc:spChg>
        <pc:spChg chg="add del">
          <ac:chgData name="Andrew Sipocz" userId="fcf0f1dc-41a7-405f-9eb4-f2318d9873c7" providerId="ADAL" clId="{4BEE7FA4-3198-4D33-AC89-15855A4C0266}" dt="2025-02-15T04:34:53.928" v="9710" actId="26606"/>
          <ac:spMkLst>
            <pc:docMk/>
            <pc:sldMk cId="1944942746" sldId="273"/>
            <ac:spMk id="13" creationId="{C87417AF-190E-4D6E-AFA6-7D3E84B0B430}"/>
          </ac:spMkLst>
        </pc:spChg>
        <pc:spChg chg="add del">
          <ac:chgData name="Andrew Sipocz" userId="fcf0f1dc-41a7-405f-9eb4-f2318d9873c7" providerId="ADAL" clId="{4BEE7FA4-3198-4D33-AC89-15855A4C0266}" dt="2025-02-15T04:34:53.928" v="9710" actId="26606"/>
          <ac:spMkLst>
            <pc:docMk/>
            <pc:sldMk cId="1944942746" sldId="273"/>
            <ac:spMk id="15" creationId="{80B30ED8-273E-4C07-8568-2FE5CC5C483D}"/>
          </ac:spMkLst>
        </pc:spChg>
        <pc:spChg chg="add del">
          <ac:chgData name="Andrew Sipocz" userId="fcf0f1dc-41a7-405f-9eb4-f2318d9873c7" providerId="ADAL" clId="{4BEE7FA4-3198-4D33-AC89-15855A4C0266}" dt="2025-02-15T04:34:59.017" v="9712" actId="26606"/>
          <ac:spMkLst>
            <pc:docMk/>
            <pc:sldMk cId="1944942746" sldId="273"/>
            <ac:spMk id="17" creationId="{A2679492-7988-4050-9056-542444452411}"/>
          </ac:spMkLst>
        </pc:spChg>
        <pc:spChg chg="add del">
          <ac:chgData name="Andrew Sipocz" userId="fcf0f1dc-41a7-405f-9eb4-f2318d9873c7" providerId="ADAL" clId="{4BEE7FA4-3198-4D33-AC89-15855A4C0266}" dt="2025-02-15T04:34:59.017" v="9712" actId="26606"/>
          <ac:spMkLst>
            <pc:docMk/>
            <pc:sldMk cId="1944942746" sldId="273"/>
            <ac:spMk id="18" creationId="{B091B163-7D61-4891-ABCF-5C13D9C418D0}"/>
          </ac:spMkLst>
        </pc:spChg>
        <pc:spChg chg="add">
          <ac:chgData name="Andrew Sipocz" userId="fcf0f1dc-41a7-405f-9eb4-f2318d9873c7" providerId="ADAL" clId="{4BEE7FA4-3198-4D33-AC89-15855A4C0266}" dt="2025-02-15T04:34:59.033" v="9713" actId="26606"/>
          <ac:spMkLst>
            <pc:docMk/>
            <pc:sldMk cId="1944942746" sldId="273"/>
            <ac:spMk id="21" creationId="{E8A8EAB8-D2FF-444D-B34B-7D32F106AD0E}"/>
          </ac:spMkLst>
        </pc:spChg>
        <pc:spChg chg="add">
          <ac:chgData name="Andrew Sipocz" userId="fcf0f1dc-41a7-405f-9eb4-f2318d9873c7" providerId="ADAL" clId="{4BEE7FA4-3198-4D33-AC89-15855A4C0266}" dt="2025-02-15T04:34:59.033" v="9713" actId="26606"/>
          <ac:spMkLst>
            <pc:docMk/>
            <pc:sldMk cId="1944942746" sldId="273"/>
            <ac:spMk id="22" creationId="{9DD005C1-8C51-42D6-9BEE-B9B83849743D}"/>
          </ac:spMkLst>
        </pc:spChg>
        <pc:spChg chg="add">
          <ac:chgData name="Andrew Sipocz" userId="fcf0f1dc-41a7-405f-9eb4-f2318d9873c7" providerId="ADAL" clId="{4BEE7FA4-3198-4D33-AC89-15855A4C0266}" dt="2025-02-15T04:34:59.033" v="9713" actId="26606"/>
          <ac:spMkLst>
            <pc:docMk/>
            <pc:sldMk cId="1944942746" sldId="273"/>
            <ac:spMk id="23" creationId="{C61F2F60-14E3-4196-B7CE-175E46F04481}"/>
          </ac:spMkLst>
        </pc:spChg>
        <pc:picChg chg="mod ord">
          <ac:chgData name="Andrew Sipocz" userId="fcf0f1dc-41a7-405f-9eb4-f2318d9873c7" providerId="ADAL" clId="{4BEE7FA4-3198-4D33-AC89-15855A4C0266}" dt="2025-02-15T04:34:59.033" v="9713" actId="26606"/>
          <ac:picMkLst>
            <pc:docMk/>
            <pc:sldMk cId="1944942746" sldId="273"/>
            <ac:picMk id="2" creationId="{00000000-0000-0000-0000-000000000000}"/>
          </ac:picMkLst>
        </pc:picChg>
        <pc:picChg chg="mod ord">
          <ac:chgData name="Andrew Sipocz" userId="fcf0f1dc-41a7-405f-9eb4-f2318d9873c7" providerId="ADAL" clId="{4BEE7FA4-3198-4D33-AC89-15855A4C0266}" dt="2025-02-15T04:34:59.033" v="9713" actId="26606"/>
          <ac:picMkLst>
            <pc:docMk/>
            <pc:sldMk cId="1944942746" sldId="273"/>
            <ac:picMk id="3" creationId="{00000000-0000-0000-0000-000000000000}"/>
          </ac:picMkLst>
        </pc:picChg>
        <pc:cxnChg chg="add del">
          <ac:chgData name="Andrew Sipocz" userId="fcf0f1dc-41a7-405f-9eb4-f2318d9873c7" providerId="ADAL" clId="{4BEE7FA4-3198-4D33-AC89-15855A4C0266}" dt="2025-02-15T04:34:53.928" v="9710" actId="26606"/>
          <ac:cxnSpMkLst>
            <pc:docMk/>
            <pc:sldMk cId="1944942746" sldId="273"/>
            <ac:cxnSpMk id="11" creationId="{EE504C98-6397-41C1-A8D8-2D9C4ED307E0}"/>
          </ac:cxnSpMkLst>
        </pc:cxnChg>
        <pc:cxnChg chg="add del">
          <ac:chgData name="Andrew Sipocz" userId="fcf0f1dc-41a7-405f-9eb4-f2318d9873c7" providerId="ADAL" clId="{4BEE7FA4-3198-4D33-AC89-15855A4C0266}" dt="2025-02-15T04:34:59.017" v="9712" actId="26606"/>
          <ac:cxnSpMkLst>
            <pc:docMk/>
            <pc:sldMk cId="1944942746" sldId="273"/>
            <ac:cxnSpMk id="19" creationId="{C49DA8F6-BCC1-4447-B54C-57856834B94B}"/>
          </ac:cxnSpMkLst>
        </pc:cxnChg>
      </pc:sldChg>
      <pc:sldChg chg="modSp mod ord setBg">
        <pc:chgData name="Andrew Sipocz" userId="fcf0f1dc-41a7-405f-9eb4-f2318d9873c7" providerId="ADAL" clId="{4BEE7FA4-3198-4D33-AC89-15855A4C0266}" dt="2025-02-15T16:24:53.665" v="11140"/>
        <pc:sldMkLst>
          <pc:docMk/>
          <pc:sldMk cId="3583436762" sldId="290"/>
        </pc:sldMkLst>
        <pc:spChg chg="mod">
          <ac:chgData name="Andrew Sipocz" userId="fcf0f1dc-41a7-405f-9eb4-f2318d9873c7" providerId="ADAL" clId="{4BEE7FA4-3198-4D33-AC89-15855A4C0266}" dt="2025-02-15T16:23:38.314" v="11137" actId="1076"/>
          <ac:spMkLst>
            <pc:docMk/>
            <pc:sldMk cId="3583436762" sldId="290"/>
            <ac:spMk id="3" creationId="{00000000-0000-0000-0000-000000000000}"/>
          </ac:spMkLst>
        </pc:spChg>
        <pc:picChg chg="mod">
          <ac:chgData name="Andrew Sipocz" userId="fcf0f1dc-41a7-405f-9eb4-f2318d9873c7" providerId="ADAL" clId="{4BEE7FA4-3198-4D33-AC89-15855A4C0266}" dt="2025-02-15T16:23:33.819" v="11136" actId="1076"/>
          <ac:picMkLst>
            <pc:docMk/>
            <pc:sldMk cId="3583436762" sldId="290"/>
            <ac:picMk id="2" creationId="{00000000-0000-0000-0000-000000000000}"/>
          </ac:picMkLst>
        </pc:picChg>
      </pc:sldChg>
      <pc:sldChg chg="del">
        <pc:chgData name="Andrew Sipocz" userId="fcf0f1dc-41a7-405f-9eb4-f2318d9873c7" providerId="ADAL" clId="{4BEE7FA4-3198-4D33-AC89-15855A4C0266}" dt="2025-02-10T23:25:37.598" v="4283" actId="47"/>
        <pc:sldMkLst>
          <pc:docMk/>
          <pc:sldMk cId="3255613354" sldId="320"/>
        </pc:sldMkLst>
      </pc:sldChg>
      <pc:sldChg chg="modSp mod setBg">
        <pc:chgData name="Andrew Sipocz" userId="fcf0f1dc-41a7-405f-9eb4-f2318d9873c7" providerId="ADAL" clId="{4BEE7FA4-3198-4D33-AC89-15855A4C0266}" dt="2025-02-15T15:53:24.735" v="10808"/>
        <pc:sldMkLst>
          <pc:docMk/>
          <pc:sldMk cId="452213349" sldId="322"/>
        </pc:sldMkLst>
        <pc:spChg chg="mod">
          <ac:chgData name="Andrew Sipocz" userId="fcf0f1dc-41a7-405f-9eb4-f2318d9873c7" providerId="ADAL" clId="{4BEE7FA4-3198-4D33-AC89-15855A4C0266}" dt="2025-02-15T15:53:12.011" v="10806" actId="207"/>
          <ac:spMkLst>
            <pc:docMk/>
            <pc:sldMk cId="452213349" sldId="322"/>
            <ac:spMk id="2" creationId="{00000000-0000-0000-0000-000000000000}"/>
          </ac:spMkLst>
        </pc:spChg>
        <pc:spChg chg="mod">
          <ac:chgData name="Andrew Sipocz" userId="fcf0f1dc-41a7-405f-9eb4-f2318d9873c7" providerId="ADAL" clId="{4BEE7FA4-3198-4D33-AC89-15855A4C0266}" dt="2025-02-15T15:52:53.154" v="10804" actId="207"/>
          <ac:spMkLst>
            <pc:docMk/>
            <pc:sldMk cId="452213349" sldId="322"/>
            <ac:spMk id="5" creationId="{00000000-0000-0000-0000-000000000000}"/>
          </ac:spMkLst>
        </pc:spChg>
        <pc:spChg chg="mod">
          <ac:chgData name="Andrew Sipocz" userId="fcf0f1dc-41a7-405f-9eb4-f2318d9873c7" providerId="ADAL" clId="{4BEE7FA4-3198-4D33-AC89-15855A4C0266}" dt="2025-02-15T15:53:17.717" v="10807" actId="207"/>
          <ac:spMkLst>
            <pc:docMk/>
            <pc:sldMk cId="452213349" sldId="322"/>
            <ac:spMk id="7" creationId="{00000000-0000-0000-0000-000000000000}"/>
          </ac:spMkLst>
        </pc:spChg>
      </pc:sldChg>
      <pc:sldChg chg="addSp delSp modSp mod ord setBg setClrOvrMap">
        <pc:chgData name="Andrew Sipocz" userId="fcf0f1dc-41a7-405f-9eb4-f2318d9873c7" providerId="ADAL" clId="{4BEE7FA4-3198-4D33-AC89-15855A4C0266}" dt="2025-02-15T16:01:50.910" v="10862" actId="255"/>
        <pc:sldMkLst>
          <pc:docMk/>
          <pc:sldMk cId="514321430" sldId="328"/>
        </pc:sldMkLst>
        <pc:spChg chg="mod">
          <ac:chgData name="Andrew Sipocz" userId="fcf0f1dc-41a7-405f-9eb4-f2318d9873c7" providerId="ADAL" clId="{4BEE7FA4-3198-4D33-AC89-15855A4C0266}" dt="2025-02-15T16:01:50.910" v="10862" actId="255"/>
          <ac:spMkLst>
            <pc:docMk/>
            <pc:sldMk cId="514321430" sldId="328"/>
            <ac:spMk id="2" creationId="{00000000-0000-0000-0000-000000000000}"/>
          </ac:spMkLst>
        </pc:spChg>
        <pc:spChg chg="add del">
          <ac:chgData name="Andrew Sipocz" userId="fcf0f1dc-41a7-405f-9eb4-f2318d9873c7" providerId="ADAL" clId="{4BEE7FA4-3198-4D33-AC89-15855A4C0266}" dt="2025-02-15T16:01:32.008" v="10859" actId="26606"/>
          <ac:spMkLst>
            <pc:docMk/>
            <pc:sldMk cId="514321430" sldId="328"/>
            <ac:spMk id="15364" creationId="{9228552E-C8B1-4A80-8448-0787CE0FC704}"/>
          </ac:spMkLst>
        </pc:spChg>
        <pc:spChg chg="add">
          <ac:chgData name="Andrew Sipocz" userId="fcf0f1dc-41a7-405f-9eb4-f2318d9873c7" providerId="ADAL" clId="{4BEE7FA4-3198-4D33-AC89-15855A4C0266}" dt="2025-02-15T16:01:32.023" v="10860" actId="26606"/>
          <ac:spMkLst>
            <pc:docMk/>
            <pc:sldMk cId="514321430" sldId="328"/>
            <ac:spMk id="15366" creationId="{1ECAB1E8-8195-4748-BE71-FF806D86892E}"/>
          </ac:spMkLst>
        </pc:spChg>
        <pc:spChg chg="add del">
          <ac:chgData name="Andrew Sipocz" userId="fcf0f1dc-41a7-405f-9eb4-f2318d9873c7" providerId="ADAL" clId="{4BEE7FA4-3198-4D33-AC89-15855A4C0266}" dt="2025-02-15T16:01:12.440" v="10857" actId="26606"/>
          <ac:spMkLst>
            <pc:docMk/>
            <pc:sldMk cId="514321430" sldId="328"/>
            <ac:spMk id="15367" creationId="{73C994B4-9721-4148-9EEC-6793CECDE8DD}"/>
          </ac:spMkLst>
        </pc:spChg>
        <pc:spChg chg="add">
          <ac:chgData name="Andrew Sipocz" userId="fcf0f1dc-41a7-405f-9eb4-f2318d9873c7" providerId="ADAL" clId="{4BEE7FA4-3198-4D33-AC89-15855A4C0266}" dt="2025-02-15T16:01:32.023" v="10860" actId="26606"/>
          <ac:spMkLst>
            <pc:docMk/>
            <pc:sldMk cId="514321430" sldId="328"/>
            <ac:spMk id="15368" creationId="{57F6BDD4-E066-4008-8011-6CC31AEB4556}"/>
          </ac:spMkLst>
        </pc:spChg>
        <pc:spChg chg="add del">
          <ac:chgData name="Andrew Sipocz" userId="fcf0f1dc-41a7-405f-9eb4-f2318d9873c7" providerId="ADAL" clId="{4BEE7FA4-3198-4D33-AC89-15855A4C0266}" dt="2025-02-15T16:01:12.440" v="10857" actId="26606"/>
          <ac:spMkLst>
            <pc:docMk/>
            <pc:sldMk cId="514321430" sldId="328"/>
            <ac:spMk id="15369" creationId="{F9D95E49-763A-4886-B038-82F734740554}"/>
          </ac:spMkLst>
        </pc:spChg>
        <pc:spChg chg="add">
          <ac:chgData name="Andrew Sipocz" userId="fcf0f1dc-41a7-405f-9eb4-f2318d9873c7" providerId="ADAL" clId="{4BEE7FA4-3198-4D33-AC89-15855A4C0266}" dt="2025-02-15T16:01:32.023" v="10860" actId="26606"/>
          <ac:spMkLst>
            <pc:docMk/>
            <pc:sldMk cId="514321430" sldId="328"/>
            <ac:spMk id="15370" creationId="{2711A8FB-68FC-45FC-B01E-38F809E2D439}"/>
          </ac:spMkLst>
        </pc:spChg>
        <pc:spChg chg="add del">
          <ac:chgData name="Andrew Sipocz" userId="fcf0f1dc-41a7-405f-9eb4-f2318d9873c7" providerId="ADAL" clId="{4BEE7FA4-3198-4D33-AC89-15855A4C0266}" dt="2025-02-15T16:01:12.440" v="10857" actId="26606"/>
          <ac:spMkLst>
            <pc:docMk/>
            <pc:sldMk cId="514321430" sldId="328"/>
            <ac:spMk id="15371" creationId="{E43DC68B-54DD-4053-BE4D-615259684357}"/>
          </ac:spMkLst>
        </pc:spChg>
        <pc:spChg chg="add">
          <ac:chgData name="Andrew Sipocz" userId="fcf0f1dc-41a7-405f-9eb4-f2318d9873c7" providerId="ADAL" clId="{4BEE7FA4-3198-4D33-AC89-15855A4C0266}" dt="2025-02-15T16:01:32.023" v="10860" actId="26606"/>
          <ac:spMkLst>
            <pc:docMk/>
            <pc:sldMk cId="514321430" sldId="328"/>
            <ac:spMk id="15372" creationId="{2A865FE3-5FC9-4049-87CF-30019C46C0F5}"/>
          </ac:spMkLst>
        </pc:spChg>
        <pc:spChg chg="add del">
          <ac:chgData name="Andrew Sipocz" userId="fcf0f1dc-41a7-405f-9eb4-f2318d9873c7" providerId="ADAL" clId="{4BEE7FA4-3198-4D33-AC89-15855A4C0266}" dt="2025-02-15T16:01:12.440" v="10857" actId="26606"/>
          <ac:spMkLst>
            <pc:docMk/>
            <pc:sldMk cId="514321430" sldId="328"/>
            <ac:spMk id="15373" creationId="{36F31C88-3DEF-4EA8-AE3A-49441413FC54}"/>
          </ac:spMkLst>
        </pc:spChg>
        <pc:spChg chg="add del">
          <ac:chgData name="Andrew Sipocz" userId="fcf0f1dc-41a7-405f-9eb4-f2318d9873c7" providerId="ADAL" clId="{4BEE7FA4-3198-4D33-AC89-15855A4C0266}" dt="2025-02-15T16:01:09.941" v="10854" actId="26606"/>
          <ac:spMkLst>
            <pc:docMk/>
            <pc:sldMk cId="514321430" sldId="328"/>
            <ac:spMk id="15382" creationId="{21A75659-5A6F-4F77-9679-678A00B9D8DC}"/>
          </ac:spMkLst>
        </pc:spChg>
        <pc:spChg chg="add del">
          <ac:chgData name="Andrew Sipocz" userId="fcf0f1dc-41a7-405f-9eb4-f2318d9873c7" providerId="ADAL" clId="{4BEE7FA4-3198-4D33-AC89-15855A4C0266}" dt="2025-02-15T16:01:09.941" v="10854" actId="26606"/>
          <ac:spMkLst>
            <pc:docMk/>
            <pc:sldMk cId="514321430" sldId="328"/>
            <ac:spMk id="15384" creationId="{E30A3A45-140E-431E-AED0-07EF836310B3}"/>
          </ac:spMkLst>
        </pc:spChg>
        <pc:spChg chg="add del">
          <ac:chgData name="Andrew Sipocz" userId="fcf0f1dc-41a7-405f-9eb4-f2318d9873c7" providerId="ADAL" clId="{4BEE7FA4-3198-4D33-AC89-15855A4C0266}" dt="2025-02-15T16:01:09.941" v="10854" actId="26606"/>
          <ac:spMkLst>
            <pc:docMk/>
            <pc:sldMk cId="514321430" sldId="328"/>
            <ac:spMk id="15386" creationId="{55D4142C-5077-457F-A6AD-3FECFDB39685}"/>
          </ac:spMkLst>
        </pc:spChg>
        <pc:spChg chg="add del">
          <ac:chgData name="Andrew Sipocz" userId="fcf0f1dc-41a7-405f-9eb4-f2318d9873c7" providerId="ADAL" clId="{4BEE7FA4-3198-4D33-AC89-15855A4C0266}" dt="2025-02-15T16:01:09.941" v="10854" actId="26606"/>
          <ac:spMkLst>
            <pc:docMk/>
            <pc:sldMk cId="514321430" sldId="328"/>
            <ac:spMk id="15388" creationId="{7A5F0580-5EE9-419F-96EE-B6529EF6E7D0}"/>
          </ac:spMkLst>
        </pc:spChg>
        <pc:picChg chg="mod ord">
          <ac:chgData name="Andrew Sipocz" userId="fcf0f1dc-41a7-405f-9eb4-f2318d9873c7" providerId="ADAL" clId="{4BEE7FA4-3198-4D33-AC89-15855A4C0266}" dt="2025-02-15T16:01:32.023" v="10860" actId="26606"/>
          <ac:picMkLst>
            <pc:docMk/>
            <pc:sldMk cId="514321430" sldId="328"/>
            <ac:picMk id="15362" creationId="{00000000-0000-0000-0000-000000000000}"/>
          </ac:picMkLst>
        </pc:picChg>
        <pc:cxnChg chg="add del">
          <ac:chgData name="Andrew Sipocz" userId="fcf0f1dc-41a7-405f-9eb4-f2318d9873c7" providerId="ADAL" clId="{4BEE7FA4-3198-4D33-AC89-15855A4C0266}" dt="2025-02-15T16:01:12.440" v="10857" actId="26606"/>
          <ac:cxnSpMkLst>
            <pc:docMk/>
            <pc:sldMk cId="514321430" sldId="328"/>
            <ac:cxnSpMk id="15375" creationId="{F085D7B9-E066-4923-8CB7-294BF306296A}"/>
          </ac:cxnSpMkLst>
        </pc:cxnChg>
        <pc:cxnChg chg="add del">
          <ac:chgData name="Andrew Sipocz" userId="fcf0f1dc-41a7-405f-9eb4-f2318d9873c7" providerId="ADAL" clId="{4BEE7FA4-3198-4D33-AC89-15855A4C0266}" dt="2025-02-15T16:01:12.440" v="10857" actId="26606"/>
          <ac:cxnSpMkLst>
            <pc:docMk/>
            <pc:sldMk cId="514321430" sldId="328"/>
            <ac:cxnSpMk id="15377" creationId="{5EACA08E-D537-41C6-96A5-5900E05D3217}"/>
          </ac:cxnSpMkLst>
        </pc:cxnChg>
      </pc:sldChg>
      <pc:sldChg chg="addSp delSp modSp mod ord setBg">
        <pc:chgData name="Andrew Sipocz" userId="fcf0f1dc-41a7-405f-9eb4-f2318d9873c7" providerId="ADAL" clId="{4BEE7FA4-3198-4D33-AC89-15855A4C0266}" dt="2025-02-15T15:48:16.099" v="10590" actId="27614"/>
        <pc:sldMkLst>
          <pc:docMk/>
          <pc:sldMk cId="1738630289" sldId="344"/>
        </pc:sldMkLst>
        <pc:spChg chg="add del">
          <ac:chgData name="Andrew Sipocz" userId="fcf0f1dc-41a7-405f-9eb4-f2318d9873c7" providerId="ADAL" clId="{4BEE7FA4-3198-4D33-AC89-15855A4C0266}" dt="2025-02-15T15:48:12.635" v="10589" actId="26606"/>
          <ac:spMkLst>
            <pc:docMk/>
            <pc:sldMk cId="1738630289" sldId="344"/>
            <ac:spMk id="36871" creationId="{9E90EB45-EEE9-4563-8179-65EF62AE0978}"/>
          </ac:spMkLst>
        </pc:spChg>
        <pc:spChg chg="add del">
          <ac:chgData name="Andrew Sipocz" userId="fcf0f1dc-41a7-405f-9eb4-f2318d9873c7" providerId="ADAL" clId="{4BEE7FA4-3198-4D33-AC89-15855A4C0266}" dt="2025-02-15T15:48:12.635" v="10589" actId="26606"/>
          <ac:spMkLst>
            <pc:docMk/>
            <pc:sldMk cId="1738630289" sldId="344"/>
            <ac:spMk id="36873" creationId="{23D0EF74-AD1E-4FD9-914D-8EC9058EBBA3}"/>
          </ac:spMkLst>
        </pc:spChg>
        <pc:spChg chg="add">
          <ac:chgData name="Andrew Sipocz" userId="fcf0f1dc-41a7-405f-9eb4-f2318d9873c7" providerId="ADAL" clId="{4BEE7FA4-3198-4D33-AC89-15855A4C0266}" dt="2025-02-15T15:48:12.635" v="10589" actId="26606"/>
          <ac:spMkLst>
            <pc:docMk/>
            <pc:sldMk cId="1738630289" sldId="344"/>
            <ac:spMk id="36878" creationId="{D99D2C73-08B0-4F6B-A8E9-4651E6BDBE48}"/>
          </ac:spMkLst>
        </pc:spChg>
        <pc:spChg chg="add">
          <ac:chgData name="Andrew Sipocz" userId="fcf0f1dc-41a7-405f-9eb4-f2318d9873c7" providerId="ADAL" clId="{4BEE7FA4-3198-4D33-AC89-15855A4C0266}" dt="2025-02-15T15:48:12.635" v="10589" actId="26606"/>
          <ac:spMkLst>
            <pc:docMk/>
            <pc:sldMk cId="1738630289" sldId="344"/>
            <ac:spMk id="36880" creationId="{968DB88C-7EF2-487C-85D1-848F61F13E3F}"/>
          </ac:spMkLst>
        </pc:spChg>
        <pc:picChg chg="mod">
          <ac:chgData name="Andrew Sipocz" userId="fcf0f1dc-41a7-405f-9eb4-f2318d9873c7" providerId="ADAL" clId="{4BEE7FA4-3198-4D33-AC89-15855A4C0266}" dt="2025-02-15T15:48:16.099" v="10590" actId="27614"/>
          <ac:picMkLst>
            <pc:docMk/>
            <pc:sldMk cId="1738630289" sldId="344"/>
            <ac:picMk id="2" creationId="{00000000-0000-0000-0000-000000000000}"/>
          </ac:picMkLst>
        </pc:picChg>
        <pc:picChg chg="mod">
          <ac:chgData name="Andrew Sipocz" userId="fcf0f1dc-41a7-405f-9eb4-f2318d9873c7" providerId="ADAL" clId="{4BEE7FA4-3198-4D33-AC89-15855A4C0266}" dt="2025-02-15T15:48:12.635" v="10589" actId="26606"/>
          <ac:picMkLst>
            <pc:docMk/>
            <pc:sldMk cId="1738630289" sldId="344"/>
            <ac:picMk id="36866" creationId="{00000000-0000-0000-0000-000000000000}"/>
          </ac:picMkLst>
        </pc:picChg>
      </pc:sldChg>
      <pc:sldChg chg="addSp delSp modSp mod setBg">
        <pc:chgData name="Andrew Sipocz" userId="fcf0f1dc-41a7-405f-9eb4-f2318d9873c7" providerId="ADAL" clId="{4BEE7FA4-3198-4D33-AC89-15855A4C0266}" dt="2025-02-15T16:29:18.823" v="11366" actId="207"/>
        <pc:sldMkLst>
          <pc:docMk/>
          <pc:sldMk cId="2757273977" sldId="355"/>
        </pc:sldMkLst>
        <pc:spChg chg="add mod">
          <ac:chgData name="Andrew Sipocz" userId="fcf0f1dc-41a7-405f-9eb4-f2318d9873c7" providerId="ADAL" clId="{4BEE7FA4-3198-4D33-AC89-15855A4C0266}" dt="2025-02-15T16:29:18.823" v="11366" actId="207"/>
          <ac:spMkLst>
            <pc:docMk/>
            <pc:sldMk cId="2757273977" sldId="355"/>
            <ac:spMk id="3" creationId="{FA209DCF-5AED-CF37-391E-B94BDA8FE37D}"/>
          </ac:spMkLst>
        </pc:spChg>
        <pc:spChg chg="add del">
          <ac:chgData name="Andrew Sipocz" userId="fcf0f1dc-41a7-405f-9eb4-f2318d9873c7" providerId="ADAL" clId="{4BEE7FA4-3198-4D33-AC89-15855A4C0266}" dt="2025-02-15T16:28:31.694" v="11218" actId="26606"/>
          <ac:spMkLst>
            <pc:docMk/>
            <pc:sldMk cId="2757273977" sldId="355"/>
            <ac:spMk id="7" creationId="{11B2B030-4738-4359-9E46-144B7C8BFF8B}"/>
          </ac:spMkLst>
        </pc:spChg>
        <pc:spChg chg="add del">
          <ac:chgData name="Andrew Sipocz" userId="fcf0f1dc-41a7-405f-9eb4-f2318d9873c7" providerId="ADAL" clId="{4BEE7FA4-3198-4D33-AC89-15855A4C0266}" dt="2025-02-15T16:28:31.694" v="11218" actId="26606"/>
          <ac:spMkLst>
            <pc:docMk/>
            <pc:sldMk cId="2757273977" sldId="355"/>
            <ac:spMk id="9" creationId="{E722B2DD-E14D-4972-9D98-5D6E61B1B2D2}"/>
          </ac:spMkLst>
        </pc:spChg>
        <pc:spChg chg="add del">
          <ac:chgData name="Andrew Sipocz" userId="fcf0f1dc-41a7-405f-9eb4-f2318d9873c7" providerId="ADAL" clId="{4BEE7FA4-3198-4D33-AC89-15855A4C0266}" dt="2025-02-15T16:28:31.694" v="11218" actId="26606"/>
          <ac:spMkLst>
            <pc:docMk/>
            <pc:sldMk cId="2757273977" sldId="355"/>
            <ac:spMk id="14" creationId="{37C89E4B-3C9F-44B9-8B86-D9E3D112D8EC}"/>
          </ac:spMkLst>
        </pc:spChg>
        <pc:picChg chg="mod">
          <ac:chgData name="Andrew Sipocz" userId="fcf0f1dc-41a7-405f-9eb4-f2318d9873c7" providerId="ADAL" clId="{4BEE7FA4-3198-4D33-AC89-15855A4C0266}" dt="2025-02-15T16:28:31.694" v="11218" actId="26606"/>
          <ac:picMkLst>
            <pc:docMk/>
            <pc:sldMk cId="2757273977" sldId="355"/>
            <ac:picMk id="2" creationId="{00000000-0000-0000-0000-000000000000}"/>
          </ac:picMkLst>
        </pc:picChg>
        <pc:cxnChg chg="add del">
          <ac:chgData name="Andrew Sipocz" userId="fcf0f1dc-41a7-405f-9eb4-f2318d9873c7" providerId="ADAL" clId="{4BEE7FA4-3198-4D33-AC89-15855A4C0266}" dt="2025-02-15T16:28:31.694" v="11218" actId="26606"/>
          <ac:cxnSpMkLst>
            <pc:docMk/>
            <pc:sldMk cId="2757273977" sldId="355"/>
            <ac:cxnSpMk id="16" creationId="{AA2EAA10-076F-46BD-8F0F-B9A2FB77A85C}"/>
          </ac:cxnSpMkLst>
        </pc:cxnChg>
        <pc:cxnChg chg="add del">
          <ac:chgData name="Andrew Sipocz" userId="fcf0f1dc-41a7-405f-9eb4-f2318d9873c7" providerId="ADAL" clId="{4BEE7FA4-3198-4D33-AC89-15855A4C0266}" dt="2025-02-15T16:28:31.694" v="11218" actId="26606"/>
          <ac:cxnSpMkLst>
            <pc:docMk/>
            <pc:sldMk cId="2757273977" sldId="355"/>
            <ac:cxnSpMk id="18" creationId="{D891E407-403B-4764-86C9-33A56D3BCAA3}"/>
          </ac:cxnSpMkLst>
        </pc:cxnChg>
      </pc:sldChg>
      <pc:sldChg chg="addSp delSp modSp mod ord setBg">
        <pc:chgData name="Andrew Sipocz" userId="fcf0f1dc-41a7-405f-9eb4-f2318d9873c7" providerId="ADAL" clId="{4BEE7FA4-3198-4D33-AC89-15855A4C0266}" dt="2025-02-15T15:42:08.145" v="10471" actId="255"/>
        <pc:sldMkLst>
          <pc:docMk/>
          <pc:sldMk cId="3333086797" sldId="368"/>
        </pc:sldMkLst>
        <pc:spChg chg="del mod">
          <ac:chgData name="Andrew Sipocz" userId="fcf0f1dc-41a7-405f-9eb4-f2318d9873c7" providerId="ADAL" clId="{4BEE7FA4-3198-4D33-AC89-15855A4C0266}" dt="2025-02-15T05:14:34.523" v="10346" actId="478"/>
          <ac:spMkLst>
            <pc:docMk/>
            <pc:sldMk cId="3333086797" sldId="368"/>
            <ac:spMk id="3" creationId="{00000000-0000-0000-0000-000000000000}"/>
          </ac:spMkLst>
        </pc:spChg>
        <pc:spChg chg="add mod">
          <ac:chgData name="Andrew Sipocz" userId="fcf0f1dc-41a7-405f-9eb4-f2318d9873c7" providerId="ADAL" clId="{4BEE7FA4-3198-4D33-AC89-15855A4C0266}" dt="2025-02-15T15:42:08.145" v="10471" actId="255"/>
          <ac:spMkLst>
            <pc:docMk/>
            <pc:sldMk cId="3333086797" sldId="368"/>
            <ac:spMk id="5" creationId="{5769D8ED-1A9B-5753-E70C-C2771F894974}"/>
          </ac:spMkLst>
        </pc:spChg>
        <pc:spChg chg="mod">
          <ac:chgData name="Andrew Sipocz" userId="fcf0f1dc-41a7-405f-9eb4-f2318d9873c7" providerId="ADAL" clId="{4BEE7FA4-3198-4D33-AC89-15855A4C0266}" dt="2025-02-15T15:39:26.487" v="10353" actId="1076"/>
          <ac:spMkLst>
            <pc:docMk/>
            <pc:sldMk cId="3333086797" sldId="368"/>
            <ac:spMk id="6" creationId="{00000000-0000-0000-0000-000000000000}"/>
          </ac:spMkLst>
        </pc:spChg>
        <pc:spChg chg="add">
          <ac:chgData name="Andrew Sipocz" userId="fcf0f1dc-41a7-405f-9eb4-f2318d9873c7" providerId="ADAL" clId="{4BEE7FA4-3198-4D33-AC89-15855A4C0266}" dt="2025-02-15T05:15:00.362" v="10348" actId="26606"/>
          <ac:spMkLst>
            <pc:docMk/>
            <pc:sldMk cId="3333086797" sldId="368"/>
            <ac:spMk id="11" creationId="{9B7AD9F6-8CE7-4299-8FC6-328F4DCD3FF9}"/>
          </ac:spMkLst>
        </pc:spChg>
        <pc:spChg chg="add">
          <ac:chgData name="Andrew Sipocz" userId="fcf0f1dc-41a7-405f-9eb4-f2318d9873c7" providerId="ADAL" clId="{4BEE7FA4-3198-4D33-AC89-15855A4C0266}" dt="2025-02-15T05:15:00.362" v="10348" actId="26606"/>
          <ac:spMkLst>
            <pc:docMk/>
            <pc:sldMk cId="3333086797" sldId="368"/>
            <ac:spMk id="13" creationId="{F49775AF-8896-43EE-92C6-83497D6DC56F}"/>
          </ac:spMkLst>
        </pc:spChg>
        <pc:picChg chg="mod ord">
          <ac:chgData name="Andrew Sipocz" userId="fcf0f1dc-41a7-405f-9eb4-f2318d9873c7" providerId="ADAL" clId="{4BEE7FA4-3198-4D33-AC89-15855A4C0266}" dt="2025-02-15T05:15:00.362" v="10348" actId="26606"/>
          <ac:picMkLst>
            <pc:docMk/>
            <pc:sldMk cId="3333086797" sldId="368"/>
            <ac:picMk id="2" creationId="{00000000-0000-0000-0000-000000000000}"/>
          </ac:picMkLst>
        </pc:picChg>
        <pc:picChg chg="add mod">
          <ac:chgData name="Andrew Sipocz" userId="fcf0f1dc-41a7-405f-9eb4-f2318d9873c7" providerId="ADAL" clId="{4BEE7FA4-3198-4D33-AC89-15855A4C0266}" dt="2025-02-15T15:40:17.422" v="10360" actId="14100"/>
          <ac:picMkLst>
            <pc:docMk/>
            <pc:sldMk cId="3333086797" sldId="368"/>
            <ac:picMk id="4" creationId="{0E939117-FAE4-3E03-48AE-3E1F65D32E3D}"/>
          </ac:picMkLst>
        </pc:picChg>
        <pc:picChg chg="del">
          <ac:chgData name="Andrew Sipocz" userId="fcf0f1dc-41a7-405f-9eb4-f2318d9873c7" providerId="ADAL" clId="{4BEE7FA4-3198-4D33-AC89-15855A4C0266}" dt="2025-02-15T05:14:37.969" v="10347" actId="478"/>
          <ac:picMkLst>
            <pc:docMk/>
            <pc:sldMk cId="3333086797" sldId="368"/>
            <ac:picMk id="5" creationId="{00000000-0000-0000-0000-000000000000}"/>
          </ac:picMkLst>
        </pc:picChg>
      </pc:sldChg>
      <pc:sldChg chg="del">
        <pc:chgData name="Andrew Sipocz" userId="fcf0f1dc-41a7-405f-9eb4-f2318d9873c7" providerId="ADAL" clId="{4BEE7FA4-3198-4D33-AC89-15855A4C0266}" dt="2025-02-10T23:26:20.975" v="4285" actId="47"/>
        <pc:sldMkLst>
          <pc:docMk/>
          <pc:sldMk cId="2375689837" sldId="370"/>
        </pc:sldMkLst>
      </pc:sldChg>
      <pc:sldChg chg="addSp delSp modSp mod ord setBg">
        <pc:chgData name="Andrew Sipocz" userId="fcf0f1dc-41a7-405f-9eb4-f2318d9873c7" providerId="ADAL" clId="{4BEE7FA4-3198-4D33-AC89-15855A4C0266}" dt="2025-02-15T15:55:05.235" v="10819"/>
        <pc:sldMkLst>
          <pc:docMk/>
          <pc:sldMk cId="1659176945" sldId="371"/>
        </pc:sldMkLst>
        <pc:spChg chg="mod">
          <ac:chgData name="Andrew Sipocz" userId="fcf0f1dc-41a7-405f-9eb4-f2318d9873c7" providerId="ADAL" clId="{4BEE7FA4-3198-4D33-AC89-15855A4C0266}" dt="2025-02-15T15:54:51.615" v="10817" actId="207"/>
          <ac:spMkLst>
            <pc:docMk/>
            <pc:sldMk cId="1659176945" sldId="371"/>
            <ac:spMk id="2" creationId="{00000000-0000-0000-0000-000000000000}"/>
          </ac:spMkLst>
        </pc:spChg>
        <pc:spChg chg="mod">
          <ac:chgData name="Andrew Sipocz" userId="fcf0f1dc-41a7-405f-9eb4-f2318d9873c7" providerId="ADAL" clId="{4BEE7FA4-3198-4D33-AC89-15855A4C0266}" dt="2025-02-15T15:54:58.590" v="10818" actId="207"/>
          <ac:spMkLst>
            <pc:docMk/>
            <pc:sldMk cId="1659176945" sldId="371"/>
            <ac:spMk id="5124" creationId="{00000000-0000-0000-0000-000000000000}"/>
          </ac:spMkLst>
        </pc:spChg>
        <pc:spChg chg="add del">
          <ac:chgData name="Andrew Sipocz" userId="fcf0f1dc-41a7-405f-9eb4-f2318d9873c7" providerId="ADAL" clId="{4BEE7FA4-3198-4D33-AC89-15855A4C0266}" dt="2025-02-15T15:54:13.003" v="10810" actId="26606"/>
          <ac:spMkLst>
            <pc:docMk/>
            <pc:sldMk cId="1659176945" sldId="371"/>
            <ac:spMk id="5132" creationId="{8B646C36-EEEC-4D52-8E8E-206F4CD8A3DA}"/>
          </ac:spMkLst>
        </pc:spChg>
        <pc:spChg chg="add del">
          <ac:chgData name="Andrew Sipocz" userId="fcf0f1dc-41a7-405f-9eb4-f2318d9873c7" providerId="ADAL" clId="{4BEE7FA4-3198-4D33-AC89-15855A4C0266}" dt="2025-02-15T15:54:13.003" v="10810" actId="26606"/>
          <ac:spMkLst>
            <pc:docMk/>
            <pc:sldMk cId="1659176945" sldId="371"/>
            <ac:spMk id="5138" creationId="{8258443E-B333-44F4-8D49-1EAB1C1A4613}"/>
          </ac:spMkLst>
        </pc:spChg>
        <pc:spChg chg="add del">
          <ac:chgData name="Andrew Sipocz" userId="fcf0f1dc-41a7-405f-9eb4-f2318d9873c7" providerId="ADAL" clId="{4BEE7FA4-3198-4D33-AC89-15855A4C0266}" dt="2025-02-15T15:54:13.003" v="10810" actId="26606"/>
          <ac:spMkLst>
            <pc:docMk/>
            <pc:sldMk cId="1659176945" sldId="371"/>
            <ac:spMk id="5147" creationId="{4FB204DF-284E-45F6-A017-79A4DF57BCCB}"/>
          </ac:spMkLst>
        </pc:spChg>
        <pc:spChg chg="add del">
          <ac:chgData name="Andrew Sipocz" userId="fcf0f1dc-41a7-405f-9eb4-f2318d9873c7" providerId="ADAL" clId="{4BEE7FA4-3198-4D33-AC89-15855A4C0266}" dt="2025-02-15T15:54:13.003" v="10810" actId="26606"/>
          <ac:spMkLst>
            <pc:docMk/>
            <pc:sldMk cId="1659176945" sldId="371"/>
            <ac:spMk id="5149" creationId="{EB8560A9-B281-46EB-A304-1E4A5A00D6A9}"/>
          </ac:spMkLst>
        </pc:spChg>
        <pc:spChg chg="add del">
          <ac:chgData name="Andrew Sipocz" userId="fcf0f1dc-41a7-405f-9eb4-f2318d9873c7" providerId="ADAL" clId="{4BEE7FA4-3198-4D33-AC89-15855A4C0266}" dt="2025-02-15T15:54:13.003" v="10810" actId="26606"/>
          <ac:spMkLst>
            <pc:docMk/>
            <pc:sldMk cId="1659176945" sldId="371"/>
            <ac:spMk id="5151" creationId="{4D1A5E71-B6B6-486A-8CDC-C7ABD9B903F6}"/>
          </ac:spMkLst>
        </pc:spChg>
        <pc:spChg chg="add del">
          <ac:chgData name="Andrew Sipocz" userId="fcf0f1dc-41a7-405f-9eb4-f2318d9873c7" providerId="ADAL" clId="{4BEE7FA4-3198-4D33-AC89-15855A4C0266}" dt="2025-02-15T15:54:13.003" v="10810" actId="26606"/>
          <ac:spMkLst>
            <pc:docMk/>
            <pc:sldMk cId="1659176945" sldId="371"/>
            <ac:spMk id="5153" creationId="{667882DD-56E8-460E-99D5-86E71982D5AB}"/>
          </ac:spMkLst>
        </pc:spChg>
        <pc:spChg chg="add">
          <ac:chgData name="Andrew Sipocz" userId="fcf0f1dc-41a7-405f-9eb4-f2318d9873c7" providerId="ADAL" clId="{4BEE7FA4-3198-4D33-AC89-15855A4C0266}" dt="2025-02-15T15:54:13.003" v="10811" actId="26606"/>
          <ac:spMkLst>
            <pc:docMk/>
            <pc:sldMk cId="1659176945" sldId="371"/>
            <ac:spMk id="5155" creationId="{C59AB4C8-9178-4F7A-8404-6890510B5917}"/>
          </ac:spMkLst>
        </pc:spChg>
        <pc:spChg chg="add">
          <ac:chgData name="Andrew Sipocz" userId="fcf0f1dc-41a7-405f-9eb4-f2318d9873c7" providerId="ADAL" clId="{4BEE7FA4-3198-4D33-AC89-15855A4C0266}" dt="2025-02-15T15:54:13.003" v="10811" actId="26606"/>
          <ac:spMkLst>
            <pc:docMk/>
            <pc:sldMk cId="1659176945" sldId="371"/>
            <ac:spMk id="5156" creationId="{4CFDFB37-4BC7-42C6-915D-A6609139BFE7}"/>
          </ac:spMkLst>
        </pc:spChg>
        <pc:grpChg chg="add">
          <ac:chgData name="Andrew Sipocz" userId="fcf0f1dc-41a7-405f-9eb4-f2318d9873c7" providerId="ADAL" clId="{4BEE7FA4-3198-4D33-AC89-15855A4C0266}" dt="2025-02-15T15:53:49.762" v="10809" actId="26606"/>
          <ac:grpSpMkLst>
            <pc:docMk/>
            <pc:sldMk cId="1659176945" sldId="371"/>
            <ac:grpSpMk id="5134" creationId="{B2EBBF56-923D-48A7-9F8F-86E33CFA3EF9}"/>
          </ac:grpSpMkLst>
        </pc:grpChg>
        <pc:grpChg chg="del">
          <ac:chgData name="Andrew Sipocz" userId="fcf0f1dc-41a7-405f-9eb4-f2318d9873c7" providerId="ADAL" clId="{4BEE7FA4-3198-4D33-AC89-15855A4C0266}" dt="2025-02-15T15:54:13.003" v="10810" actId="26606"/>
          <ac:grpSpMkLst>
            <pc:docMk/>
            <pc:sldMk cId="1659176945" sldId="371"/>
            <ac:grpSpMk id="5140" creationId="{FB9739EB-7F66-433D-841F-AB3CD18700B7}"/>
          </ac:grpSpMkLst>
        </pc:grpChg>
        <pc:picChg chg="mod ord">
          <ac:chgData name="Andrew Sipocz" userId="fcf0f1dc-41a7-405f-9eb4-f2318d9873c7" providerId="ADAL" clId="{4BEE7FA4-3198-4D33-AC89-15855A4C0266}" dt="2025-02-15T15:54:42.437" v="10816" actId="1076"/>
          <ac:picMkLst>
            <pc:docMk/>
            <pc:sldMk cId="1659176945" sldId="371"/>
            <ac:picMk id="5127" creationId="{00000000-0000-0000-0000-000000000000}"/>
          </ac:picMkLst>
        </pc:picChg>
      </pc:sldChg>
      <pc:sldChg chg="del ord">
        <pc:chgData name="Andrew Sipocz" userId="fcf0f1dc-41a7-405f-9eb4-f2318d9873c7" providerId="ADAL" clId="{4BEE7FA4-3198-4D33-AC89-15855A4C0266}" dt="2025-02-10T23:08:56.887" v="3760" actId="47"/>
        <pc:sldMkLst>
          <pc:docMk/>
          <pc:sldMk cId="2524502515" sldId="372"/>
        </pc:sldMkLst>
      </pc:sldChg>
      <pc:sldChg chg="delSp modSp mod ord setBg">
        <pc:chgData name="Andrew Sipocz" userId="fcf0f1dc-41a7-405f-9eb4-f2318d9873c7" providerId="ADAL" clId="{4BEE7FA4-3198-4D33-AC89-15855A4C0266}" dt="2025-02-15T15:56:03.209" v="10825" actId="122"/>
        <pc:sldMkLst>
          <pc:docMk/>
          <pc:sldMk cId="869833359" sldId="373"/>
        </pc:sldMkLst>
        <pc:spChg chg="mod">
          <ac:chgData name="Andrew Sipocz" userId="fcf0f1dc-41a7-405f-9eb4-f2318d9873c7" providerId="ADAL" clId="{4BEE7FA4-3198-4D33-AC89-15855A4C0266}" dt="2025-02-15T15:56:03.209" v="10825" actId="122"/>
          <ac:spMkLst>
            <pc:docMk/>
            <pc:sldMk cId="869833359" sldId="373"/>
            <ac:spMk id="7173" creationId="{00000000-0000-0000-0000-000000000000}"/>
          </ac:spMkLst>
        </pc:spChg>
        <pc:picChg chg="mod">
          <ac:chgData name="Andrew Sipocz" userId="fcf0f1dc-41a7-405f-9eb4-f2318d9873c7" providerId="ADAL" clId="{4BEE7FA4-3198-4D33-AC89-15855A4C0266}" dt="2025-02-15T15:55:45.350" v="10823" actId="1076"/>
          <ac:picMkLst>
            <pc:docMk/>
            <pc:sldMk cId="869833359" sldId="373"/>
            <ac:picMk id="7175" creationId="{00000000-0000-0000-0000-000000000000}"/>
          </ac:picMkLst>
        </pc:picChg>
      </pc:sldChg>
      <pc:sldChg chg="del">
        <pc:chgData name="Andrew Sipocz" userId="fcf0f1dc-41a7-405f-9eb4-f2318d9873c7" providerId="ADAL" clId="{4BEE7FA4-3198-4D33-AC89-15855A4C0266}" dt="2025-02-10T23:26:21.634" v="4286" actId="47"/>
        <pc:sldMkLst>
          <pc:docMk/>
          <pc:sldMk cId="1997533800" sldId="374"/>
        </pc:sldMkLst>
      </pc:sldChg>
      <pc:sldChg chg="delSp del">
        <pc:chgData name="Andrew Sipocz" userId="fcf0f1dc-41a7-405f-9eb4-f2318d9873c7" providerId="ADAL" clId="{4BEE7FA4-3198-4D33-AC89-15855A4C0266}" dt="2025-02-10T23:26:22.481" v="4287" actId="47"/>
        <pc:sldMkLst>
          <pc:docMk/>
          <pc:sldMk cId="3595316671" sldId="375"/>
        </pc:sldMkLst>
      </pc:sldChg>
      <pc:sldChg chg="addSp delSp modSp mod ord setBg">
        <pc:chgData name="Andrew Sipocz" userId="fcf0f1dc-41a7-405f-9eb4-f2318d9873c7" providerId="ADAL" clId="{4BEE7FA4-3198-4D33-AC89-15855A4C0266}" dt="2025-02-15T15:59:05.316" v="10844" actId="255"/>
        <pc:sldMkLst>
          <pc:docMk/>
          <pc:sldMk cId="1995518382" sldId="376"/>
        </pc:sldMkLst>
        <pc:spChg chg="mod">
          <ac:chgData name="Andrew Sipocz" userId="fcf0f1dc-41a7-405f-9eb4-f2318d9873c7" providerId="ADAL" clId="{4BEE7FA4-3198-4D33-AC89-15855A4C0266}" dt="2025-02-15T15:58:47.032" v="10840" actId="1076"/>
          <ac:spMkLst>
            <pc:docMk/>
            <pc:sldMk cId="1995518382" sldId="376"/>
            <ac:spMk id="2" creationId="{00000000-0000-0000-0000-000000000000}"/>
          </ac:spMkLst>
        </pc:spChg>
        <pc:spChg chg="add mod">
          <ac:chgData name="Andrew Sipocz" userId="fcf0f1dc-41a7-405f-9eb4-f2318d9873c7" providerId="ADAL" clId="{4BEE7FA4-3198-4D33-AC89-15855A4C0266}" dt="2025-02-15T15:58:50.520" v="10841" actId="1076"/>
          <ac:spMkLst>
            <pc:docMk/>
            <pc:sldMk cId="1995518382" sldId="376"/>
            <ac:spMk id="3" creationId="{4674A810-C729-6479-B999-FD429659DF2F}"/>
          </ac:spMkLst>
        </pc:spChg>
        <pc:spChg chg="add del mod">
          <ac:chgData name="Andrew Sipocz" userId="fcf0f1dc-41a7-405f-9eb4-f2318d9873c7" providerId="ADAL" clId="{4BEE7FA4-3198-4D33-AC89-15855A4C0266}" dt="2025-02-15T15:58:27.826" v="10837" actId="478"/>
          <ac:spMkLst>
            <pc:docMk/>
            <pc:sldMk cId="1995518382" sldId="376"/>
            <ac:spMk id="5" creationId="{D6922D63-1300-CF2F-90E9-6E7DECCD7D06}"/>
          </ac:spMkLst>
        </pc:spChg>
        <pc:spChg chg="add mod">
          <ac:chgData name="Andrew Sipocz" userId="fcf0f1dc-41a7-405f-9eb4-f2318d9873c7" providerId="ADAL" clId="{4BEE7FA4-3198-4D33-AC89-15855A4C0266}" dt="2025-02-15T15:59:05.316" v="10844" actId="255"/>
          <ac:spMkLst>
            <pc:docMk/>
            <pc:sldMk cId="1995518382" sldId="376"/>
            <ac:spMk id="7176" creationId="{00000000-0000-0000-0000-000000000000}"/>
          </ac:spMkLst>
        </pc:spChg>
        <pc:spChg chg="del mod">
          <ac:chgData name="Andrew Sipocz" userId="fcf0f1dc-41a7-405f-9eb4-f2318d9873c7" providerId="ADAL" clId="{4BEE7FA4-3198-4D33-AC89-15855A4C0266}" dt="2025-02-15T15:58:18.413" v="10836" actId="478"/>
          <ac:spMkLst>
            <pc:docMk/>
            <pc:sldMk cId="1995518382" sldId="376"/>
            <ac:spMk id="27652" creationId="{00000000-0000-0000-0000-000000000000}"/>
          </ac:spMkLst>
        </pc:spChg>
        <pc:picChg chg="add mod">
          <ac:chgData name="Andrew Sipocz" userId="fcf0f1dc-41a7-405f-9eb4-f2318d9873c7" providerId="ADAL" clId="{4BEE7FA4-3198-4D33-AC89-15855A4C0266}" dt="2025-02-15T15:58:40.862" v="10838" actId="1076"/>
          <ac:picMkLst>
            <pc:docMk/>
            <pc:sldMk cId="1995518382" sldId="376"/>
            <ac:picMk id="22533" creationId="{00000000-0000-0000-0000-000000000000}"/>
          </ac:picMkLst>
        </pc:picChg>
        <pc:picChg chg="mod">
          <ac:chgData name="Andrew Sipocz" userId="fcf0f1dc-41a7-405f-9eb4-f2318d9873c7" providerId="ADAL" clId="{4BEE7FA4-3198-4D33-AC89-15855A4C0266}" dt="2025-02-15T15:58:43.873" v="10839" actId="1076"/>
          <ac:picMkLst>
            <pc:docMk/>
            <pc:sldMk cId="1995518382" sldId="376"/>
            <ac:picMk id="27653" creationId="{00000000-0000-0000-0000-000000000000}"/>
          </ac:picMkLst>
        </pc:picChg>
      </pc:sldChg>
      <pc:sldChg chg="addSp modSp mod ord setBg">
        <pc:chgData name="Andrew Sipocz" userId="fcf0f1dc-41a7-405f-9eb4-f2318d9873c7" providerId="ADAL" clId="{4BEE7FA4-3198-4D33-AC89-15855A4C0266}" dt="2025-02-15T15:59:58.204" v="10849"/>
        <pc:sldMkLst>
          <pc:docMk/>
          <pc:sldMk cId="3425762037" sldId="377"/>
        </pc:sldMkLst>
        <pc:spChg chg="mod">
          <ac:chgData name="Andrew Sipocz" userId="fcf0f1dc-41a7-405f-9eb4-f2318d9873c7" providerId="ADAL" clId="{4BEE7FA4-3198-4D33-AC89-15855A4C0266}" dt="2025-02-15T15:59:51.077" v="10848" actId="207"/>
          <ac:spMkLst>
            <pc:docMk/>
            <pc:sldMk cId="3425762037" sldId="377"/>
            <ac:spMk id="20484" creationId="{00000000-0000-0000-0000-000000000000}"/>
          </ac:spMkLst>
        </pc:spChg>
        <pc:spChg chg="mod">
          <ac:chgData name="Andrew Sipocz" userId="fcf0f1dc-41a7-405f-9eb4-f2318d9873c7" providerId="ADAL" clId="{4BEE7FA4-3198-4D33-AC89-15855A4C0266}" dt="2025-02-15T15:59:45.138" v="10847" actId="207"/>
          <ac:spMkLst>
            <pc:docMk/>
            <pc:sldMk cId="3425762037" sldId="377"/>
            <ac:spMk id="20485" creationId="{00000000-0000-0000-0000-000000000000}"/>
          </ac:spMkLst>
        </pc:spChg>
        <pc:spChg chg="add">
          <ac:chgData name="Andrew Sipocz" userId="fcf0f1dc-41a7-405f-9eb4-f2318d9873c7" providerId="ADAL" clId="{4BEE7FA4-3198-4D33-AC89-15855A4C0266}" dt="2025-02-15T15:59:33.684" v="10845" actId="26606"/>
          <ac:spMkLst>
            <pc:docMk/>
            <pc:sldMk cId="3425762037" sldId="377"/>
            <ac:spMk id="20491" creationId="{665DBBEF-238B-476B-96AB-8AAC3224ECEA}"/>
          </ac:spMkLst>
        </pc:spChg>
        <pc:spChg chg="add">
          <ac:chgData name="Andrew Sipocz" userId="fcf0f1dc-41a7-405f-9eb4-f2318d9873c7" providerId="ADAL" clId="{4BEE7FA4-3198-4D33-AC89-15855A4C0266}" dt="2025-02-15T15:59:33.684" v="10845" actId="26606"/>
          <ac:spMkLst>
            <pc:docMk/>
            <pc:sldMk cId="3425762037" sldId="377"/>
            <ac:spMk id="20493" creationId="{3FCFB1DE-0B7E-48CC-BA90-B2AB0889F9D6}"/>
          </ac:spMkLst>
        </pc:spChg>
        <pc:picChg chg="mod">
          <ac:chgData name="Andrew Sipocz" userId="fcf0f1dc-41a7-405f-9eb4-f2318d9873c7" providerId="ADAL" clId="{4BEE7FA4-3198-4D33-AC89-15855A4C0266}" dt="2025-02-15T15:59:33.684" v="10845" actId="26606"/>
          <ac:picMkLst>
            <pc:docMk/>
            <pc:sldMk cId="3425762037" sldId="377"/>
            <ac:picMk id="20486" creationId="{00000000-0000-0000-0000-000000000000}"/>
          </ac:picMkLst>
        </pc:picChg>
      </pc:sldChg>
      <pc:sldChg chg="addSp delSp modSp mod ord setBg">
        <pc:chgData name="Andrew Sipocz" userId="fcf0f1dc-41a7-405f-9eb4-f2318d9873c7" providerId="ADAL" clId="{4BEE7FA4-3198-4D33-AC89-15855A4C0266}" dt="2025-02-15T04:15:06.188" v="9224" actId="27636"/>
        <pc:sldMkLst>
          <pc:docMk/>
          <pc:sldMk cId="2984814966" sldId="378"/>
        </pc:sldMkLst>
        <pc:spChg chg="mod">
          <ac:chgData name="Andrew Sipocz" userId="fcf0f1dc-41a7-405f-9eb4-f2318d9873c7" providerId="ADAL" clId="{4BEE7FA4-3198-4D33-AC89-15855A4C0266}" dt="2025-02-15T04:12:57.371" v="9110" actId="1076"/>
          <ac:spMkLst>
            <pc:docMk/>
            <pc:sldMk cId="2984814966" sldId="378"/>
            <ac:spMk id="2" creationId="{00000000-0000-0000-0000-000000000000}"/>
          </ac:spMkLst>
        </pc:spChg>
        <pc:spChg chg="mod ord">
          <ac:chgData name="Andrew Sipocz" userId="fcf0f1dc-41a7-405f-9eb4-f2318d9873c7" providerId="ADAL" clId="{4BEE7FA4-3198-4D33-AC89-15855A4C0266}" dt="2025-02-15T04:15:06.188" v="9224" actId="27636"/>
          <ac:spMkLst>
            <pc:docMk/>
            <pc:sldMk cId="2984814966" sldId="378"/>
            <ac:spMk id="3" creationId="{00000000-0000-0000-0000-000000000000}"/>
          </ac:spMkLst>
        </pc:spChg>
        <pc:spChg chg="del mod">
          <ac:chgData name="Andrew Sipocz" userId="fcf0f1dc-41a7-405f-9eb4-f2318d9873c7" providerId="ADAL" clId="{4BEE7FA4-3198-4D33-AC89-15855A4C0266}" dt="2025-02-15T04:12:40.317" v="9107" actId="21"/>
          <ac:spMkLst>
            <pc:docMk/>
            <pc:sldMk cId="2984814966" sldId="378"/>
            <ac:spMk id="5" creationId="{00000000-0000-0000-0000-000000000000}"/>
          </ac:spMkLst>
        </pc:spChg>
        <pc:spChg chg="add">
          <ac:chgData name="Andrew Sipocz" userId="fcf0f1dc-41a7-405f-9eb4-f2318d9873c7" providerId="ADAL" clId="{4BEE7FA4-3198-4D33-AC89-15855A4C0266}" dt="2025-02-15T04:12:47.111" v="9108" actId="26606"/>
          <ac:spMkLst>
            <pc:docMk/>
            <pc:sldMk cId="2984814966" sldId="378"/>
            <ac:spMk id="7" creationId="{B8114C98-A349-4111-A123-E8EAB86ABE30}"/>
          </ac:spMkLst>
        </pc:spChg>
        <pc:spChg chg="add">
          <ac:chgData name="Andrew Sipocz" userId="fcf0f1dc-41a7-405f-9eb4-f2318d9873c7" providerId="ADAL" clId="{4BEE7FA4-3198-4D33-AC89-15855A4C0266}" dt="2025-02-15T04:12:47.111" v="9108" actId="26606"/>
          <ac:spMkLst>
            <pc:docMk/>
            <pc:sldMk cId="2984814966" sldId="378"/>
            <ac:spMk id="9" creationId="{D7A453D2-15D8-4403-815F-291FA16340D9}"/>
          </ac:spMkLst>
        </pc:spChg>
        <pc:spChg chg="add del">
          <ac:chgData name="Andrew Sipocz" userId="fcf0f1dc-41a7-405f-9eb4-f2318d9873c7" providerId="ADAL" clId="{4BEE7FA4-3198-4D33-AC89-15855A4C0266}" dt="2025-02-15T04:11:48.529" v="9098" actId="26606"/>
          <ac:spMkLst>
            <pc:docMk/>
            <pc:sldMk cId="2984814966" sldId="378"/>
            <ac:spMk id="10" creationId="{66E48AFA-8884-4F68-A44F-D2C1E8609C5A}"/>
          </ac:spMkLst>
        </pc:spChg>
        <pc:spChg chg="add">
          <ac:chgData name="Andrew Sipocz" userId="fcf0f1dc-41a7-405f-9eb4-f2318d9873c7" providerId="ADAL" clId="{4BEE7FA4-3198-4D33-AC89-15855A4C0266}" dt="2025-02-15T04:12:47.111" v="9108" actId="26606"/>
          <ac:spMkLst>
            <pc:docMk/>
            <pc:sldMk cId="2984814966" sldId="378"/>
            <ac:spMk id="11" creationId="{8161EA6B-09CA-445B-AB0D-8DF76FA92DEF}"/>
          </ac:spMkLst>
        </pc:spChg>
        <pc:spChg chg="add del">
          <ac:chgData name="Andrew Sipocz" userId="fcf0f1dc-41a7-405f-9eb4-f2318d9873c7" providerId="ADAL" clId="{4BEE7FA4-3198-4D33-AC89-15855A4C0266}" dt="2025-02-15T04:11:48.529" v="9098" actId="26606"/>
          <ac:spMkLst>
            <pc:docMk/>
            <pc:sldMk cId="2984814966" sldId="378"/>
            <ac:spMk id="12" creationId="{969D19A6-08CB-498C-93EC-3FFB021FC68A}"/>
          </ac:spMkLst>
        </pc:spChg>
        <pc:spChg chg="add del">
          <ac:chgData name="Andrew Sipocz" userId="fcf0f1dc-41a7-405f-9eb4-f2318d9873c7" providerId="ADAL" clId="{4BEE7FA4-3198-4D33-AC89-15855A4C0266}" dt="2025-02-15T04:12:30.537" v="9106" actId="26606"/>
          <ac:spMkLst>
            <pc:docMk/>
            <pc:sldMk cId="2984814966" sldId="378"/>
            <ac:spMk id="21" creationId="{D7A453D2-15D8-4403-815F-291FA16340D9}"/>
          </ac:spMkLst>
        </pc:spChg>
        <pc:spChg chg="add del">
          <ac:chgData name="Andrew Sipocz" userId="fcf0f1dc-41a7-405f-9eb4-f2318d9873c7" providerId="ADAL" clId="{4BEE7FA4-3198-4D33-AC89-15855A4C0266}" dt="2025-02-15T04:12:30.537" v="9106" actId="26606"/>
          <ac:spMkLst>
            <pc:docMk/>
            <pc:sldMk cId="2984814966" sldId="378"/>
            <ac:spMk id="22" creationId="{B8114C98-A349-4111-A123-E8EAB86ABE30}"/>
          </ac:spMkLst>
        </pc:spChg>
        <pc:spChg chg="add del">
          <ac:chgData name="Andrew Sipocz" userId="fcf0f1dc-41a7-405f-9eb4-f2318d9873c7" providerId="ADAL" clId="{4BEE7FA4-3198-4D33-AC89-15855A4C0266}" dt="2025-02-15T04:12:30.537" v="9106" actId="26606"/>
          <ac:spMkLst>
            <pc:docMk/>
            <pc:sldMk cId="2984814966" sldId="378"/>
            <ac:spMk id="23" creationId="{8161EA6B-09CA-445B-AB0D-8DF76FA92DEF}"/>
          </ac:spMkLst>
        </pc:spChg>
        <pc:spChg chg="add">
          <ac:chgData name="Andrew Sipocz" userId="fcf0f1dc-41a7-405f-9eb4-f2318d9873c7" providerId="ADAL" clId="{4BEE7FA4-3198-4D33-AC89-15855A4C0266}" dt="2025-02-15T04:12:47.111" v="9108" actId="26606"/>
          <ac:spMkLst>
            <pc:docMk/>
            <pc:sldMk cId="2984814966" sldId="378"/>
            <ac:spMk id="35" creationId="{E2D3D3F2-ABBB-4453-B1C5-1BEBF7E4DD56}"/>
          </ac:spMkLst>
        </pc:spChg>
        <pc:spChg chg="add del">
          <ac:chgData name="Andrew Sipocz" userId="fcf0f1dc-41a7-405f-9eb4-f2318d9873c7" providerId="ADAL" clId="{4BEE7FA4-3198-4D33-AC89-15855A4C0266}" dt="2025-02-15T04:12:30.537" v="9106" actId="26606"/>
          <ac:spMkLst>
            <pc:docMk/>
            <pc:sldMk cId="2984814966" sldId="378"/>
            <ac:spMk id="36" creationId="{E2D3D3F2-ABBB-4453-B1C5-1BEBF7E4DD56}"/>
          </ac:spMkLst>
        </pc:spChg>
        <pc:spChg chg="add mod">
          <ac:chgData name="Andrew Sipocz" userId="fcf0f1dc-41a7-405f-9eb4-f2318d9873c7" providerId="ADAL" clId="{4BEE7FA4-3198-4D33-AC89-15855A4C0266}" dt="2025-02-15T04:13:49.342" v="9117" actId="1076"/>
          <ac:spMkLst>
            <pc:docMk/>
            <pc:sldMk cId="2984814966" sldId="378"/>
            <ac:spMk id="43" creationId="{7BB22937-1658-C13D-5456-AA4454A0A611}"/>
          </ac:spMkLst>
        </pc:spChg>
        <pc:grpChg chg="add">
          <ac:chgData name="Andrew Sipocz" userId="fcf0f1dc-41a7-405f-9eb4-f2318d9873c7" providerId="ADAL" clId="{4BEE7FA4-3198-4D33-AC89-15855A4C0266}" dt="2025-02-15T04:12:47.111" v="9108" actId="26606"/>
          <ac:grpSpMkLst>
            <pc:docMk/>
            <pc:sldMk cId="2984814966" sldId="378"/>
            <ac:grpSpMk id="8" creationId="{670FB431-AE18-414D-92F4-1D12D1991152}"/>
          </ac:grpSpMkLst>
        </pc:grpChg>
        <pc:grpChg chg="add del">
          <ac:chgData name="Andrew Sipocz" userId="fcf0f1dc-41a7-405f-9eb4-f2318d9873c7" providerId="ADAL" clId="{4BEE7FA4-3198-4D33-AC89-15855A4C0266}" dt="2025-02-15T04:12:30.537" v="9106" actId="26606"/>
          <ac:grpSpMkLst>
            <pc:docMk/>
            <pc:sldMk cId="2984814966" sldId="378"/>
            <ac:grpSpMk id="24" creationId="{670FB431-AE18-414D-92F4-1D12D1991152}"/>
          </ac:grpSpMkLst>
        </pc:grpChg>
        <pc:grpChg chg="add">
          <ac:chgData name="Andrew Sipocz" userId="fcf0f1dc-41a7-405f-9eb4-f2318d9873c7" providerId="ADAL" clId="{4BEE7FA4-3198-4D33-AC89-15855A4C0266}" dt="2025-02-15T04:12:47.111" v="9108" actId="26606"/>
          <ac:grpSpMkLst>
            <pc:docMk/>
            <pc:sldMk cId="2984814966" sldId="378"/>
            <ac:grpSpMk id="29" creationId="{AF19A774-30A5-488B-9BAF-629C6440294E}"/>
          </ac:grpSpMkLst>
        </pc:grpChg>
        <pc:grpChg chg="add">
          <ac:chgData name="Andrew Sipocz" userId="fcf0f1dc-41a7-405f-9eb4-f2318d9873c7" providerId="ADAL" clId="{4BEE7FA4-3198-4D33-AC89-15855A4C0266}" dt="2025-02-15T04:11:48.544" v="9099" actId="26606"/>
          <ac:grpSpMkLst>
            <pc:docMk/>
            <pc:sldMk cId="2984814966" sldId="378"/>
            <ac:grpSpMk id="30" creationId="{AF19A774-30A5-488B-9BAF-629C6440294E}"/>
          </ac:grpSpMkLst>
        </pc:grpChg>
        <pc:grpChg chg="add">
          <ac:chgData name="Andrew Sipocz" userId="fcf0f1dc-41a7-405f-9eb4-f2318d9873c7" providerId="ADAL" clId="{4BEE7FA4-3198-4D33-AC89-15855A4C0266}" dt="2025-02-15T04:12:47.111" v="9108" actId="26606"/>
          <ac:grpSpMkLst>
            <pc:docMk/>
            <pc:sldMk cId="2984814966" sldId="378"/>
            <ac:grpSpMk id="37" creationId="{8214E4A5-A0D2-42C4-8D14-D2A7E495F041}"/>
          </ac:grpSpMkLst>
        </pc:grpChg>
        <pc:grpChg chg="del">
          <ac:chgData name="Andrew Sipocz" userId="fcf0f1dc-41a7-405f-9eb4-f2318d9873c7" providerId="ADAL" clId="{4BEE7FA4-3198-4D33-AC89-15855A4C0266}" dt="2025-02-15T04:12:30.537" v="9106" actId="26606"/>
          <ac:grpSpMkLst>
            <pc:docMk/>
            <pc:sldMk cId="2984814966" sldId="378"/>
            <ac:grpSpMk id="38" creationId="{8214E4A5-A0D2-42C4-8D14-D2A7E495F041}"/>
          </ac:grpSpMkLst>
        </pc:grpChg>
        <pc:picChg chg="mod ord">
          <ac:chgData name="Andrew Sipocz" userId="fcf0f1dc-41a7-405f-9eb4-f2318d9873c7" providerId="ADAL" clId="{4BEE7FA4-3198-4D33-AC89-15855A4C0266}" dt="2025-02-15T04:12:47.111" v="9108" actId="26606"/>
          <ac:picMkLst>
            <pc:docMk/>
            <pc:sldMk cId="2984814966" sldId="378"/>
            <ac:picMk id="4" creationId="{00000000-0000-0000-0000-000000000000}"/>
          </ac:picMkLst>
        </pc:picChg>
      </pc:sldChg>
      <pc:sldChg chg="addSp delSp modSp mod ord setBg">
        <pc:chgData name="Andrew Sipocz" userId="fcf0f1dc-41a7-405f-9eb4-f2318d9873c7" providerId="ADAL" clId="{4BEE7FA4-3198-4D33-AC89-15855A4C0266}" dt="2025-02-15T04:16:05.141" v="9231" actId="1076"/>
        <pc:sldMkLst>
          <pc:docMk/>
          <pc:sldMk cId="1813311434" sldId="379"/>
        </pc:sldMkLst>
        <pc:spChg chg="mod">
          <ac:chgData name="Andrew Sipocz" userId="fcf0f1dc-41a7-405f-9eb4-f2318d9873c7" providerId="ADAL" clId="{4BEE7FA4-3198-4D33-AC89-15855A4C0266}" dt="2025-02-15T04:15:27.788" v="9225" actId="26606"/>
          <ac:spMkLst>
            <pc:docMk/>
            <pc:sldMk cId="1813311434" sldId="379"/>
            <ac:spMk id="2" creationId="{00000000-0000-0000-0000-000000000000}"/>
          </ac:spMkLst>
        </pc:spChg>
        <pc:spChg chg="mod">
          <ac:chgData name="Andrew Sipocz" userId="fcf0f1dc-41a7-405f-9eb4-f2318d9873c7" providerId="ADAL" clId="{4BEE7FA4-3198-4D33-AC89-15855A4C0266}" dt="2025-02-15T04:15:27.788" v="9225" actId="26606"/>
          <ac:spMkLst>
            <pc:docMk/>
            <pc:sldMk cId="1813311434" sldId="379"/>
            <ac:spMk id="3" creationId="{00000000-0000-0000-0000-000000000000}"/>
          </ac:spMkLst>
        </pc:spChg>
        <pc:spChg chg="add mod">
          <ac:chgData name="Andrew Sipocz" userId="fcf0f1dc-41a7-405f-9eb4-f2318d9873c7" providerId="ADAL" clId="{4BEE7FA4-3198-4D33-AC89-15855A4C0266}" dt="2025-02-15T04:16:05.141" v="9231" actId="1076"/>
          <ac:spMkLst>
            <pc:docMk/>
            <pc:sldMk cId="1813311434" sldId="379"/>
            <ac:spMk id="5" creationId="{7D7230CF-D0E2-DFA4-DF3B-FECAB46432E0}"/>
          </ac:spMkLst>
        </pc:spChg>
        <pc:spChg chg="add">
          <ac:chgData name="Andrew Sipocz" userId="fcf0f1dc-41a7-405f-9eb4-f2318d9873c7" providerId="ADAL" clId="{4BEE7FA4-3198-4D33-AC89-15855A4C0266}" dt="2025-02-15T04:15:27.788" v="9225" actId="26606"/>
          <ac:spMkLst>
            <pc:docMk/>
            <pc:sldMk cId="1813311434" sldId="379"/>
            <ac:spMk id="10" creationId="{E8A8EAB8-D2FF-444D-B34B-7D32F106AD0E}"/>
          </ac:spMkLst>
        </pc:spChg>
        <pc:picChg chg="add mod">
          <ac:chgData name="Andrew Sipocz" userId="fcf0f1dc-41a7-405f-9eb4-f2318d9873c7" providerId="ADAL" clId="{4BEE7FA4-3198-4D33-AC89-15855A4C0266}" dt="2025-02-15T04:16:00.847" v="9230" actId="1076"/>
          <ac:picMkLst>
            <pc:docMk/>
            <pc:sldMk cId="1813311434" sldId="379"/>
            <ac:picMk id="4" creationId="{4C63552B-E045-FDEB-0825-4365AE259C73}"/>
          </ac:picMkLst>
        </pc:picChg>
        <pc:cxnChg chg="add">
          <ac:chgData name="Andrew Sipocz" userId="fcf0f1dc-41a7-405f-9eb4-f2318d9873c7" providerId="ADAL" clId="{4BEE7FA4-3198-4D33-AC89-15855A4C0266}" dt="2025-02-15T04:15:27.788" v="9225" actId="26606"/>
          <ac:cxnSpMkLst>
            <pc:docMk/>
            <pc:sldMk cId="1813311434" sldId="379"/>
            <ac:cxnSpMk id="12" creationId="{EEA38897-7BA3-4408-8083-3235339C4A60}"/>
          </ac:cxnSpMkLst>
        </pc:cxnChg>
        <pc:cxnChg chg="add">
          <ac:chgData name="Andrew Sipocz" userId="fcf0f1dc-41a7-405f-9eb4-f2318d9873c7" providerId="ADAL" clId="{4BEE7FA4-3198-4D33-AC89-15855A4C0266}" dt="2025-02-15T04:15:27.788" v="9225" actId="26606"/>
          <ac:cxnSpMkLst>
            <pc:docMk/>
            <pc:sldMk cId="1813311434" sldId="379"/>
            <ac:cxnSpMk id="14" creationId="{F11AD06B-AB20-4097-8606-5DA00DBACE88}"/>
          </ac:cxnSpMkLst>
        </pc:cxnChg>
      </pc:sldChg>
      <pc:sldChg chg="addSp delSp modSp mod setBg">
        <pc:chgData name="Andrew Sipocz" userId="fcf0f1dc-41a7-405f-9eb4-f2318d9873c7" providerId="ADAL" clId="{4BEE7FA4-3198-4D33-AC89-15855A4C0266}" dt="2025-02-15T04:23:03.820" v="9393" actId="1076"/>
        <pc:sldMkLst>
          <pc:docMk/>
          <pc:sldMk cId="2505481670" sldId="380"/>
        </pc:sldMkLst>
        <pc:spChg chg="add del mod">
          <ac:chgData name="Andrew Sipocz" userId="fcf0f1dc-41a7-405f-9eb4-f2318d9873c7" providerId="ADAL" clId="{4BEE7FA4-3198-4D33-AC89-15855A4C0266}" dt="2025-02-15T04:20:02.191" v="9311" actId="478"/>
          <ac:spMkLst>
            <pc:docMk/>
            <pc:sldMk cId="2505481670" sldId="380"/>
            <ac:spMk id="2" creationId="{4E4804CC-88D2-7881-AFC8-278CFB067C31}"/>
          </ac:spMkLst>
        </pc:spChg>
        <pc:spChg chg="add mod">
          <ac:chgData name="Andrew Sipocz" userId="fcf0f1dc-41a7-405f-9eb4-f2318d9873c7" providerId="ADAL" clId="{4BEE7FA4-3198-4D33-AC89-15855A4C0266}" dt="2025-02-15T04:21:35.458" v="9321" actId="1076"/>
          <ac:spMkLst>
            <pc:docMk/>
            <pc:sldMk cId="2505481670" sldId="380"/>
            <ac:spMk id="3" creationId="{00000000-0000-0000-0000-000000000000}"/>
          </ac:spMkLst>
        </pc:spChg>
        <pc:spChg chg="del mod">
          <ac:chgData name="Andrew Sipocz" userId="fcf0f1dc-41a7-405f-9eb4-f2318d9873c7" providerId="ADAL" clId="{4BEE7FA4-3198-4D33-AC89-15855A4C0266}" dt="2025-02-15T04:19:52.206" v="9310" actId="21"/>
          <ac:spMkLst>
            <pc:docMk/>
            <pc:sldMk cId="2505481670" sldId="380"/>
            <ac:spMk id="5" creationId="{00000000-0000-0000-0000-000000000000}"/>
          </ac:spMkLst>
        </pc:spChg>
        <pc:spChg chg="mod">
          <ac:chgData name="Andrew Sipocz" userId="fcf0f1dc-41a7-405f-9eb4-f2318d9873c7" providerId="ADAL" clId="{4BEE7FA4-3198-4D33-AC89-15855A4C0266}" dt="2025-02-15T04:22:13.159" v="9327" actId="1076"/>
          <ac:spMkLst>
            <pc:docMk/>
            <pc:sldMk cId="2505481670" sldId="380"/>
            <ac:spMk id="6" creationId="{00000000-0000-0000-0000-000000000000}"/>
          </ac:spMkLst>
        </pc:spChg>
        <pc:spChg chg="del mod">
          <ac:chgData name="Andrew Sipocz" userId="fcf0f1dc-41a7-405f-9eb4-f2318d9873c7" providerId="ADAL" clId="{4BEE7FA4-3198-4D33-AC89-15855A4C0266}" dt="2025-02-15T04:18:32.197" v="9296" actId="478"/>
          <ac:spMkLst>
            <pc:docMk/>
            <pc:sldMk cId="2505481670" sldId="380"/>
            <ac:spMk id="7" creationId="{00000000-0000-0000-0000-000000000000}"/>
          </ac:spMkLst>
        </pc:spChg>
        <pc:spChg chg="add mod">
          <ac:chgData name="Andrew Sipocz" userId="fcf0f1dc-41a7-405f-9eb4-f2318d9873c7" providerId="ADAL" clId="{4BEE7FA4-3198-4D33-AC89-15855A4C0266}" dt="2025-02-15T04:23:03.820" v="9393" actId="1076"/>
          <ac:spMkLst>
            <pc:docMk/>
            <pc:sldMk cId="2505481670" sldId="380"/>
            <ac:spMk id="8" creationId="{B7899D6C-E0B6-C29B-7002-9659713157F1}"/>
          </ac:spMkLst>
        </pc:spChg>
        <pc:spChg chg="add">
          <ac:chgData name="Andrew Sipocz" userId="fcf0f1dc-41a7-405f-9eb4-f2318d9873c7" providerId="ADAL" clId="{4BEE7FA4-3198-4D33-AC89-15855A4C0266}" dt="2025-02-15T04:20:15.607" v="9312" actId="26606"/>
          <ac:spMkLst>
            <pc:docMk/>
            <pc:sldMk cId="2505481670" sldId="380"/>
            <ac:spMk id="11" creationId="{7ED7575E-88D2-B771-681D-46A7E55415DD}"/>
          </ac:spMkLst>
        </pc:spChg>
        <pc:picChg chg="mod">
          <ac:chgData name="Andrew Sipocz" userId="fcf0f1dc-41a7-405f-9eb4-f2318d9873c7" providerId="ADAL" clId="{4BEE7FA4-3198-4D33-AC89-15855A4C0266}" dt="2025-02-15T04:20:30.733" v="9314" actId="1076"/>
          <ac:picMkLst>
            <pc:docMk/>
            <pc:sldMk cId="2505481670" sldId="380"/>
            <ac:picMk id="4" creationId="{00000000-0000-0000-0000-000000000000}"/>
          </ac:picMkLst>
        </pc:picChg>
        <pc:cxnChg chg="add">
          <ac:chgData name="Andrew Sipocz" userId="fcf0f1dc-41a7-405f-9eb4-f2318d9873c7" providerId="ADAL" clId="{4BEE7FA4-3198-4D33-AC89-15855A4C0266}" dt="2025-02-15T04:20:15.607" v="9312" actId="26606"/>
          <ac:cxnSpMkLst>
            <pc:docMk/>
            <pc:sldMk cId="2505481670" sldId="380"/>
            <ac:cxnSpMk id="13" creationId="{249EDD1B-F94D-B4E6-ACAA-566B9A26FDE3}"/>
          </ac:cxnSpMkLst>
        </pc:cxnChg>
      </pc:sldChg>
      <pc:sldChg chg="addSp delSp modSp mod setBg">
        <pc:chgData name="Andrew Sipocz" userId="fcf0f1dc-41a7-405f-9eb4-f2318d9873c7" providerId="ADAL" clId="{4BEE7FA4-3198-4D33-AC89-15855A4C0266}" dt="2025-02-12T20:07:56.879" v="7655" actId="20577"/>
        <pc:sldMkLst>
          <pc:docMk/>
          <pc:sldMk cId="4034306157" sldId="381"/>
        </pc:sldMkLst>
        <pc:spChg chg="mod">
          <ac:chgData name="Andrew Sipocz" userId="fcf0f1dc-41a7-405f-9eb4-f2318d9873c7" providerId="ADAL" clId="{4BEE7FA4-3198-4D33-AC89-15855A4C0266}" dt="2025-02-12T20:07:42.917" v="7648" actId="1076"/>
          <ac:spMkLst>
            <pc:docMk/>
            <pc:sldMk cId="4034306157" sldId="381"/>
            <ac:spMk id="2" creationId="{00000000-0000-0000-0000-000000000000}"/>
          </ac:spMkLst>
        </pc:spChg>
        <pc:spChg chg="mod">
          <ac:chgData name="Andrew Sipocz" userId="fcf0f1dc-41a7-405f-9eb4-f2318d9873c7" providerId="ADAL" clId="{4BEE7FA4-3198-4D33-AC89-15855A4C0266}" dt="2025-02-12T17:28:10.282" v="6461" actId="1076"/>
          <ac:spMkLst>
            <pc:docMk/>
            <pc:sldMk cId="4034306157" sldId="381"/>
            <ac:spMk id="4" creationId="{00000000-0000-0000-0000-000000000000}"/>
          </ac:spMkLst>
        </pc:spChg>
        <pc:spChg chg="add mod">
          <ac:chgData name="Andrew Sipocz" userId="fcf0f1dc-41a7-405f-9eb4-f2318d9873c7" providerId="ADAL" clId="{4BEE7FA4-3198-4D33-AC89-15855A4C0266}" dt="2025-02-12T20:07:56.879" v="7655" actId="20577"/>
          <ac:spMkLst>
            <pc:docMk/>
            <pc:sldMk cId="4034306157" sldId="381"/>
            <ac:spMk id="6" creationId="{3A40787B-2429-7993-CB39-73FF2E33B40E}"/>
          </ac:spMkLst>
        </pc:spChg>
        <pc:spChg chg="add">
          <ac:chgData name="Andrew Sipocz" userId="fcf0f1dc-41a7-405f-9eb4-f2318d9873c7" providerId="ADAL" clId="{4BEE7FA4-3198-4D33-AC89-15855A4C0266}" dt="2025-02-12T17:27:32.590" v="6455" actId="26606"/>
          <ac:spMkLst>
            <pc:docMk/>
            <pc:sldMk cId="4034306157" sldId="381"/>
            <ac:spMk id="9" creationId="{B95B9BA8-1D69-4796-85F5-B6D0BD52354B}"/>
          </ac:spMkLst>
        </pc:spChg>
        <pc:picChg chg="mod ord">
          <ac:chgData name="Andrew Sipocz" userId="fcf0f1dc-41a7-405f-9eb4-f2318d9873c7" providerId="ADAL" clId="{4BEE7FA4-3198-4D33-AC89-15855A4C0266}" dt="2025-02-12T17:28:19.657" v="6464" actId="1076"/>
          <ac:picMkLst>
            <pc:docMk/>
            <pc:sldMk cId="4034306157" sldId="381"/>
            <ac:picMk id="3" creationId="{00000000-0000-0000-0000-000000000000}"/>
          </ac:picMkLst>
        </pc:picChg>
      </pc:sldChg>
      <pc:sldChg chg="addSp delSp modSp mod setBg">
        <pc:chgData name="Andrew Sipocz" userId="fcf0f1dc-41a7-405f-9eb4-f2318d9873c7" providerId="ADAL" clId="{4BEE7FA4-3198-4D33-AC89-15855A4C0266}" dt="2025-02-15T04:33:45.779" v="9704" actId="255"/>
        <pc:sldMkLst>
          <pc:docMk/>
          <pc:sldMk cId="1308793817" sldId="382"/>
        </pc:sldMkLst>
        <pc:spChg chg="mod ord">
          <ac:chgData name="Andrew Sipocz" userId="fcf0f1dc-41a7-405f-9eb4-f2318d9873c7" providerId="ADAL" clId="{4BEE7FA4-3198-4D33-AC89-15855A4C0266}" dt="2025-02-15T04:31:43.409" v="9512" actId="14100"/>
          <ac:spMkLst>
            <pc:docMk/>
            <pc:sldMk cId="1308793817" sldId="382"/>
            <ac:spMk id="4" creationId="{00000000-0000-0000-0000-000000000000}"/>
          </ac:spMkLst>
        </pc:spChg>
        <pc:spChg chg="add mod">
          <ac:chgData name="Andrew Sipocz" userId="fcf0f1dc-41a7-405f-9eb4-f2318d9873c7" providerId="ADAL" clId="{4BEE7FA4-3198-4D33-AC89-15855A4C0266}" dt="2025-02-15T04:33:45.779" v="9704" actId="255"/>
          <ac:spMkLst>
            <pc:docMk/>
            <pc:sldMk cId="1308793817" sldId="382"/>
            <ac:spMk id="5" creationId="{2075DD77-4B78-DEBD-93E3-C8B39306142F}"/>
          </ac:spMkLst>
        </pc:spChg>
        <pc:spChg chg="add del">
          <ac:chgData name="Andrew Sipocz" userId="fcf0f1dc-41a7-405f-9eb4-f2318d9873c7" providerId="ADAL" clId="{4BEE7FA4-3198-4D33-AC89-15855A4C0266}" dt="2025-02-15T04:27:54.906" v="9482" actId="26606"/>
          <ac:spMkLst>
            <pc:docMk/>
            <pc:sldMk cId="1308793817" sldId="382"/>
            <ac:spMk id="6" creationId="{FB5B0058-AF13-4859-B429-4EDDE2A26F7F}"/>
          </ac:spMkLst>
        </pc:spChg>
        <pc:spChg chg="add del">
          <ac:chgData name="Andrew Sipocz" userId="fcf0f1dc-41a7-405f-9eb4-f2318d9873c7" providerId="ADAL" clId="{4BEE7FA4-3198-4D33-AC89-15855A4C0266}" dt="2025-02-15T04:27:54.906" v="9482" actId="26606"/>
          <ac:spMkLst>
            <pc:docMk/>
            <pc:sldMk cId="1308793817" sldId="382"/>
            <ac:spMk id="7" creationId="{0277405F-0B4F-4418-B773-1B38814125B6}"/>
          </ac:spMkLst>
        </pc:spChg>
        <pc:spChg chg="add del">
          <ac:chgData name="Andrew Sipocz" userId="fcf0f1dc-41a7-405f-9eb4-f2318d9873c7" providerId="ADAL" clId="{4BEE7FA4-3198-4D33-AC89-15855A4C0266}" dt="2025-02-15T04:27:42.330" v="9480" actId="26606"/>
          <ac:spMkLst>
            <pc:docMk/>
            <pc:sldMk cId="1308793817" sldId="382"/>
            <ac:spMk id="9" creationId="{699EBD07-7968-467C-82EE-7283E46512DF}"/>
          </ac:spMkLst>
        </pc:spChg>
        <pc:spChg chg="add del">
          <ac:chgData name="Andrew Sipocz" userId="fcf0f1dc-41a7-405f-9eb4-f2318d9873c7" providerId="ADAL" clId="{4BEE7FA4-3198-4D33-AC89-15855A4C0266}" dt="2025-02-15T04:27:42.330" v="9480" actId="26606"/>
          <ac:spMkLst>
            <pc:docMk/>
            <pc:sldMk cId="1308793817" sldId="382"/>
            <ac:spMk id="11" creationId="{F489C2E0-4895-4B72-85EA-7EE9FAFFDC7E}"/>
          </ac:spMkLst>
        </pc:spChg>
        <pc:picChg chg="mod ord">
          <ac:chgData name="Andrew Sipocz" userId="fcf0f1dc-41a7-405f-9eb4-f2318d9873c7" providerId="ADAL" clId="{4BEE7FA4-3198-4D33-AC89-15855A4C0266}" dt="2025-02-15T04:29:42.488" v="9496" actId="166"/>
          <ac:picMkLst>
            <pc:docMk/>
            <pc:sldMk cId="1308793817" sldId="382"/>
            <ac:picMk id="2" creationId="{00000000-0000-0000-0000-000000000000}"/>
          </ac:picMkLst>
        </pc:picChg>
        <pc:picChg chg="mod ord">
          <ac:chgData name="Andrew Sipocz" userId="fcf0f1dc-41a7-405f-9eb4-f2318d9873c7" providerId="ADAL" clId="{4BEE7FA4-3198-4D33-AC89-15855A4C0266}" dt="2025-02-15T04:30:21.973" v="9499" actId="167"/>
          <ac:picMkLst>
            <pc:docMk/>
            <pc:sldMk cId="1308793817" sldId="382"/>
            <ac:picMk id="3" creationId="{00000000-0000-0000-0000-000000000000}"/>
          </ac:picMkLst>
        </pc:picChg>
        <pc:cxnChg chg="add">
          <ac:chgData name="Andrew Sipocz" userId="fcf0f1dc-41a7-405f-9eb4-f2318d9873c7" providerId="ADAL" clId="{4BEE7FA4-3198-4D33-AC89-15855A4C0266}" dt="2025-02-15T04:28:17.942" v="9483" actId="26606"/>
          <ac:cxnSpMkLst>
            <pc:docMk/>
            <pc:sldMk cId="1308793817" sldId="382"/>
            <ac:cxnSpMk id="8" creationId="{192712F8-36FA-35DF-0CE8-4098D93322A3}"/>
          </ac:cxnSpMkLst>
        </pc:cxnChg>
      </pc:sldChg>
      <pc:sldChg chg="del">
        <pc:chgData name="Andrew Sipocz" userId="fcf0f1dc-41a7-405f-9eb4-f2318d9873c7" providerId="ADAL" clId="{4BEE7FA4-3198-4D33-AC89-15855A4C0266}" dt="2025-02-15T04:34:16.809" v="9705" actId="47"/>
        <pc:sldMkLst>
          <pc:docMk/>
          <pc:sldMk cId="2665444008" sldId="383"/>
        </pc:sldMkLst>
      </pc:sldChg>
      <pc:sldChg chg="addSp delSp modSp mod ord setBg">
        <pc:chgData name="Andrew Sipocz" userId="fcf0f1dc-41a7-405f-9eb4-f2318d9873c7" providerId="ADAL" clId="{4BEE7FA4-3198-4D33-AC89-15855A4C0266}" dt="2025-02-15T04:26:04.408" v="9458" actId="27636"/>
        <pc:sldMkLst>
          <pc:docMk/>
          <pc:sldMk cId="1886487335" sldId="384"/>
        </pc:sldMkLst>
        <pc:spChg chg="del">
          <ac:chgData name="Andrew Sipocz" userId="fcf0f1dc-41a7-405f-9eb4-f2318d9873c7" providerId="ADAL" clId="{4BEE7FA4-3198-4D33-AC89-15855A4C0266}" dt="2025-02-15T04:23:34.570" v="9395" actId="478"/>
          <ac:spMkLst>
            <pc:docMk/>
            <pc:sldMk cId="1886487335" sldId="384"/>
            <ac:spMk id="4" creationId="{00000000-0000-0000-0000-000000000000}"/>
          </ac:spMkLst>
        </pc:spChg>
        <pc:spChg chg="mod">
          <ac:chgData name="Andrew Sipocz" userId="fcf0f1dc-41a7-405f-9eb4-f2318d9873c7" providerId="ADAL" clId="{4BEE7FA4-3198-4D33-AC89-15855A4C0266}" dt="2025-02-15T04:26:04.408" v="9458" actId="27636"/>
          <ac:spMkLst>
            <pc:docMk/>
            <pc:sldMk cId="1886487335" sldId="384"/>
            <ac:spMk id="5" creationId="{00000000-0000-0000-0000-000000000000}"/>
          </ac:spMkLst>
        </pc:spChg>
        <pc:spChg chg="del mod">
          <ac:chgData name="Andrew Sipocz" userId="fcf0f1dc-41a7-405f-9eb4-f2318d9873c7" providerId="ADAL" clId="{4BEE7FA4-3198-4D33-AC89-15855A4C0266}" dt="2025-02-15T04:23:34.579" v="9397"/>
          <ac:spMkLst>
            <pc:docMk/>
            <pc:sldMk cId="1886487335" sldId="384"/>
            <ac:spMk id="6" creationId="{00000000-0000-0000-0000-000000000000}"/>
          </ac:spMkLst>
        </pc:spChg>
        <pc:spChg chg="add del">
          <ac:chgData name="Andrew Sipocz" userId="fcf0f1dc-41a7-405f-9eb4-f2318d9873c7" providerId="ADAL" clId="{4BEE7FA4-3198-4D33-AC89-15855A4C0266}" dt="2025-02-15T04:25:00.557" v="9407" actId="26606"/>
          <ac:spMkLst>
            <pc:docMk/>
            <pc:sldMk cId="1886487335" sldId="384"/>
            <ac:spMk id="7" creationId="{FB5B0058-AF13-4859-B429-4EDDE2A26F7F}"/>
          </ac:spMkLst>
        </pc:spChg>
        <pc:spChg chg="add del">
          <ac:chgData name="Andrew Sipocz" userId="fcf0f1dc-41a7-405f-9eb4-f2318d9873c7" providerId="ADAL" clId="{4BEE7FA4-3198-4D33-AC89-15855A4C0266}" dt="2025-02-15T04:25:00.557" v="9407" actId="26606"/>
          <ac:spMkLst>
            <pc:docMk/>
            <pc:sldMk cId="1886487335" sldId="384"/>
            <ac:spMk id="8" creationId="{0277405F-0B4F-4418-B773-1B38814125B6}"/>
          </ac:spMkLst>
        </pc:spChg>
        <pc:spChg chg="add del">
          <ac:chgData name="Andrew Sipocz" userId="fcf0f1dc-41a7-405f-9eb4-f2318d9873c7" providerId="ADAL" clId="{4BEE7FA4-3198-4D33-AC89-15855A4C0266}" dt="2025-02-15T04:24:38.909" v="9405" actId="26606"/>
          <ac:spMkLst>
            <pc:docMk/>
            <pc:sldMk cId="1886487335" sldId="384"/>
            <ac:spMk id="10" creationId="{27BDFED6-6E33-4606-AFE2-886ADB1C018E}"/>
          </ac:spMkLst>
        </pc:spChg>
        <pc:spChg chg="add">
          <ac:chgData name="Andrew Sipocz" userId="fcf0f1dc-41a7-405f-9eb4-f2318d9873c7" providerId="ADAL" clId="{4BEE7FA4-3198-4D33-AC89-15855A4C0266}" dt="2025-02-15T04:25:00.557" v="9408" actId="26606"/>
          <ac:spMkLst>
            <pc:docMk/>
            <pc:sldMk cId="1886487335" sldId="384"/>
            <ac:spMk id="11" creationId="{699EBD07-7968-467C-82EE-7283E46512DF}"/>
          </ac:spMkLst>
        </pc:spChg>
        <pc:spChg chg="add del">
          <ac:chgData name="Andrew Sipocz" userId="fcf0f1dc-41a7-405f-9eb4-f2318d9873c7" providerId="ADAL" clId="{4BEE7FA4-3198-4D33-AC89-15855A4C0266}" dt="2025-02-15T04:24:38.909" v="9405" actId="26606"/>
          <ac:spMkLst>
            <pc:docMk/>
            <pc:sldMk cId="1886487335" sldId="384"/>
            <ac:spMk id="12" creationId="{890DEF05-784E-4B61-89E4-04C4ECF4E5A0}"/>
          </ac:spMkLst>
        </pc:spChg>
        <pc:spChg chg="add">
          <ac:chgData name="Andrew Sipocz" userId="fcf0f1dc-41a7-405f-9eb4-f2318d9873c7" providerId="ADAL" clId="{4BEE7FA4-3198-4D33-AC89-15855A4C0266}" dt="2025-02-15T04:25:00.557" v="9408" actId="26606"/>
          <ac:spMkLst>
            <pc:docMk/>
            <pc:sldMk cId="1886487335" sldId="384"/>
            <ac:spMk id="13" creationId="{F489C2E0-4895-4B72-85EA-7EE9FAFFDC7E}"/>
          </ac:spMkLst>
        </pc:spChg>
        <pc:picChg chg="mod ord">
          <ac:chgData name="Andrew Sipocz" userId="fcf0f1dc-41a7-405f-9eb4-f2318d9873c7" providerId="ADAL" clId="{4BEE7FA4-3198-4D33-AC89-15855A4C0266}" dt="2025-02-15T04:25:00.557" v="9408" actId="26606"/>
          <ac:picMkLst>
            <pc:docMk/>
            <pc:sldMk cId="1886487335" sldId="384"/>
            <ac:picMk id="2" creationId="{00000000-0000-0000-0000-000000000000}"/>
          </ac:picMkLst>
        </pc:picChg>
        <pc:picChg chg="mod ord">
          <ac:chgData name="Andrew Sipocz" userId="fcf0f1dc-41a7-405f-9eb4-f2318d9873c7" providerId="ADAL" clId="{4BEE7FA4-3198-4D33-AC89-15855A4C0266}" dt="2025-02-15T04:25:00.557" v="9408" actId="26606"/>
          <ac:picMkLst>
            <pc:docMk/>
            <pc:sldMk cId="1886487335" sldId="384"/>
            <ac:picMk id="3" creationId="{00000000-0000-0000-0000-000000000000}"/>
          </ac:picMkLst>
        </pc:picChg>
        <pc:cxnChg chg="add del">
          <ac:chgData name="Andrew Sipocz" userId="fcf0f1dc-41a7-405f-9eb4-f2318d9873c7" providerId="ADAL" clId="{4BEE7FA4-3198-4D33-AC89-15855A4C0266}" dt="2025-02-15T04:24:38.909" v="9405" actId="26606"/>
          <ac:cxnSpMkLst>
            <pc:docMk/>
            <pc:sldMk cId="1886487335" sldId="384"/>
            <ac:cxnSpMk id="14" creationId="{C41BAEC7-F7B0-4224-8B18-8F74B7D87F0B}"/>
          </ac:cxnSpMkLst>
        </pc:cxnChg>
      </pc:sldChg>
      <pc:sldChg chg="addSp delSp modSp mod setBg setClrOvrMap">
        <pc:chgData name="Andrew Sipocz" userId="fcf0f1dc-41a7-405f-9eb4-f2318d9873c7" providerId="ADAL" clId="{4BEE7FA4-3198-4D33-AC89-15855A4C0266}" dt="2025-02-15T04:53:08.925" v="10006" actId="26606"/>
        <pc:sldMkLst>
          <pc:docMk/>
          <pc:sldMk cId="2562943266" sldId="385"/>
        </pc:sldMkLst>
        <pc:spChg chg="mod">
          <ac:chgData name="Andrew Sipocz" userId="fcf0f1dc-41a7-405f-9eb4-f2318d9873c7" providerId="ADAL" clId="{4BEE7FA4-3198-4D33-AC89-15855A4C0266}" dt="2025-02-15T04:53:08.925" v="10006" actId="26606"/>
          <ac:spMkLst>
            <pc:docMk/>
            <pc:sldMk cId="2562943266" sldId="385"/>
            <ac:spMk id="4" creationId="{00000000-0000-0000-0000-000000000000}"/>
          </ac:spMkLst>
        </pc:spChg>
        <pc:spChg chg="add del">
          <ac:chgData name="Andrew Sipocz" userId="fcf0f1dc-41a7-405f-9eb4-f2318d9873c7" providerId="ADAL" clId="{4BEE7FA4-3198-4D33-AC89-15855A4C0266}" dt="2025-02-15T04:53:03.086" v="10005" actId="26606"/>
          <ac:spMkLst>
            <pc:docMk/>
            <pc:sldMk cId="2562943266" sldId="385"/>
            <ac:spMk id="9" creationId="{16C5FA50-8D52-4617-AF91-5C7B1C8352F1}"/>
          </ac:spMkLst>
        </pc:spChg>
        <pc:spChg chg="add del">
          <ac:chgData name="Andrew Sipocz" userId="fcf0f1dc-41a7-405f-9eb4-f2318d9873c7" providerId="ADAL" clId="{4BEE7FA4-3198-4D33-AC89-15855A4C0266}" dt="2025-02-15T04:53:03.086" v="10005" actId="26606"/>
          <ac:spMkLst>
            <pc:docMk/>
            <pc:sldMk cId="2562943266" sldId="385"/>
            <ac:spMk id="11" creationId="{E223798C-12AD-4B0C-A50C-D676347D67CF}"/>
          </ac:spMkLst>
        </pc:spChg>
        <pc:picChg chg="del">
          <ac:chgData name="Andrew Sipocz" userId="fcf0f1dc-41a7-405f-9eb4-f2318d9873c7" providerId="ADAL" clId="{4BEE7FA4-3198-4D33-AC89-15855A4C0266}" dt="2025-02-15T04:50:40.105" v="9879" actId="478"/>
          <ac:picMkLst>
            <pc:docMk/>
            <pc:sldMk cId="2562943266" sldId="385"/>
            <ac:picMk id="2" creationId="{00000000-0000-0000-0000-000000000000}"/>
          </ac:picMkLst>
        </pc:picChg>
        <pc:picChg chg="mod ord">
          <ac:chgData name="Andrew Sipocz" userId="fcf0f1dc-41a7-405f-9eb4-f2318d9873c7" providerId="ADAL" clId="{4BEE7FA4-3198-4D33-AC89-15855A4C0266}" dt="2025-02-15T04:53:08.925" v="10006" actId="26606"/>
          <ac:picMkLst>
            <pc:docMk/>
            <pc:sldMk cId="2562943266" sldId="385"/>
            <ac:picMk id="3" creationId="{00000000-0000-0000-0000-000000000000}"/>
          </ac:picMkLst>
        </pc:picChg>
      </pc:sldChg>
      <pc:sldChg chg="del">
        <pc:chgData name="Andrew Sipocz" userId="fcf0f1dc-41a7-405f-9eb4-f2318d9873c7" providerId="ADAL" clId="{4BEE7FA4-3198-4D33-AC89-15855A4C0266}" dt="2025-02-10T23:03:50.888" v="3730" actId="47"/>
        <pc:sldMkLst>
          <pc:docMk/>
          <pc:sldMk cId="3548016957" sldId="386"/>
        </pc:sldMkLst>
      </pc:sldChg>
      <pc:sldChg chg="addSp delSp modSp mod setBg">
        <pc:chgData name="Andrew Sipocz" userId="fcf0f1dc-41a7-405f-9eb4-f2318d9873c7" providerId="ADAL" clId="{4BEE7FA4-3198-4D33-AC89-15855A4C0266}" dt="2025-02-15T04:58:03.811" v="10137" actId="1076"/>
        <pc:sldMkLst>
          <pc:docMk/>
          <pc:sldMk cId="1522284338" sldId="387"/>
        </pc:sldMkLst>
        <pc:spChg chg="del mod">
          <ac:chgData name="Andrew Sipocz" userId="fcf0f1dc-41a7-405f-9eb4-f2318d9873c7" providerId="ADAL" clId="{4BEE7FA4-3198-4D33-AC89-15855A4C0266}" dt="2025-02-15T04:56:49.947" v="10124" actId="21"/>
          <ac:spMkLst>
            <pc:docMk/>
            <pc:sldMk cId="1522284338" sldId="387"/>
            <ac:spMk id="2" creationId="{00000000-0000-0000-0000-000000000000}"/>
          </ac:spMkLst>
        </pc:spChg>
        <pc:spChg chg="add del mod">
          <ac:chgData name="Andrew Sipocz" userId="fcf0f1dc-41a7-405f-9eb4-f2318d9873c7" providerId="ADAL" clId="{4BEE7FA4-3198-4D33-AC89-15855A4C0266}" dt="2025-02-15T04:56:53.140" v="10125" actId="478"/>
          <ac:spMkLst>
            <pc:docMk/>
            <pc:sldMk cId="1522284338" sldId="387"/>
            <ac:spMk id="4" creationId="{8D96EB5B-2E1B-FBF3-9711-E9E437EA65A6}"/>
          </ac:spMkLst>
        </pc:spChg>
        <pc:spChg chg="add mod">
          <ac:chgData name="Andrew Sipocz" userId="fcf0f1dc-41a7-405f-9eb4-f2318d9873c7" providerId="ADAL" clId="{4BEE7FA4-3198-4D33-AC89-15855A4C0266}" dt="2025-02-15T04:57:49.832" v="10135" actId="6549"/>
          <ac:spMkLst>
            <pc:docMk/>
            <pc:sldMk cId="1522284338" sldId="387"/>
            <ac:spMk id="6" creationId="{3E3DC6B1-6AA1-EEA4-995A-F499121573B9}"/>
          </ac:spMkLst>
        </pc:spChg>
        <pc:spChg chg="add">
          <ac:chgData name="Andrew Sipocz" userId="fcf0f1dc-41a7-405f-9eb4-f2318d9873c7" providerId="ADAL" clId="{4BEE7FA4-3198-4D33-AC89-15855A4C0266}" dt="2025-02-15T04:57:12.619" v="10126" actId="26606"/>
          <ac:spMkLst>
            <pc:docMk/>
            <pc:sldMk cId="1522284338" sldId="387"/>
            <ac:spMk id="12" creationId="{D99D2C73-08B0-4F6B-A8E9-4651E6BDBE48}"/>
          </ac:spMkLst>
        </pc:spChg>
        <pc:spChg chg="add">
          <ac:chgData name="Andrew Sipocz" userId="fcf0f1dc-41a7-405f-9eb4-f2318d9873c7" providerId="ADAL" clId="{4BEE7FA4-3198-4D33-AC89-15855A4C0266}" dt="2025-02-15T04:57:12.619" v="10126" actId="26606"/>
          <ac:spMkLst>
            <pc:docMk/>
            <pc:sldMk cId="1522284338" sldId="387"/>
            <ac:spMk id="14" creationId="{968DB88C-7EF2-487C-85D1-848F61F13E3F}"/>
          </ac:spMkLst>
        </pc:spChg>
        <pc:picChg chg="mod">
          <ac:chgData name="Andrew Sipocz" userId="fcf0f1dc-41a7-405f-9eb4-f2318d9873c7" providerId="ADAL" clId="{4BEE7FA4-3198-4D33-AC89-15855A4C0266}" dt="2025-02-15T04:58:03.811" v="10137" actId="1076"/>
          <ac:picMkLst>
            <pc:docMk/>
            <pc:sldMk cId="1522284338" sldId="387"/>
            <ac:picMk id="5" creationId="{00000000-0000-0000-0000-000000000000}"/>
          </ac:picMkLst>
        </pc:picChg>
        <pc:picChg chg="mod">
          <ac:chgData name="Andrew Sipocz" userId="fcf0f1dc-41a7-405f-9eb4-f2318d9873c7" providerId="ADAL" clId="{4BEE7FA4-3198-4D33-AC89-15855A4C0266}" dt="2025-02-15T04:57:57.954" v="10136" actId="1076"/>
          <ac:picMkLst>
            <pc:docMk/>
            <pc:sldMk cId="1522284338" sldId="387"/>
            <ac:picMk id="7" creationId="{00000000-0000-0000-0000-000000000000}"/>
          </ac:picMkLst>
        </pc:picChg>
      </pc:sldChg>
      <pc:sldChg chg="modSp mod setBg">
        <pc:chgData name="Andrew Sipocz" userId="fcf0f1dc-41a7-405f-9eb4-f2318d9873c7" providerId="ADAL" clId="{4BEE7FA4-3198-4D33-AC89-15855A4C0266}" dt="2025-02-15T05:06:27.020" v="10304" actId="1076"/>
        <pc:sldMkLst>
          <pc:docMk/>
          <pc:sldMk cId="1250108972" sldId="388"/>
        </pc:sldMkLst>
        <pc:spChg chg="mod">
          <ac:chgData name="Andrew Sipocz" userId="fcf0f1dc-41a7-405f-9eb4-f2318d9873c7" providerId="ADAL" clId="{4BEE7FA4-3198-4D33-AC89-15855A4C0266}" dt="2025-02-15T05:06:27.020" v="10304" actId="1076"/>
          <ac:spMkLst>
            <pc:docMk/>
            <pc:sldMk cId="1250108972" sldId="388"/>
            <ac:spMk id="7" creationId="{00000000-0000-0000-0000-000000000000}"/>
          </ac:spMkLst>
        </pc:spChg>
        <pc:picChg chg="mod">
          <ac:chgData name="Andrew Sipocz" userId="fcf0f1dc-41a7-405f-9eb4-f2318d9873c7" providerId="ADAL" clId="{4BEE7FA4-3198-4D33-AC89-15855A4C0266}" dt="2025-02-15T05:04:59.384" v="10212" actId="14100"/>
          <ac:picMkLst>
            <pc:docMk/>
            <pc:sldMk cId="1250108972" sldId="388"/>
            <ac:picMk id="5" creationId="{00000000-0000-0000-0000-000000000000}"/>
          </ac:picMkLst>
        </pc:picChg>
      </pc:sldChg>
      <pc:sldChg chg="addSp delSp modSp mod ord setBg">
        <pc:chgData name="Andrew Sipocz" userId="fcf0f1dc-41a7-405f-9eb4-f2318d9873c7" providerId="ADAL" clId="{4BEE7FA4-3198-4D33-AC89-15855A4C0266}" dt="2025-02-15T05:00:25.584" v="10184" actId="255"/>
        <pc:sldMkLst>
          <pc:docMk/>
          <pc:sldMk cId="3734844120" sldId="389"/>
        </pc:sldMkLst>
        <pc:spChg chg="mod">
          <ac:chgData name="Andrew Sipocz" userId="fcf0f1dc-41a7-405f-9eb4-f2318d9873c7" providerId="ADAL" clId="{4BEE7FA4-3198-4D33-AC89-15855A4C0266}" dt="2025-02-15T05:00:15.659" v="10183" actId="255"/>
          <ac:spMkLst>
            <pc:docMk/>
            <pc:sldMk cId="3734844120" sldId="389"/>
            <ac:spMk id="2" creationId="{00000000-0000-0000-0000-000000000000}"/>
          </ac:spMkLst>
        </pc:spChg>
        <pc:spChg chg="mod">
          <ac:chgData name="Andrew Sipocz" userId="fcf0f1dc-41a7-405f-9eb4-f2318d9873c7" providerId="ADAL" clId="{4BEE7FA4-3198-4D33-AC89-15855A4C0266}" dt="2025-02-15T05:00:25.584" v="10184" actId="255"/>
          <ac:spMkLst>
            <pc:docMk/>
            <pc:sldMk cId="3734844120" sldId="389"/>
            <ac:spMk id="5" creationId="{00000000-0000-0000-0000-000000000000}"/>
          </ac:spMkLst>
        </pc:spChg>
        <pc:picChg chg="mod">
          <ac:chgData name="Andrew Sipocz" userId="fcf0f1dc-41a7-405f-9eb4-f2318d9873c7" providerId="ADAL" clId="{4BEE7FA4-3198-4D33-AC89-15855A4C0266}" dt="2025-02-15T04:58:34.059" v="10138" actId="26606"/>
          <ac:picMkLst>
            <pc:docMk/>
            <pc:sldMk cId="3734844120" sldId="389"/>
            <ac:picMk id="3" creationId="{00000000-0000-0000-0000-000000000000}"/>
          </ac:picMkLst>
        </pc:picChg>
        <pc:cxnChg chg="add">
          <ac:chgData name="Andrew Sipocz" userId="fcf0f1dc-41a7-405f-9eb4-f2318d9873c7" providerId="ADAL" clId="{4BEE7FA4-3198-4D33-AC89-15855A4C0266}" dt="2025-02-15T04:58:34.059" v="10138" actId="26606"/>
          <ac:cxnSpMkLst>
            <pc:docMk/>
            <pc:sldMk cId="3734844120" sldId="389"/>
            <ac:cxnSpMk id="10" creationId="{249EDD1B-F94D-B4E6-ACAA-566B9A26FDE3}"/>
          </ac:cxnSpMkLst>
        </pc:cxnChg>
      </pc:sldChg>
      <pc:sldChg chg="modSp del mod">
        <pc:chgData name="Andrew Sipocz" userId="fcf0f1dc-41a7-405f-9eb4-f2318d9873c7" providerId="ADAL" clId="{4BEE7FA4-3198-4D33-AC89-15855A4C0266}" dt="2025-02-15T05:03:46.891" v="10204" actId="47"/>
        <pc:sldMkLst>
          <pc:docMk/>
          <pc:sldMk cId="2211243752" sldId="390"/>
        </pc:sldMkLst>
        <pc:spChg chg="mod">
          <ac:chgData name="Andrew Sipocz" userId="fcf0f1dc-41a7-405f-9eb4-f2318d9873c7" providerId="ADAL" clId="{4BEE7FA4-3198-4D33-AC89-15855A4C0266}" dt="2025-02-15T05:03:43.306" v="10203" actId="21"/>
          <ac:spMkLst>
            <pc:docMk/>
            <pc:sldMk cId="2211243752" sldId="390"/>
            <ac:spMk id="2" creationId="{00000000-0000-0000-0000-000000000000}"/>
          </ac:spMkLst>
        </pc:spChg>
      </pc:sldChg>
      <pc:sldChg chg="modSp del mod ord">
        <pc:chgData name="Andrew Sipocz" userId="fcf0f1dc-41a7-405f-9eb4-f2318d9873c7" providerId="ADAL" clId="{4BEE7FA4-3198-4D33-AC89-15855A4C0266}" dt="2025-02-15T05:13:58.833" v="10344" actId="47"/>
        <pc:sldMkLst>
          <pc:docMk/>
          <pc:sldMk cId="131776698" sldId="391"/>
        </pc:sldMkLst>
        <pc:spChg chg="mod">
          <ac:chgData name="Andrew Sipocz" userId="fcf0f1dc-41a7-405f-9eb4-f2318d9873c7" providerId="ADAL" clId="{4BEE7FA4-3198-4D33-AC89-15855A4C0266}" dt="2025-02-15T05:09:57.803" v="10318" actId="21"/>
          <ac:spMkLst>
            <pc:docMk/>
            <pc:sldMk cId="131776698" sldId="391"/>
            <ac:spMk id="5" creationId="{00000000-0000-0000-0000-000000000000}"/>
          </ac:spMkLst>
        </pc:spChg>
        <pc:spChg chg="mod">
          <ac:chgData name="Andrew Sipocz" userId="fcf0f1dc-41a7-405f-9eb4-f2318d9873c7" providerId="ADAL" clId="{4BEE7FA4-3198-4D33-AC89-15855A4C0266}" dt="2025-02-15T05:10:46.852" v="10322" actId="21"/>
          <ac:spMkLst>
            <pc:docMk/>
            <pc:sldMk cId="131776698" sldId="391"/>
            <ac:spMk id="6" creationId="{00000000-0000-0000-0000-000000000000}"/>
          </ac:spMkLst>
        </pc:spChg>
      </pc:sldChg>
      <pc:sldChg chg="addSp modSp mod ord setBg">
        <pc:chgData name="Andrew Sipocz" userId="fcf0f1dc-41a7-405f-9eb4-f2318d9873c7" providerId="ADAL" clId="{4BEE7FA4-3198-4D33-AC89-15855A4C0266}" dt="2025-02-15T15:52:09.587" v="10803" actId="20577"/>
        <pc:sldMkLst>
          <pc:docMk/>
          <pc:sldMk cId="429287777" sldId="392"/>
        </pc:sldMkLst>
        <pc:spChg chg="mod">
          <ac:chgData name="Andrew Sipocz" userId="fcf0f1dc-41a7-405f-9eb4-f2318d9873c7" providerId="ADAL" clId="{4BEE7FA4-3198-4D33-AC89-15855A4C0266}" dt="2025-02-15T15:51:07.899" v="10716" actId="20577"/>
          <ac:spMkLst>
            <pc:docMk/>
            <pc:sldMk cId="429287777" sldId="392"/>
            <ac:spMk id="2" creationId="{00000000-0000-0000-0000-000000000000}"/>
          </ac:spMkLst>
        </pc:spChg>
        <pc:spChg chg="add mod">
          <ac:chgData name="Andrew Sipocz" userId="fcf0f1dc-41a7-405f-9eb4-f2318d9873c7" providerId="ADAL" clId="{4BEE7FA4-3198-4D33-AC89-15855A4C0266}" dt="2025-02-15T15:52:09.587" v="10803" actId="20577"/>
          <ac:spMkLst>
            <pc:docMk/>
            <pc:sldMk cId="429287777" sldId="392"/>
            <ac:spMk id="4" creationId="{EC5314C9-7FD0-E1A2-5EDB-FC84816D457C}"/>
          </ac:spMkLst>
        </pc:spChg>
      </pc:sldChg>
      <pc:sldChg chg="addSp delSp modSp mod ord setBg addAnim delAnim">
        <pc:chgData name="Andrew Sipocz" userId="fcf0f1dc-41a7-405f-9eb4-f2318d9873c7" providerId="ADAL" clId="{4BEE7FA4-3198-4D33-AC89-15855A4C0266}" dt="2025-02-15T05:13:50.829" v="10343" actId="14100"/>
        <pc:sldMkLst>
          <pc:docMk/>
          <pc:sldMk cId="797212215" sldId="393"/>
        </pc:sldMkLst>
        <pc:spChg chg="mod">
          <ac:chgData name="Andrew Sipocz" userId="fcf0f1dc-41a7-405f-9eb4-f2318d9873c7" providerId="ADAL" clId="{4BEE7FA4-3198-4D33-AC89-15855A4C0266}" dt="2025-02-15T05:13:50.829" v="10343" actId="14100"/>
          <ac:spMkLst>
            <pc:docMk/>
            <pc:sldMk cId="797212215" sldId="393"/>
            <ac:spMk id="2" creationId="{00000000-0000-0000-0000-000000000000}"/>
          </ac:spMkLst>
        </pc:spChg>
        <pc:spChg chg="add mod">
          <ac:chgData name="Andrew Sipocz" userId="fcf0f1dc-41a7-405f-9eb4-f2318d9873c7" providerId="ADAL" clId="{4BEE7FA4-3198-4D33-AC89-15855A4C0266}" dt="2025-02-15T05:10:24.683" v="10321" actId="1076"/>
          <ac:spMkLst>
            <pc:docMk/>
            <pc:sldMk cId="797212215" sldId="393"/>
            <ac:spMk id="4" creationId="{255FE87E-BEFE-0159-C7AC-0002D336A2EC}"/>
          </ac:spMkLst>
        </pc:spChg>
        <pc:spChg chg="add mod">
          <ac:chgData name="Andrew Sipocz" userId="fcf0f1dc-41a7-405f-9eb4-f2318d9873c7" providerId="ADAL" clId="{4BEE7FA4-3198-4D33-AC89-15855A4C0266}" dt="2025-02-15T05:13:25.603" v="10342" actId="692"/>
          <ac:spMkLst>
            <pc:docMk/>
            <pc:sldMk cId="797212215" sldId="393"/>
            <ac:spMk id="5" creationId="{89496062-7B4E-7283-7F8C-8C908BA09E11}"/>
          </ac:spMkLst>
        </pc:spChg>
        <pc:spChg chg="mod">
          <ac:chgData name="Andrew Sipocz" userId="fcf0f1dc-41a7-405f-9eb4-f2318d9873c7" providerId="ADAL" clId="{4BEE7FA4-3198-4D33-AC89-15855A4C0266}" dt="2025-02-15T05:09:22.733" v="10317" actId="1076"/>
          <ac:spMkLst>
            <pc:docMk/>
            <pc:sldMk cId="797212215" sldId="393"/>
            <ac:spMk id="6" creationId="{00000000-0000-0000-0000-000000000000}"/>
          </ac:spMkLst>
        </pc:spChg>
        <pc:spChg chg="add del">
          <ac:chgData name="Andrew Sipocz" userId="fcf0f1dc-41a7-405f-9eb4-f2318d9873c7" providerId="ADAL" clId="{4BEE7FA4-3198-4D33-AC89-15855A4C0266}" dt="2025-02-15T05:08:15.205" v="10311" actId="26606"/>
          <ac:spMkLst>
            <pc:docMk/>
            <pc:sldMk cId="797212215" sldId="393"/>
            <ac:spMk id="15" creationId="{A8CCCB6D-5162-4AAE-A5E3-3AC55410DBCE}"/>
          </ac:spMkLst>
        </pc:spChg>
        <pc:spChg chg="add del">
          <ac:chgData name="Andrew Sipocz" userId="fcf0f1dc-41a7-405f-9eb4-f2318d9873c7" providerId="ADAL" clId="{4BEE7FA4-3198-4D33-AC89-15855A4C0266}" dt="2025-02-15T05:08:15.205" v="10311" actId="26606"/>
          <ac:spMkLst>
            <pc:docMk/>
            <pc:sldMk cId="797212215" sldId="393"/>
            <ac:spMk id="17" creationId="{0BCD8C04-CC7B-40EF-82EB-E9821F79BB86}"/>
          </ac:spMkLst>
        </pc:spChg>
        <pc:spChg chg="add del">
          <ac:chgData name="Andrew Sipocz" userId="fcf0f1dc-41a7-405f-9eb4-f2318d9873c7" providerId="ADAL" clId="{4BEE7FA4-3198-4D33-AC89-15855A4C0266}" dt="2025-02-15T05:08:14.215" v="10310" actId="26606"/>
          <ac:spMkLst>
            <pc:docMk/>
            <pc:sldMk cId="797212215" sldId="393"/>
            <ac:spMk id="22" creationId="{3A930249-8242-4E2B-AF17-C01826488321}"/>
          </ac:spMkLst>
        </pc:spChg>
        <pc:spChg chg="add del">
          <ac:chgData name="Andrew Sipocz" userId="fcf0f1dc-41a7-405f-9eb4-f2318d9873c7" providerId="ADAL" clId="{4BEE7FA4-3198-4D33-AC89-15855A4C0266}" dt="2025-02-15T05:08:14.215" v="10310" actId="26606"/>
          <ac:spMkLst>
            <pc:docMk/>
            <pc:sldMk cId="797212215" sldId="393"/>
            <ac:spMk id="24" creationId="{A5BDD999-C5E1-4B3E-A710-768673819165}"/>
          </ac:spMkLst>
        </pc:spChg>
        <pc:picChg chg="mod ord">
          <ac:chgData name="Andrew Sipocz" userId="fcf0f1dc-41a7-405f-9eb4-f2318d9873c7" providerId="ADAL" clId="{4BEE7FA4-3198-4D33-AC89-15855A4C0266}" dt="2025-02-15T05:08:15.205" v="10311" actId="26606"/>
          <ac:picMkLst>
            <pc:docMk/>
            <pc:sldMk cId="797212215" sldId="393"/>
            <ac:picMk id="3" creationId="{00000000-0000-0000-0000-000000000000}"/>
          </ac:picMkLst>
        </pc:picChg>
        <pc:picChg chg="mod ord">
          <ac:chgData name="Andrew Sipocz" userId="fcf0f1dc-41a7-405f-9eb4-f2318d9873c7" providerId="ADAL" clId="{4BEE7FA4-3198-4D33-AC89-15855A4C0266}" dt="2025-02-15T05:08:15.205" v="10311" actId="26606"/>
          <ac:picMkLst>
            <pc:docMk/>
            <pc:sldMk cId="797212215" sldId="393"/>
            <ac:picMk id="10" creationId="{00000000-0000-0000-0000-000000000000}"/>
          </ac:picMkLst>
        </pc:picChg>
      </pc:sldChg>
      <pc:sldChg chg="addSp modSp mod ord setBg">
        <pc:chgData name="Andrew Sipocz" userId="fcf0f1dc-41a7-405f-9eb4-f2318d9873c7" providerId="ADAL" clId="{4BEE7FA4-3198-4D33-AC89-15855A4C0266}" dt="2025-02-15T16:25:21.429" v="11142"/>
        <pc:sldMkLst>
          <pc:docMk/>
          <pc:sldMk cId="1375151838" sldId="394"/>
        </pc:sldMkLst>
        <pc:spChg chg="mod">
          <ac:chgData name="Andrew Sipocz" userId="fcf0f1dc-41a7-405f-9eb4-f2318d9873c7" providerId="ADAL" clId="{4BEE7FA4-3198-4D33-AC89-15855A4C0266}" dt="2025-02-15T15:43:17.705" v="10479" actId="207"/>
          <ac:spMkLst>
            <pc:docMk/>
            <pc:sldMk cId="1375151838" sldId="394"/>
            <ac:spMk id="2" creationId="{00000000-0000-0000-0000-000000000000}"/>
          </ac:spMkLst>
        </pc:spChg>
        <pc:spChg chg="add mod">
          <ac:chgData name="Andrew Sipocz" userId="fcf0f1dc-41a7-405f-9eb4-f2318d9873c7" providerId="ADAL" clId="{4BEE7FA4-3198-4D33-AC89-15855A4C0266}" dt="2025-02-15T15:44:24.986" v="10505" actId="122"/>
          <ac:spMkLst>
            <pc:docMk/>
            <pc:sldMk cId="1375151838" sldId="394"/>
            <ac:spMk id="3" creationId="{7A18C19B-ED33-5197-9808-13B88C37E9E7}"/>
          </ac:spMkLst>
        </pc:spChg>
      </pc:sldChg>
      <pc:sldChg chg="addSp delSp modSp mod ord setBg">
        <pc:chgData name="Andrew Sipocz" userId="fcf0f1dc-41a7-405f-9eb4-f2318d9873c7" providerId="ADAL" clId="{4BEE7FA4-3198-4D33-AC89-15855A4C0266}" dt="2025-02-15T15:47:17.043" v="10586" actId="20577"/>
        <pc:sldMkLst>
          <pc:docMk/>
          <pc:sldMk cId="320625992" sldId="395"/>
        </pc:sldMkLst>
        <pc:spChg chg="add mod">
          <ac:chgData name="Andrew Sipocz" userId="fcf0f1dc-41a7-405f-9eb4-f2318d9873c7" providerId="ADAL" clId="{4BEE7FA4-3198-4D33-AC89-15855A4C0266}" dt="2025-02-15T15:47:17.043" v="10586" actId="20577"/>
          <ac:spMkLst>
            <pc:docMk/>
            <pc:sldMk cId="320625992" sldId="395"/>
            <ac:spMk id="2" creationId="{C9DBA780-1BB6-798A-D7E2-6D43F3055A71}"/>
          </ac:spMkLst>
        </pc:spChg>
        <pc:spChg chg="add del">
          <ac:chgData name="Andrew Sipocz" userId="fcf0f1dc-41a7-405f-9eb4-f2318d9873c7" providerId="ADAL" clId="{4BEE7FA4-3198-4D33-AC89-15855A4C0266}" dt="2025-02-15T15:46:13.197" v="10536" actId="26606"/>
          <ac:spMkLst>
            <pc:docMk/>
            <pc:sldMk cId="320625992" sldId="395"/>
            <ac:spMk id="10" creationId="{C96C8BAF-68F3-4B78-B238-35DF5D86560D}"/>
          </ac:spMkLst>
        </pc:spChg>
        <pc:spChg chg="add">
          <ac:chgData name="Andrew Sipocz" userId="fcf0f1dc-41a7-405f-9eb4-f2318d9873c7" providerId="ADAL" clId="{4BEE7FA4-3198-4D33-AC89-15855A4C0266}" dt="2025-02-15T15:46:13.197" v="10536" actId="26606"/>
          <ac:spMkLst>
            <pc:docMk/>
            <pc:sldMk cId="320625992" sldId="395"/>
            <ac:spMk id="27" creationId="{B3F59054-3394-4D87-8BD0-A28DCD47F1BC}"/>
          </ac:spMkLst>
        </pc:spChg>
        <pc:spChg chg="add">
          <ac:chgData name="Andrew Sipocz" userId="fcf0f1dc-41a7-405f-9eb4-f2318d9873c7" providerId="ADAL" clId="{4BEE7FA4-3198-4D33-AC89-15855A4C0266}" dt="2025-02-15T15:46:13.197" v="10536" actId="26606"/>
          <ac:spMkLst>
            <pc:docMk/>
            <pc:sldMk cId="320625992" sldId="395"/>
            <ac:spMk id="29" creationId="{2FE0ABA9-CAF1-4816-837D-5F28AAA08E0A}"/>
          </ac:spMkLst>
        </pc:spChg>
        <pc:spChg chg="add">
          <ac:chgData name="Andrew Sipocz" userId="fcf0f1dc-41a7-405f-9eb4-f2318d9873c7" providerId="ADAL" clId="{4BEE7FA4-3198-4D33-AC89-15855A4C0266}" dt="2025-02-15T15:46:13.197" v="10536" actId="26606"/>
          <ac:spMkLst>
            <pc:docMk/>
            <pc:sldMk cId="320625992" sldId="395"/>
            <ac:spMk id="31" creationId="{BC8B9C14-70F0-4F42-85FF-0DD3D5A585A5}"/>
          </ac:spMkLst>
        </pc:spChg>
        <pc:spChg chg="add">
          <ac:chgData name="Andrew Sipocz" userId="fcf0f1dc-41a7-405f-9eb4-f2318d9873c7" providerId="ADAL" clId="{4BEE7FA4-3198-4D33-AC89-15855A4C0266}" dt="2025-02-15T15:46:13.197" v="10536" actId="26606"/>
          <ac:spMkLst>
            <pc:docMk/>
            <pc:sldMk cId="320625992" sldId="395"/>
            <ac:spMk id="33" creationId="{98DE6C44-43F8-4DE4-AB81-66853FFEA09A}"/>
          </ac:spMkLst>
        </pc:spChg>
        <pc:spChg chg="add">
          <ac:chgData name="Andrew Sipocz" userId="fcf0f1dc-41a7-405f-9eb4-f2318d9873c7" providerId="ADAL" clId="{4BEE7FA4-3198-4D33-AC89-15855A4C0266}" dt="2025-02-15T15:46:13.197" v="10536" actId="26606"/>
          <ac:spMkLst>
            <pc:docMk/>
            <pc:sldMk cId="320625992" sldId="395"/>
            <ac:spMk id="35" creationId="{2409529B-9B56-4F10-BE4D-F934DB89E57E}"/>
          </ac:spMkLst>
        </pc:spChg>
        <pc:grpChg chg="add">
          <ac:chgData name="Andrew Sipocz" userId="fcf0f1dc-41a7-405f-9eb4-f2318d9873c7" providerId="ADAL" clId="{4BEE7FA4-3198-4D33-AC89-15855A4C0266}" dt="2025-02-15T15:45:19.293" v="10506" actId="26606"/>
          <ac:grpSpMkLst>
            <pc:docMk/>
            <pc:sldMk cId="320625992" sldId="395"/>
            <ac:grpSpMk id="12" creationId="{4F4CD6D0-5A87-4BA2-A13A-0E40511C3CFA}"/>
          </ac:grpSpMkLst>
        </pc:grpChg>
        <pc:grpChg chg="add">
          <ac:chgData name="Andrew Sipocz" userId="fcf0f1dc-41a7-405f-9eb4-f2318d9873c7" providerId="ADAL" clId="{4BEE7FA4-3198-4D33-AC89-15855A4C0266}" dt="2025-02-15T15:45:19.293" v="10506" actId="26606"/>
          <ac:grpSpMkLst>
            <pc:docMk/>
            <pc:sldMk cId="320625992" sldId="395"/>
            <ac:grpSpMk id="16" creationId="{E9537076-EF48-4F72-9164-FD8260D550AC}"/>
          </ac:grpSpMkLst>
        </pc:grpChg>
        <pc:grpChg chg="add">
          <ac:chgData name="Andrew Sipocz" userId="fcf0f1dc-41a7-405f-9eb4-f2318d9873c7" providerId="ADAL" clId="{4BEE7FA4-3198-4D33-AC89-15855A4C0266}" dt="2025-02-15T15:45:19.293" v="10506" actId="26606"/>
          <ac:grpSpMkLst>
            <pc:docMk/>
            <pc:sldMk cId="320625992" sldId="395"/>
            <ac:grpSpMk id="20" creationId="{6EFC3492-86BD-4D75-B5B4-C2DBFE0BD106}"/>
          </ac:grpSpMkLst>
        </pc:grpChg>
        <pc:picChg chg="mod ord">
          <ac:chgData name="Andrew Sipocz" userId="fcf0f1dc-41a7-405f-9eb4-f2318d9873c7" providerId="ADAL" clId="{4BEE7FA4-3198-4D33-AC89-15855A4C0266}" dt="2025-02-15T15:46:13.197" v="10536" actId="26606"/>
          <ac:picMkLst>
            <pc:docMk/>
            <pc:sldMk cId="320625992" sldId="395"/>
            <ac:picMk id="3" creationId="{00000000-0000-0000-0000-000000000000}"/>
          </ac:picMkLst>
        </pc:picChg>
        <pc:picChg chg="mod">
          <ac:chgData name="Andrew Sipocz" userId="fcf0f1dc-41a7-405f-9eb4-f2318d9873c7" providerId="ADAL" clId="{4BEE7FA4-3198-4D33-AC89-15855A4C0266}" dt="2025-02-15T15:46:13.197" v="10536" actId="26606"/>
          <ac:picMkLst>
            <pc:docMk/>
            <pc:sldMk cId="320625992" sldId="395"/>
            <ac:picMk id="4" creationId="{00000000-0000-0000-0000-000000000000}"/>
          </ac:picMkLst>
        </pc:picChg>
        <pc:picChg chg="mod">
          <ac:chgData name="Andrew Sipocz" userId="fcf0f1dc-41a7-405f-9eb4-f2318d9873c7" providerId="ADAL" clId="{4BEE7FA4-3198-4D33-AC89-15855A4C0266}" dt="2025-02-15T15:46:13.197" v="10536" actId="26606"/>
          <ac:picMkLst>
            <pc:docMk/>
            <pc:sldMk cId="320625992" sldId="395"/>
            <ac:picMk id="5" creationId="{00000000-0000-0000-0000-000000000000}"/>
          </ac:picMkLst>
        </pc:picChg>
      </pc:sldChg>
      <pc:sldChg chg="addSp modSp mod setBg">
        <pc:chgData name="Andrew Sipocz" userId="fcf0f1dc-41a7-405f-9eb4-f2318d9873c7" providerId="ADAL" clId="{4BEE7FA4-3198-4D33-AC89-15855A4C0266}" dt="2025-02-15T16:24:30.273" v="11138"/>
        <pc:sldMkLst>
          <pc:docMk/>
          <pc:sldMk cId="2754350929" sldId="396"/>
        </pc:sldMkLst>
        <pc:spChg chg="add">
          <ac:chgData name="Andrew Sipocz" userId="fcf0f1dc-41a7-405f-9eb4-f2318d9873c7" providerId="ADAL" clId="{4BEE7FA4-3198-4D33-AC89-15855A4C0266}" dt="2025-02-15T16:22:25.895" v="11132" actId="26606"/>
          <ac:spMkLst>
            <pc:docMk/>
            <pc:sldMk cId="2754350929" sldId="396"/>
            <ac:spMk id="8" creationId="{5F9CFCE6-877F-4858-B8BD-2C52CA8AFBC4}"/>
          </ac:spMkLst>
        </pc:spChg>
        <pc:spChg chg="add">
          <ac:chgData name="Andrew Sipocz" userId="fcf0f1dc-41a7-405f-9eb4-f2318d9873c7" providerId="ADAL" clId="{4BEE7FA4-3198-4D33-AC89-15855A4C0266}" dt="2025-02-15T16:22:25.895" v="11132" actId="26606"/>
          <ac:spMkLst>
            <pc:docMk/>
            <pc:sldMk cId="2754350929" sldId="396"/>
            <ac:spMk id="10" creationId="{8213F8A0-12AE-4514-8372-0DD766EC28EE}"/>
          </ac:spMkLst>
        </pc:spChg>
        <pc:spChg chg="add">
          <ac:chgData name="Andrew Sipocz" userId="fcf0f1dc-41a7-405f-9eb4-f2318d9873c7" providerId="ADAL" clId="{4BEE7FA4-3198-4D33-AC89-15855A4C0266}" dt="2025-02-15T16:22:25.895" v="11132" actId="26606"/>
          <ac:spMkLst>
            <pc:docMk/>
            <pc:sldMk cId="2754350929" sldId="396"/>
            <ac:spMk id="12" creationId="{9EFF17D4-9A8C-4CE5-B096-D8CCD4400437}"/>
          </ac:spMkLst>
        </pc:spChg>
        <pc:picChg chg="mod">
          <ac:chgData name="Andrew Sipocz" userId="fcf0f1dc-41a7-405f-9eb4-f2318d9873c7" providerId="ADAL" clId="{4BEE7FA4-3198-4D33-AC89-15855A4C0266}" dt="2025-02-15T16:22:25.895" v="11132" actId="26606"/>
          <ac:picMkLst>
            <pc:docMk/>
            <pc:sldMk cId="2754350929" sldId="396"/>
            <ac:picMk id="2" creationId="{00000000-0000-0000-0000-000000000000}"/>
          </ac:picMkLst>
        </pc:picChg>
        <pc:picChg chg="mod">
          <ac:chgData name="Andrew Sipocz" userId="fcf0f1dc-41a7-405f-9eb4-f2318d9873c7" providerId="ADAL" clId="{4BEE7FA4-3198-4D33-AC89-15855A4C0266}" dt="2025-02-15T16:22:25.895" v="11132" actId="26606"/>
          <ac:picMkLst>
            <pc:docMk/>
            <pc:sldMk cId="2754350929" sldId="396"/>
            <ac:picMk id="3" creationId="{00000000-0000-0000-0000-000000000000}"/>
          </ac:picMkLst>
        </pc:picChg>
      </pc:sldChg>
      <pc:sldChg chg="del">
        <pc:chgData name="Andrew Sipocz" userId="fcf0f1dc-41a7-405f-9eb4-f2318d9873c7" providerId="ADAL" clId="{4BEE7FA4-3198-4D33-AC89-15855A4C0266}" dt="2025-02-10T23:26:18.950" v="4284" actId="47"/>
        <pc:sldMkLst>
          <pc:docMk/>
          <pc:sldMk cId="389156661" sldId="397"/>
        </pc:sldMkLst>
      </pc:sldChg>
      <pc:sldChg chg="addSp modSp mod ord setBg">
        <pc:chgData name="Andrew Sipocz" userId="fcf0f1dc-41a7-405f-9eb4-f2318d9873c7" providerId="ADAL" clId="{4BEE7FA4-3198-4D33-AC89-15855A4C0266}" dt="2025-02-15T15:56:47.359" v="10828"/>
        <pc:sldMkLst>
          <pc:docMk/>
          <pc:sldMk cId="137891552" sldId="398"/>
        </pc:sldMkLst>
        <pc:spChg chg="add">
          <ac:chgData name="Andrew Sipocz" userId="fcf0f1dc-41a7-405f-9eb4-f2318d9873c7" providerId="ADAL" clId="{4BEE7FA4-3198-4D33-AC89-15855A4C0266}" dt="2025-02-15T15:56:23.548" v="10826" actId="26606"/>
          <ac:spMkLst>
            <pc:docMk/>
            <pc:sldMk cId="137891552" sldId="398"/>
            <ac:spMk id="8" creationId="{32BC26D8-82FB-445E-AA49-62A77D7C1EE0}"/>
          </ac:spMkLst>
        </pc:spChg>
        <pc:spChg chg="add">
          <ac:chgData name="Andrew Sipocz" userId="fcf0f1dc-41a7-405f-9eb4-f2318d9873c7" providerId="ADAL" clId="{4BEE7FA4-3198-4D33-AC89-15855A4C0266}" dt="2025-02-15T15:56:23.548" v="10826" actId="26606"/>
          <ac:spMkLst>
            <pc:docMk/>
            <pc:sldMk cId="137891552" sldId="398"/>
            <ac:spMk id="10" creationId="{CB44330D-EA18-4254-AA95-EB49948539B8}"/>
          </ac:spMkLst>
        </pc:spChg>
        <pc:picChg chg="mod">
          <ac:chgData name="Andrew Sipocz" userId="fcf0f1dc-41a7-405f-9eb4-f2318d9873c7" providerId="ADAL" clId="{4BEE7FA4-3198-4D33-AC89-15855A4C0266}" dt="2025-02-15T15:56:23.548" v="10826" actId="26606"/>
          <ac:picMkLst>
            <pc:docMk/>
            <pc:sldMk cId="137891552" sldId="398"/>
            <ac:picMk id="3" creationId="{00000000-0000-0000-0000-000000000000}"/>
          </ac:picMkLst>
        </pc:picChg>
      </pc:sldChg>
      <pc:sldChg chg="new del">
        <pc:chgData name="Andrew Sipocz" userId="fcf0f1dc-41a7-405f-9eb4-f2318d9873c7" providerId="ADAL" clId="{4BEE7FA4-3198-4D33-AC89-15855A4C0266}" dt="2025-02-10T18:33:45.531" v="1485" actId="680"/>
        <pc:sldMkLst>
          <pc:docMk/>
          <pc:sldMk cId="1311363545" sldId="399"/>
        </pc:sldMkLst>
      </pc:sldChg>
      <pc:sldChg chg="addSp delSp modSp new mod ord setBg">
        <pc:chgData name="Andrew Sipocz" userId="fcf0f1dc-41a7-405f-9eb4-f2318d9873c7" providerId="ADAL" clId="{4BEE7FA4-3198-4D33-AC89-15855A4C0266}" dt="2025-02-12T20:49:08.072" v="9052" actId="6549"/>
        <pc:sldMkLst>
          <pc:docMk/>
          <pc:sldMk cId="4091613795" sldId="399"/>
        </pc:sldMkLst>
        <pc:spChg chg="mod">
          <ac:chgData name="Andrew Sipocz" userId="fcf0f1dc-41a7-405f-9eb4-f2318d9873c7" providerId="ADAL" clId="{4BEE7FA4-3198-4D33-AC89-15855A4C0266}" dt="2025-02-12T20:40:58.604" v="8583" actId="20577"/>
          <ac:spMkLst>
            <pc:docMk/>
            <pc:sldMk cId="4091613795" sldId="399"/>
            <ac:spMk id="2" creationId="{03DF4D6E-C33C-8881-B6E9-664067C3F712}"/>
          </ac:spMkLst>
        </pc:spChg>
        <pc:spChg chg="add mod">
          <ac:chgData name="Andrew Sipocz" userId="fcf0f1dc-41a7-405f-9eb4-f2318d9873c7" providerId="ADAL" clId="{4BEE7FA4-3198-4D33-AC89-15855A4C0266}" dt="2025-02-12T20:49:08.072" v="9052" actId="6549"/>
          <ac:spMkLst>
            <pc:docMk/>
            <pc:sldMk cId="4091613795" sldId="399"/>
            <ac:spMk id="3" creationId="{E95B269E-00CD-BED0-90E3-C566BD19D7EF}"/>
          </ac:spMkLst>
        </pc:spChg>
        <pc:spChg chg="add mod">
          <ac:chgData name="Andrew Sipocz" userId="fcf0f1dc-41a7-405f-9eb4-f2318d9873c7" providerId="ADAL" clId="{4BEE7FA4-3198-4D33-AC89-15855A4C0266}" dt="2025-02-12T20:39:37.146" v="8552" actId="1076"/>
          <ac:spMkLst>
            <pc:docMk/>
            <pc:sldMk cId="4091613795" sldId="399"/>
            <ac:spMk id="9" creationId="{38B36E46-FC90-3368-E222-01FD5AF30E1B}"/>
          </ac:spMkLst>
        </pc:spChg>
        <pc:spChg chg="add">
          <ac:chgData name="Andrew Sipocz" userId="fcf0f1dc-41a7-405f-9eb4-f2318d9873c7" providerId="ADAL" clId="{4BEE7FA4-3198-4D33-AC89-15855A4C0266}" dt="2025-02-12T20:32:13.501" v="8479" actId="26606"/>
          <ac:spMkLst>
            <pc:docMk/>
            <pc:sldMk cId="4091613795" sldId="399"/>
            <ac:spMk id="22" creationId="{E8A8EAB8-D2FF-444D-B34B-7D32F106AD0E}"/>
          </ac:spMkLst>
        </pc:spChg>
        <pc:picChg chg="add mod">
          <ac:chgData name="Andrew Sipocz" userId="fcf0f1dc-41a7-405f-9eb4-f2318d9873c7" providerId="ADAL" clId="{4BEE7FA4-3198-4D33-AC89-15855A4C0266}" dt="2025-02-12T20:39:33.322" v="8551" actId="1076"/>
          <ac:picMkLst>
            <pc:docMk/>
            <pc:sldMk cId="4091613795" sldId="399"/>
            <ac:picMk id="8" creationId="{D0D135E2-3F7A-6254-D63D-83D063D2244C}"/>
          </ac:picMkLst>
        </pc:picChg>
        <pc:picChg chg="add mod">
          <ac:chgData name="Andrew Sipocz" userId="fcf0f1dc-41a7-405f-9eb4-f2318d9873c7" providerId="ADAL" clId="{4BEE7FA4-3198-4D33-AC89-15855A4C0266}" dt="2025-02-12T20:40:34.206" v="8560" actId="1076"/>
          <ac:picMkLst>
            <pc:docMk/>
            <pc:sldMk cId="4091613795" sldId="399"/>
            <ac:picMk id="12" creationId="{83BA00E1-3052-989C-0AFB-D78CD6B33EAA}"/>
          </ac:picMkLst>
        </pc:picChg>
        <pc:cxnChg chg="add">
          <ac:chgData name="Andrew Sipocz" userId="fcf0f1dc-41a7-405f-9eb4-f2318d9873c7" providerId="ADAL" clId="{4BEE7FA4-3198-4D33-AC89-15855A4C0266}" dt="2025-02-12T20:32:13.501" v="8479" actId="26606"/>
          <ac:cxnSpMkLst>
            <pc:docMk/>
            <pc:sldMk cId="4091613795" sldId="399"/>
            <ac:cxnSpMk id="24" creationId="{EEA38897-7BA3-4408-8083-3235339C4A60}"/>
          </ac:cxnSpMkLst>
        </pc:cxnChg>
        <pc:cxnChg chg="add">
          <ac:chgData name="Andrew Sipocz" userId="fcf0f1dc-41a7-405f-9eb4-f2318d9873c7" providerId="ADAL" clId="{4BEE7FA4-3198-4D33-AC89-15855A4C0266}" dt="2025-02-12T20:32:13.501" v="8479" actId="26606"/>
          <ac:cxnSpMkLst>
            <pc:docMk/>
            <pc:sldMk cId="4091613795" sldId="399"/>
            <ac:cxnSpMk id="28" creationId="{F11AD06B-AB20-4097-8606-5DA00DBACE88}"/>
          </ac:cxnSpMkLst>
        </pc:cxnChg>
      </pc:sldChg>
      <pc:sldChg chg="addSp delSp modSp new del mod">
        <pc:chgData name="Andrew Sipocz" userId="fcf0f1dc-41a7-405f-9eb4-f2318d9873c7" providerId="ADAL" clId="{4BEE7FA4-3198-4D33-AC89-15855A4C0266}" dt="2025-02-10T22:57:40.453" v="3456" actId="47"/>
        <pc:sldMkLst>
          <pc:docMk/>
          <pc:sldMk cId="3648698817" sldId="400"/>
        </pc:sldMkLst>
      </pc:sldChg>
      <pc:sldChg chg="addSp delSp modSp new del mod">
        <pc:chgData name="Andrew Sipocz" userId="fcf0f1dc-41a7-405f-9eb4-f2318d9873c7" providerId="ADAL" clId="{4BEE7FA4-3198-4D33-AC89-15855A4C0266}" dt="2025-02-12T20:41:16.518" v="8584" actId="47"/>
        <pc:sldMkLst>
          <pc:docMk/>
          <pc:sldMk cId="1719979297" sldId="401"/>
        </pc:sldMkLst>
      </pc:sldChg>
      <pc:sldChg chg="addSp delSp modSp new del mod">
        <pc:chgData name="Andrew Sipocz" userId="fcf0f1dc-41a7-405f-9eb4-f2318d9873c7" providerId="ADAL" clId="{4BEE7FA4-3198-4D33-AC89-15855A4C0266}" dt="2025-02-10T23:19:59.663" v="4182" actId="47"/>
        <pc:sldMkLst>
          <pc:docMk/>
          <pc:sldMk cId="96175453" sldId="402"/>
        </pc:sldMkLst>
      </pc:sldChg>
      <pc:sldChg chg="new del">
        <pc:chgData name="Andrew Sipocz" userId="fcf0f1dc-41a7-405f-9eb4-f2318d9873c7" providerId="ADAL" clId="{4BEE7FA4-3198-4D33-AC89-15855A4C0266}" dt="2025-02-10T23:19:09.351" v="4141" actId="680"/>
        <pc:sldMkLst>
          <pc:docMk/>
          <pc:sldMk cId="1534684821" sldId="403"/>
        </pc:sldMkLst>
      </pc:sldChg>
      <pc:sldChg chg="addSp delSp modSp new mod ord setBg">
        <pc:chgData name="Andrew Sipocz" userId="fcf0f1dc-41a7-405f-9eb4-f2318d9873c7" providerId="ADAL" clId="{4BEE7FA4-3198-4D33-AC89-15855A4C0266}" dt="2025-02-15T16:05:12.186" v="10946" actId="1076"/>
        <pc:sldMkLst>
          <pc:docMk/>
          <pc:sldMk cId="2616331873" sldId="403"/>
        </pc:sldMkLst>
        <pc:spChg chg="mod">
          <ac:chgData name="Andrew Sipocz" userId="fcf0f1dc-41a7-405f-9eb4-f2318d9873c7" providerId="ADAL" clId="{4BEE7FA4-3198-4D33-AC89-15855A4C0266}" dt="2025-02-15T16:03:54.579" v="10892" actId="14100"/>
          <ac:spMkLst>
            <pc:docMk/>
            <pc:sldMk cId="2616331873" sldId="403"/>
            <ac:spMk id="2" creationId="{EEEB724D-37C3-84E3-3607-2BDFFD3D995E}"/>
          </ac:spMkLst>
        </pc:spChg>
        <pc:spChg chg="add mod">
          <ac:chgData name="Andrew Sipocz" userId="fcf0f1dc-41a7-405f-9eb4-f2318d9873c7" providerId="ADAL" clId="{4BEE7FA4-3198-4D33-AC89-15855A4C0266}" dt="2025-02-15T16:05:06.259" v="10944" actId="1076"/>
          <ac:spMkLst>
            <pc:docMk/>
            <pc:sldMk cId="2616331873" sldId="403"/>
            <ac:spMk id="6" creationId="{CBC81CD6-755F-3DD8-6EE0-9DC30E7DBD39}"/>
          </ac:spMkLst>
        </pc:spChg>
        <pc:spChg chg="add">
          <ac:chgData name="Andrew Sipocz" userId="fcf0f1dc-41a7-405f-9eb4-f2318d9873c7" providerId="ADAL" clId="{4BEE7FA4-3198-4D33-AC89-15855A4C0266}" dt="2025-02-15T16:03:46.273" v="10891" actId="26606"/>
          <ac:spMkLst>
            <pc:docMk/>
            <pc:sldMk cId="2616331873" sldId="403"/>
            <ac:spMk id="12" creationId="{B7BD7FCF-A254-4A97-A15C-319B67622677}"/>
          </ac:spMkLst>
        </pc:spChg>
        <pc:spChg chg="add">
          <ac:chgData name="Andrew Sipocz" userId="fcf0f1dc-41a7-405f-9eb4-f2318d9873c7" providerId="ADAL" clId="{4BEE7FA4-3198-4D33-AC89-15855A4C0266}" dt="2025-02-15T16:03:46.273" v="10891" actId="26606"/>
          <ac:spMkLst>
            <pc:docMk/>
            <pc:sldMk cId="2616331873" sldId="403"/>
            <ac:spMk id="14" creationId="{52FFAF72-6204-4676-9C6F-9A4CC4D91805}"/>
          </ac:spMkLst>
        </pc:spChg>
        <pc:picChg chg="add del mod">
          <ac:chgData name="Andrew Sipocz" userId="fcf0f1dc-41a7-405f-9eb4-f2318d9873c7" providerId="ADAL" clId="{4BEE7FA4-3198-4D33-AC89-15855A4C0266}" dt="2025-02-15T16:03:22.843" v="10888" actId="478"/>
          <ac:picMkLst>
            <pc:docMk/>
            <pc:sldMk cId="2616331873" sldId="403"/>
            <ac:picMk id="3" creationId="{66807426-7947-3EBF-DF8B-29137D963C8B}"/>
          </ac:picMkLst>
        </pc:picChg>
        <pc:picChg chg="add del mod">
          <ac:chgData name="Andrew Sipocz" userId="fcf0f1dc-41a7-405f-9eb4-f2318d9873c7" providerId="ADAL" clId="{4BEE7FA4-3198-4D33-AC89-15855A4C0266}" dt="2025-02-15T16:04:47.734" v="10941" actId="478"/>
          <ac:picMkLst>
            <pc:docMk/>
            <pc:sldMk cId="2616331873" sldId="403"/>
            <ac:picMk id="4" creationId="{73195C06-EF68-10DF-CB61-83C034EF7F74}"/>
          </ac:picMkLst>
        </pc:picChg>
        <pc:picChg chg="add del mod">
          <ac:chgData name="Andrew Sipocz" userId="fcf0f1dc-41a7-405f-9eb4-f2318d9873c7" providerId="ADAL" clId="{4BEE7FA4-3198-4D33-AC89-15855A4C0266}" dt="2025-02-15T16:03:23.613" v="10889" actId="478"/>
          <ac:picMkLst>
            <pc:docMk/>
            <pc:sldMk cId="2616331873" sldId="403"/>
            <ac:picMk id="5" creationId="{534CA9D8-0203-C5F0-E3F1-78CCCD159A44}"/>
          </ac:picMkLst>
        </pc:picChg>
        <pc:picChg chg="add mod">
          <ac:chgData name="Andrew Sipocz" userId="fcf0f1dc-41a7-405f-9eb4-f2318d9873c7" providerId="ADAL" clId="{4BEE7FA4-3198-4D33-AC89-15855A4C0266}" dt="2025-02-15T16:05:12.186" v="10946" actId="1076"/>
          <ac:picMkLst>
            <pc:docMk/>
            <pc:sldMk cId="2616331873" sldId="403"/>
            <ac:picMk id="7" creationId="{658B529F-BD17-1282-2D28-BB894ED5E9B7}"/>
          </ac:picMkLst>
        </pc:picChg>
        <pc:picChg chg="add del mod">
          <ac:chgData name="Andrew Sipocz" userId="fcf0f1dc-41a7-405f-9eb4-f2318d9873c7" providerId="ADAL" clId="{4BEE7FA4-3198-4D33-AC89-15855A4C0266}" dt="2025-02-15T16:03:34.348" v="10890" actId="21"/>
          <ac:picMkLst>
            <pc:docMk/>
            <pc:sldMk cId="2616331873" sldId="403"/>
            <ac:picMk id="9" creationId="{73195C06-EF68-10DF-CB61-83C034EF7F74}"/>
          </ac:picMkLst>
        </pc:picChg>
      </pc:sldChg>
      <pc:sldChg chg="addSp modSp new mod ord setBg">
        <pc:chgData name="Andrew Sipocz" userId="fcf0f1dc-41a7-405f-9eb4-f2318d9873c7" providerId="ADAL" clId="{4BEE7FA4-3198-4D33-AC89-15855A4C0266}" dt="2025-02-15T16:30:08.248" v="11371"/>
        <pc:sldMkLst>
          <pc:docMk/>
          <pc:sldMk cId="4285083123" sldId="404"/>
        </pc:sldMkLst>
        <pc:picChg chg="add mod">
          <ac:chgData name="Andrew Sipocz" userId="fcf0f1dc-41a7-405f-9eb4-f2318d9873c7" providerId="ADAL" clId="{4BEE7FA4-3198-4D33-AC89-15855A4C0266}" dt="2025-02-11T00:00:51.450" v="4351" actId="692"/>
          <ac:picMkLst>
            <pc:docMk/>
            <pc:sldMk cId="4285083123" sldId="404"/>
            <ac:picMk id="3" creationId="{1B789906-3D03-6631-6872-91D7466D4A60}"/>
          </ac:picMkLst>
        </pc:picChg>
        <pc:picChg chg="add mod">
          <ac:chgData name="Andrew Sipocz" userId="fcf0f1dc-41a7-405f-9eb4-f2318d9873c7" providerId="ADAL" clId="{4BEE7FA4-3198-4D33-AC89-15855A4C0266}" dt="2025-02-11T00:00:55.138" v="4353" actId="692"/>
          <ac:picMkLst>
            <pc:docMk/>
            <pc:sldMk cId="4285083123" sldId="404"/>
            <ac:picMk id="5" creationId="{76ABFA32-BADC-D8E0-43DF-98735C227860}"/>
          </ac:picMkLst>
        </pc:picChg>
      </pc:sldChg>
      <pc:sldChg chg="addSp delSp modSp new del mod setBg">
        <pc:chgData name="Andrew Sipocz" userId="fcf0f1dc-41a7-405f-9eb4-f2318d9873c7" providerId="ADAL" clId="{4BEE7FA4-3198-4D33-AC89-15855A4C0266}" dt="2025-02-15T16:14:19.924" v="11010" actId="2696"/>
        <pc:sldMkLst>
          <pc:docMk/>
          <pc:sldMk cId="2287715337" sldId="405"/>
        </pc:sldMkLst>
        <pc:spChg chg="add del">
          <ac:chgData name="Andrew Sipocz" userId="fcf0f1dc-41a7-405f-9eb4-f2318d9873c7" providerId="ADAL" clId="{4BEE7FA4-3198-4D33-AC89-15855A4C0266}" dt="2025-02-15T16:13:46.783" v="10994" actId="26606"/>
          <ac:spMkLst>
            <pc:docMk/>
            <pc:sldMk cId="2287715337" sldId="405"/>
            <ac:spMk id="9" creationId="{C83A5C14-ED91-4CD1-809E-D29FF97C9AF5}"/>
          </ac:spMkLst>
        </pc:spChg>
        <pc:spChg chg="add del">
          <ac:chgData name="Andrew Sipocz" userId="fcf0f1dc-41a7-405f-9eb4-f2318d9873c7" providerId="ADAL" clId="{4BEE7FA4-3198-4D33-AC89-15855A4C0266}" dt="2025-02-15T16:13:46.783" v="10994" actId="26606"/>
          <ac:spMkLst>
            <pc:docMk/>
            <pc:sldMk cId="2287715337" sldId="405"/>
            <ac:spMk id="10" creationId="{56065185-5C34-4F86-AA96-AA4D065B0EF4}"/>
          </ac:spMkLst>
        </pc:spChg>
        <pc:spChg chg="add del">
          <ac:chgData name="Andrew Sipocz" userId="fcf0f1dc-41a7-405f-9eb4-f2318d9873c7" providerId="ADAL" clId="{4BEE7FA4-3198-4D33-AC89-15855A4C0266}" dt="2025-02-15T16:13:56.686" v="11003" actId="26606"/>
          <ac:spMkLst>
            <pc:docMk/>
            <pc:sldMk cId="2287715337" sldId="405"/>
            <ac:spMk id="12" creationId="{C83A5C14-ED91-4CD1-809E-D29FF97C9AF5}"/>
          </ac:spMkLst>
        </pc:spChg>
        <pc:spChg chg="add del">
          <ac:chgData name="Andrew Sipocz" userId="fcf0f1dc-41a7-405f-9eb4-f2318d9873c7" providerId="ADAL" clId="{4BEE7FA4-3198-4D33-AC89-15855A4C0266}" dt="2025-02-15T16:13:56.686" v="11003" actId="26606"/>
          <ac:spMkLst>
            <pc:docMk/>
            <pc:sldMk cId="2287715337" sldId="405"/>
            <ac:spMk id="14" creationId="{56065185-5C34-4F86-AA96-AA4D065B0EF4}"/>
          </ac:spMkLst>
        </pc:spChg>
        <pc:spChg chg="add del">
          <ac:chgData name="Andrew Sipocz" userId="fcf0f1dc-41a7-405f-9eb4-f2318d9873c7" providerId="ADAL" clId="{4BEE7FA4-3198-4D33-AC89-15855A4C0266}" dt="2025-02-15T16:10:23.156" v="10971" actId="26606"/>
          <ac:spMkLst>
            <pc:docMk/>
            <pc:sldMk cId="2287715337" sldId="405"/>
            <ac:spMk id="16" creationId="{42A4FC2C-047E-45A5-965D-8E1E3BF09BC6}"/>
          </ac:spMkLst>
        </pc:spChg>
        <pc:spChg chg="add del">
          <ac:chgData name="Andrew Sipocz" userId="fcf0f1dc-41a7-405f-9eb4-f2318d9873c7" providerId="ADAL" clId="{4BEE7FA4-3198-4D33-AC89-15855A4C0266}" dt="2025-02-15T16:06:26.006" v="10949" actId="26606"/>
          <ac:spMkLst>
            <pc:docMk/>
            <pc:sldMk cId="2287715337" sldId="405"/>
            <ac:spMk id="19" creationId="{B9FF99BD-075F-4761-A995-6FC574BD25EA}"/>
          </ac:spMkLst>
        </pc:spChg>
        <pc:spChg chg="add del">
          <ac:chgData name="Andrew Sipocz" userId="fcf0f1dc-41a7-405f-9eb4-f2318d9873c7" providerId="ADAL" clId="{4BEE7FA4-3198-4D33-AC89-15855A4C0266}" dt="2025-02-15T16:06:26.006" v="10949" actId="26606"/>
          <ac:spMkLst>
            <pc:docMk/>
            <pc:sldMk cId="2287715337" sldId="405"/>
            <ac:spMk id="21" creationId="{A7B21A54-9BA3-4EA9-B460-5A829ADD9051}"/>
          </ac:spMkLst>
        </pc:spChg>
        <pc:spChg chg="add del">
          <ac:chgData name="Andrew Sipocz" userId="fcf0f1dc-41a7-405f-9eb4-f2318d9873c7" providerId="ADAL" clId="{4BEE7FA4-3198-4D33-AC89-15855A4C0266}" dt="2025-02-15T16:06:26.006" v="10949" actId="26606"/>
          <ac:spMkLst>
            <pc:docMk/>
            <pc:sldMk cId="2287715337" sldId="405"/>
            <ac:spMk id="23" creationId="{6FA8F714-B9D8-488A-8CCA-E9948FF913A9}"/>
          </ac:spMkLst>
        </pc:spChg>
        <pc:spChg chg="add del">
          <ac:chgData name="Andrew Sipocz" userId="fcf0f1dc-41a7-405f-9eb4-f2318d9873c7" providerId="ADAL" clId="{4BEE7FA4-3198-4D33-AC89-15855A4C0266}" dt="2025-02-15T16:07:28.728" v="10963" actId="26606"/>
          <ac:spMkLst>
            <pc:docMk/>
            <pc:sldMk cId="2287715337" sldId="405"/>
            <ac:spMk id="25" creationId="{01D0AF59-99C3-4251-AB9A-C966C6AD4400}"/>
          </ac:spMkLst>
        </pc:spChg>
        <pc:spChg chg="add del">
          <ac:chgData name="Andrew Sipocz" userId="fcf0f1dc-41a7-405f-9eb4-f2318d9873c7" providerId="ADAL" clId="{4BEE7FA4-3198-4D33-AC89-15855A4C0266}" dt="2025-02-15T16:07:28.728" v="10963" actId="26606"/>
          <ac:spMkLst>
            <pc:docMk/>
            <pc:sldMk cId="2287715337" sldId="405"/>
            <ac:spMk id="26" creationId="{1855405F-37A2-4869-9154-F8BE3BECE6C3}"/>
          </ac:spMkLst>
        </pc:spChg>
        <pc:spChg chg="add del">
          <ac:chgData name="Andrew Sipocz" userId="fcf0f1dc-41a7-405f-9eb4-f2318d9873c7" providerId="ADAL" clId="{4BEE7FA4-3198-4D33-AC89-15855A4C0266}" dt="2025-02-15T16:06:37.975" v="10952" actId="26606"/>
          <ac:spMkLst>
            <pc:docMk/>
            <pc:sldMk cId="2287715337" sldId="405"/>
            <ac:spMk id="31" creationId="{AB8C311F-7253-4AED-9701-7FC0708C41C7}"/>
          </ac:spMkLst>
        </pc:spChg>
        <pc:spChg chg="add del">
          <ac:chgData name="Andrew Sipocz" userId="fcf0f1dc-41a7-405f-9eb4-f2318d9873c7" providerId="ADAL" clId="{4BEE7FA4-3198-4D33-AC89-15855A4C0266}" dt="2025-02-15T16:06:37.975" v="10952" actId="26606"/>
          <ac:spMkLst>
            <pc:docMk/>
            <pc:sldMk cId="2287715337" sldId="405"/>
            <ac:spMk id="33" creationId="{E2384209-CB15-4CDF-9D31-C44FD9A3F20D}"/>
          </ac:spMkLst>
        </pc:spChg>
        <pc:spChg chg="add del">
          <ac:chgData name="Andrew Sipocz" userId="fcf0f1dc-41a7-405f-9eb4-f2318d9873c7" providerId="ADAL" clId="{4BEE7FA4-3198-4D33-AC89-15855A4C0266}" dt="2025-02-15T16:06:37.975" v="10952" actId="26606"/>
          <ac:spMkLst>
            <pc:docMk/>
            <pc:sldMk cId="2287715337" sldId="405"/>
            <ac:spMk id="35" creationId="{2633B3B5-CC90-43F0-8714-D31D1F3F0209}"/>
          </ac:spMkLst>
        </pc:spChg>
        <pc:spChg chg="add del">
          <ac:chgData name="Andrew Sipocz" userId="fcf0f1dc-41a7-405f-9eb4-f2318d9873c7" providerId="ADAL" clId="{4BEE7FA4-3198-4D33-AC89-15855A4C0266}" dt="2025-02-15T16:06:37.975" v="10952" actId="26606"/>
          <ac:spMkLst>
            <pc:docMk/>
            <pc:sldMk cId="2287715337" sldId="405"/>
            <ac:spMk id="37" creationId="{A8D57A06-A426-446D-B02C-A2DC6B62E45E}"/>
          </ac:spMkLst>
        </pc:spChg>
        <pc:spChg chg="add del">
          <ac:chgData name="Andrew Sipocz" userId="fcf0f1dc-41a7-405f-9eb4-f2318d9873c7" providerId="ADAL" clId="{4BEE7FA4-3198-4D33-AC89-15855A4C0266}" dt="2025-02-15T16:06:40.656" v="10954" actId="26606"/>
          <ac:spMkLst>
            <pc:docMk/>
            <pc:sldMk cId="2287715337" sldId="405"/>
            <ac:spMk id="39" creationId="{32BC26D8-82FB-445E-AA49-62A77D7C1EE0}"/>
          </ac:spMkLst>
        </pc:spChg>
        <pc:spChg chg="add del">
          <ac:chgData name="Andrew Sipocz" userId="fcf0f1dc-41a7-405f-9eb4-f2318d9873c7" providerId="ADAL" clId="{4BEE7FA4-3198-4D33-AC89-15855A4C0266}" dt="2025-02-15T16:06:40.656" v="10954" actId="26606"/>
          <ac:spMkLst>
            <pc:docMk/>
            <pc:sldMk cId="2287715337" sldId="405"/>
            <ac:spMk id="40" creationId="{CB44330D-EA18-4254-AA95-EB49948539B8}"/>
          </ac:spMkLst>
        </pc:spChg>
        <pc:spChg chg="add del">
          <ac:chgData name="Andrew Sipocz" userId="fcf0f1dc-41a7-405f-9eb4-f2318d9873c7" providerId="ADAL" clId="{4BEE7FA4-3198-4D33-AC89-15855A4C0266}" dt="2025-02-15T16:06:43.076" v="10956" actId="26606"/>
          <ac:spMkLst>
            <pc:docMk/>
            <pc:sldMk cId="2287715337" sldId="405"/>
            <ac:spMk id="42" creationId="{AB8C311F-7253-4AED-9701-7FC0708C41C7}"/>
          </ac:spMkLst>
        </pc:spChg>
        <pc:spChg chg="add del">
          <ac:chgData name="Andrew Sipocz" userId="fcf0f1dc-41a7-405f-9eb4-f2318d9873c7" providerId="ADAL" clId="{4BEE7FA4-3198-4D33-AC89-15855A4C0266}" dt="2025-02-15T16:06:43.076" v="10956" actId="26606"/>
          <ac:spMkLst>
            <pc:docMk/>
            <pc:sldMk cId="2287715337" sldId="405"/>
            <ac:spMk id="43" creationId="{E2384209-CB15-4CDF-9D31-C44FD9A3F20D}"/>
          </ac:spMkLst>
        </pc:spChg>
        <pc:spChg chg="add del">
          <ac:chgData name="Andrew Sipocz" userId="fcf0f1dc-41a7-405f-9eb4-f2318d9873c7" providerId="ADAL" clId="{4BEE7FA4-3198-4D33-AC89-15855A4C0266}" dt="2025-02-15T16:06:43.076" v="10956" actId="26606"/>
          <ac:spMkLst>
            <pc:docMk/>
            <pc:sldMk cId="2287715337" sldId="405"/>
            <ac:spMk id="44" creationId="{2633B3B5-CC90-43F0-8714-D31D1F3F0209}"/>
          </ac:spMkLst>
        </pc:spChg>
        <pc:spChg chg="add del">
          <ac:chgData name="Andrew Sipocz" userId="fcf0f1dc-41a7-405f-9eb4-f2318d9873c7" providerId="ADAL" clId="{4BEE7FA4-3198-4D33-AC89-15855A4C0266}" dt="2025-02-15T16:06:43.076" v="10956" actId="26606"/>
          <ac:spMkLst>
            <pc:docMk/>
            <pc:sldMk cId="2287715337" sldId="405"/>
            <ac:spMk id="45" creationId="{A8D57A06-A426-446D-B02C-A2DC6B62E45E}"/>
          </ac:spMkLst>
        </pc:spChg>
        <pc:spChg chg="add del">
          <ac:chgData name="Andrew Sipocz" userId="fcf0f1dc-41a7-405f-9eb4-f2318d9873c7" providerId="ADAL" clId="{4BEE7FA4-3198-4D33-AC89-15855A4C0266}" dt="2025-02-15T16:07:27.923" v="10962" actId="26606"/>
          <ac:spMkLst>
            <pc:docMk/>
            <pc:sldMk cId="2287715337" sldId="405"/>
            <ac:spMk id="47" creationId="{693B08FD-5ECC-4728-AA84-CD6AC875BF8E}"/>
          </ac:spMkLst>
        </pc:spChg>
        <pc:spChg chg="add del">
          <ac:chgData name="Andrew Sipocz" userId="fcf0f1dc-41a7-405f-9eb4-f2318d9873c7" providerId="ADAL" clId="{4BEE7FA4-3198-4D33-AC89-15855A4C0266}" dt="2025-02-15T16:07:27.923" v="10962" actId="26606"/>
          <ac:spMkLst>
            <pc:docMk/>
            <pc:sldMk cId="2287715337" sldId="405"/>
            <ac:spMk id="48" creationId="{2549107E-EC98-4933-8F8F-A1713C393B7E}"/>
          </ac:spMkLst>
        </pc:spChg>
        <pc:picChg chg="add del mod">
          <ac:chgData name="Andrew Sipocz" userId="fcf0f1dc-41a7-405f-9eb4-f2318d9873c7" providerId="ADAL" clId="{4BEE7FA4-3198-4D33-AC89-15855A4C0266}" dt="2025-02-15T16:14:10.191" v="11009" actId="478"/>
          <ac:picMkLst>
            <pc:docMk/>
            <pc:sldMk cId="2287715337" sldId="405"/>
            <ac:picMk id="7" creationId="{74897F78-333E-B9B1-010B-FFAEE16BE0DF}"/>
          </ac:picMkLst>
        </pc:picChg>
      </pc:sldChg>
      <pc:sldChg chg="addSp delSp modSp new mod setBg">
        <pc:chgData name="Andrew Sipocz" userId="fcf0f1dc-41a7-405f-9eb4-f2318d9873c7" providerId="ADAL" clId="{4BEE7FA4-3198-4D33-AC89-15855A4C0266}" dt="2025-02-15T16:16:04.486" v="11028"/>
        <pc:sldMkLst>
          <pc:docMk/>
          <pc:sldMk cId="250498045" sldId="406"/>
        </pc:sldMkLst>
        <pc:spChg chg="add del">
          <ac:chgData name="Andrew Sipocz" userId="fcf0f1dc-41a7-405f-9eb4-f2318d9873c7" providerId="ADAL" clId="{4BEE7FA4-3198-4D33-AC89-15855A4C0266}" dt="2025-02-15T16:15:50.531" v="11027" actId="26606"/>
          <ac:spMkLst>
            <pc:docMk/>
            <pc:sldMk cId="250498045" sldId="406"/>
            <ac:spMk id="6" creationId="{3C915414-2809-4735-A560-0D5FE66700D8}"/>
          </ac:spMkLst>
        </pc:spChg>
        <pc:spChg chg="add del">
          <ac:chgData name="Andrew Sipocz" userId="fcf0f1dc-41a7-405f-9eb4-f2318d9873c7" providerId="ADAL" clId="{4BEE7FA4-3198-4D33-AC89-15855A4C0266}" dt="2025-02-15T16:13:57.455" v="11004" actId="26606"/>
          <ac:spMkLst>
            <pc:docMk/>
            <pc:sldMk cId="250498045" sldId="406"/>
            <ac:spMk id="9" creationId="{C83A5C14-ED91-4CD1-809E-D29FF97C9AF5}"/>
          </ac:spMkLst>
        </pc:spChg>
        <pc:spChg chg="add del">
          <ac:chgData name="Andrew Sipocz" userId="fcf0f1dc-41a7-405f-9eb4-f2318d9873c7" providerId="ADAL" clId="{4BEE7FA4-3198-4D33-AC89-15855A4C0266}" dt="2025-02-15T16:13:57.455" v="11004" actId="26606"/>
          <ac:spMkLst>
            <pc:docMk/>
            <pc:sldMk cId="250498045" sldId="406"/>
            <ac:spMk id="11" creationId="{56065185-5C34-4F86-AA96-AA4D065B0EF4}"/>
          </ac:spMkLst>
        </pc:spChg>
        <pc:spChg chg="add del">
          <ac:chgData name="Andrew Sipocz" userId="fcf0f1dc-41a7-405f-9eb4-f2318d9873c7" providerId="ADAL" clId="{4BEE7FA4-3198-4D33-AC89-15855A4C0266}" dt="2025-02-15T16:15:50.531" v="11027" actId="26606"/>
          <ac:spMkLst>
            <pc:docMk/>
            <pc:sldMk cId="250498045" sldId="406"/>
            <ac:spMk id="42" creationId="{D665D759-2DF8-4D47-8386-4BA28901A79D}"/>
          </ac:spMkLst>
        </pc:spChg>
        <pc:spChg chg="add del">
          <ac:chgData name="Andrew Sipocz" userId="fcf0f1dc-41a7-405f-9eb4-f2318d9873c7" providerId="ADAL" clId="{4BEE7FA4-3198-4D33-AC89-15855A4C0266}" dt="2025-02-15T16:15:47.647" v="11025" actId="26606"/>
          <ac:spMkLst>
            <pc:docMk/>
            <pc:sldMk cId="250498045" sldId="406"/>
            <ac:spMk id="47" creationId="{32BC26D8-82FB-445E-AA49-62A77D7C1EE0}"/>
          </ac:spMkLst>
        </pc:spChg>
        <pc:spChg chg="add del">
          <ac:chgData name="Andrew Sipocz" userId="fcf0f1dc-41a7-405f-9eb4-f2318d9873c7" providerId="ADAL" clId="{4BEE7FA4-3198-4D33-AC89-15855A4C0266}" dt="2025-02-15T16:15:47.647" v="11025" actId="26606"/>
          <ac:spMkLst>
            <pc:docMk/>
            <pc:sldMk cId="250498045" sldId="406"/>
            <ac:spMk id="49" creationId="{CB44330D-EA18-4254-AA95-EB49948539B8}"/>
          </ac:spMkLst>
        </pc:spChg>
        <pc:grpChg chg="add del">
          <ac:chgData name="Andrew Sipocz" userId="fcf0f1dc-41a7-405f-9eb4-f2318d9873c7" providerId="ADAL" clId="{4BEE7FA4-3198-4D33-AC89-15855A4C0266}" dt="2025-02-15T16:15:50.531" v="11027" actId="26606"/>
          <ac:grpSpMkLst>
            <pc:docMk/>
            <pc:sldMk cId="250498045" sldId="406"/>
            <ac:grpSpMk id="7" creationId="{24413201-85BF-4680-A7D4-10CDBD03569C}"/>
          </ac:grpSpMkLst>
        </pc:grpChg>
        <pc:picChg chg="add mod">
          <ac:chgData name="Andrew Sipocz" userId="fcf0f1dc-41a7-405f-9eb4-f2318d9873c7" providerId="ADAL" clId="{4BEE7FA4-3198-4D33-AC89-15855A4C0266}" dt="2025-02-15T16:15:50.531" v="11027" actId="26606"/>
          <ac:picMkLst>
            <pc:docMk/>
            <pc:sldMk cId="250498045" sldId="406"/>
            <ac:picMk id="4" creationId="{65702025-75A3-16E2-B2A6-1D5F8B4E83AA}"/>
          </ac:picMkLst>
        </pc:picChg>
        <pc:cxnChg chg="add del">
          <ac:chgData name="Andrew Sipocz" userId="fcf0f1dc-41a7-405f-9eb4-f2318d9873c7" providerId="ADAL" clId="{4BEE7FA4-3198-4D33-AC89-15855A4C0266}" dt="2025-02-15T16:15:50.531" v="11027" actId="26606"/>
          <ac:cxnSpMkLst>
            <pc:docMk/>
            <pc:sldMk cId="250498045" sldId="406"/>
            <ac:cxnSpMk id="40" creationId="{A1B93CFE-A6DC-4CB2-A780-0D83F8943744}"/>
          </ac:cxnSpMkLst>
        </pc:cxnChg>
      </pc:sldChg>
      <pc:sldChg chg="addSp delSp modSp new mod ord setBg">
        <pc:chgData name="Andrew Sipocz" userId="fcf0f1dc-41a7-405f-9eb4-f2318d9873c7" providerId="ADAL" clId="{4BEE7FA4-3198-4D33-AC89-15855A4C0266}" dt="2025-02-15T16:22:09.034" v="11131" actId="207"/>
        <pc:sldMkLst>
          <pc:docMk/>
          <pc:sldMk cId="1937479008" sldId="407"/>
        </pc:sldMkLst>
        <pc:spChg chg="add mod">
          <ac:chgData name="Andrew Sipocz" userId="fcf0f1dc-41a7-405f-9eb4-f2318d9873c7" providerId="ADAL" clId="{4BEE7FA4-3198-4D33-AC89-15855A4C0266}" dt="2025-02-15T16:22:09.034" v="11131" actId="207"/>
          <ac:spMkLst>
            <pc:docMk/>
            <pc:sldMk cId="1937479008" sldId="407"/>
            <ac:spMk id="2" creationId="{0D714EB7-C99B-AE4B-97E0-26D8E8B4DC4C}"/>
          </ac:spMkLst>
        </pc:spChg>
        <pc:spChg chg="add">
          <ac:chgData name="Andrew Sipocz" userId="fcf0f1dc-41a7-405f-9eb4-f2318d9873c7" providerId="ADAL" clId="{4BEE7FA4-3198-4D33-AC89-15855A4C0266}" dt="2025-02-15T16:20:32.733" v="11100" actId="26606"/>
          <ac:spMkLst>
            <pc:docMk/>
            <pc:sldMk cId="1937479008" sldId="407"/>
            <ac:spMk id="9" creationId="{42A4FC2C-047E-45A5-965D-8E1E3BF09BC6}"/>
          </ac:spMkLst>
        </pc:spChg>
        <pc:picChg chg="add mod">
          <ac:chgData name="Andrew Sipocz" userId="fcf0f1dc-41a7-405f-9eb4-f2318d9873c7" providerId="ADAL" clId="{4BEE7FA4-3198-4D33-AC89-15855A4C0266}" dt="2025-02-15T16:20:32.733" v="11100" actId="26606"/>
          <ac:picMkLst>
            <pc:docMk/>
            <pc:sldMk cId="1937479008" sldId="407"/>
            <ac:picMk id="4" creationId="{530A72B0-5AA4-6751-703A-1146A478CCAA}"/>
          </ac:picMkLst>
        </pc:picChg>
      </pc:sldChg>
      <pc:sldChg chg="addSp delSp modSp new mod setBg">
        <pc:chgData name="Andrew Sipocz" userId="fcf0f1dc-41a7-405f-9eb4-f2318d9873c7" providerId="ADAL" clId="{4BEE7FA4-3198-4D33-AC89-15855A4C0266}" dt="2025-02-15T16:20:01.513" v="11099" actId="1076"/>
        <pc:sldMkLst>
          <pc:docMk/>
          <pc:sldMk cId="3130101424" sldId="408"/>
        </pc:sldMkLst>
        <pc:spChg chg="add mod">
          <ac:chgData name="Andrew Sipocz" userId="fcf0f1dc-41a7-405f-9eb4-f2318d9873c7" providerId="ADAL" clId="{4BEE7FA4-3198-4D33-AC89-15855A4C0266}" dt="2025-02-15T16:20:01.513" v="11099" actId="1076"/>
          <ac:spMkLst>
            <pc:docMk/>
            <pc:sldMk cId="3130101424" sldId="408"/>
            <ac:spMk id="2" creationId="{F22B022F-4383-D452-10D9-4ADBED3533BE}"/>
          </ac:spMkLst>
        </pc:spChg>
        <pc:spChg chg="add del">
          <ac:chgData name="Andrew Sipocz" userId="fcf0f1dc-41a7-405f-9eb4-f2318d9873c7" providerId="ADAL" clId="{4BEE7FA4-3198-4D33-AC89-15855A4C0266}" dt="2025-02-15T16:16:56.231" v="11030" actId="26606"/>
          <ac:spMkLst>
            <pc:docMk/>
            <pc:sldMk cId="3130101424" sldId="408"/>
            <ac:spMk id="6" creationId="{3C915414-2809-4735-A560-0D5FE66700D8}"/>
          </ac:spMkLst>
        </pc:spChg>
        <pc:spChg chg="add del">
          <ac:chgData name="Andrew Sipocz" userId="fcf0f1dc-41a7-405f-9eb4-f2318d9873c7" providerId="ADAL" clId="{4BEE7FA4-3198-4D33-AC89-15855A4C0266}" dt="2025-02-15T16:13:36.638" v="10990" actId="26606"/>
          <ac:spMkLst>
            <pc:docMk/>
            <pc:sldMk cId="3130101424" sldId="408"/>
            <ac:spMk id="9" creationId="{C83A5C14-ED91-4CD1-809E-D29FF97C9AF5}"/>
          </ac:spMkLst>
        </pc:spChg>
        <pc:spChg chg="add del">
          <ac:chgData name="Andrew Sipocz" userId="fcf0f1dc-41a7-405f-9eb4-f2318d9873c7" providerId="ADAL" clId="{4BEE7FA4-3198-4D33-AC89-15855A4C0266}" dt="2025-02-15T16:13:36.638" v="10990" actId="26606"/>
          <ac:spMkLst>
            <pc:docMk/>
            <pc:sldMk cId="3130101424" sldId="408"/>
            <ac:spMk id="11" creationId="{56065185-5C34-4F86-AA96-AA4D065B0EF4}"/>
          </ac:spMkLst>
        </pc:spChg>
        <pc:spChg chg="add del">
          <ac:chgData name="Andrew Sipocz" userId="fcf0f1dc-41a7-405f-9eb4-f2318d9873c7" providerId="ADAL" clId="{4BEE7FA4-3198-4D33-AC89-15855A4C0266}" dt="2025-02-15T16:17:19.281" v="11033" actId="26606"/>
          <ac:spMkLst>
            <pc:docMk/>
            <pc:sldMk cId="3130101424" sldId="408"/>
            <ac:spMk id="13" creationId="{6FA8F714-B9D8-488A-8CCA-E9948FF913A9}"/>
          </ac:spMkLst>
        </pc:spChg>
        <pc:spChg chg="add del">
          <ac:chgData name="Andrew Sipocz" userId="fcf0f1dc-41a7-405f-9eb4-f2318d9873c7" providerId="ADAL" clId="{4BEE7FA4-3198-4D33-AC89-15855A4C0266}" dt="2025-02-15T16:16:56.231" v="11030" actId="26606"/>
          <ac:spMkLst>
            <pc:docMk/>
            <pc:sldMk cId="3130101424" sldId="408"/>
            <ac:spMk id="42" creationId="{D665D759-2DF8-4D47-8386-4BA28901A79D}"/>
          </ac:spMkLst>
        </pc:spChg>
        <pc:spChg chg="add del">
          <ac:chgData name="Andrew Sipocz" userId="fcf0f1dc-41a7-405f-9eb4-f2318d9873c7" providerId="ADAL" clId="{4BEE7FA4-3198-4D33-AC89-15855A4C0266}" dt="2025-02-15T16:17:19.281" v="11033" actId="26606"/>
          <ac:spMkLst>
            <pc:docMk/>
            <pc:sldMk cId="3130101424" sldId="408"/>
            <ac:spMk id="44" creationId="{B9FF99BD-075F-4761-A995-6FC574BD25EA}"/>
          </ac:spMkLst>
        </pc:spChg>
        <pc:spChg chg="add del">
          <ac:chgData name="Andrew Sipocz" userId="fcf0f1dc-41a7-405f-9eb4-f2318d9873c7" providerId="ADAL" clId="{4BEE7FA4-3198-4D33-AC89-15855A4C0266}" dt="2025-02-15T16:17:19.281" v="11033" actId="26606"/>
          <ac:spMkLst>
            <pc:docMk/>
            <pc:sldMk cId="3130101424" sldId="408"/>
            <ac:spMk id="45" creationId="{A7B21A54-9BA3-4EA9-B460-5A829ADD9051}"/>
          </ac:spMkLst>
        </pc:spChg>
        <pc:spChg chg="add">
          <ac:chgData name="Andrew Sipocz" userId="fcf0f1dc-41a7-405f-9eb4-f2318d9873c7" providerId="ADAL" clId="{4BEE7FA4-3198-4D33-AC89-15855A4C0266}" dt="2025-02-15T16:17:19.281" v="11033" actId="26606"/>
          <ac:spMkLst>
            <pc:docMk/>
            <pc:sldMk cId="3130101424" sldId="408"/>
            <ac:spMk id="50" creationId="{C83A5C14-ED91-4CD1-809E-D29FF97C9AF5}"/>
          </ac:spMkLst>
        </pc:spChg>
        <pc:spChg chg="add">
          <ac:chgData name="Andrew Sipocz" userId="fcf0f1dc-41a7-405f-9eb4-f2318d9873c7" providerId="ADAL" clId="{4BEE7FA4-3198-4D33-AC89-15855A4C0266}" dt="2025-02-15T16:17:19.281" v="11033" actId="26606"/>
          <ac:spMkLst>
            <pc:docMk/>
            <pc:sldMk cId="3130101424" sldId="408"/>
            <ac:spMk id="52" creationId="{56065185-5C34-4F86-AA96-AA4D065B0EF4}"/>
          </ac:spMkLst>
        </pc:spChg>
        <pc:grpChg chg="add del">
          <ac:chgData name="Andrew Sipocz" userId="fcf0f1dc-41a7-405f-9eb4-f2318d9873c7" providerId="ADAL" clId="{4BEE7FA4-3198-4D33-AC89-15855A4C0266}" dt="2025-02-15T16:16:56.231" v="11030" actId="26606"/>
          <ac:grpSpMkLst>
            <pc:docMk/>
            <pc:sldMk cId="3130101424" sldId="408"/>
            <ac:grpSpMk id="7" creationId="{24413201-85BF-4680-A7D4-10CDBD03569C}"/>
          </ac:grpSpMkLst>
        </pc:grpChg>
        <pc:picChg chg="add mod">
          <ac:chgData name="Andrew Sipocz" userId="fcf0f1dc-41a7-405f-9eb4-f2318d9873c7" providerId="ADAL" clId="{4BEE7FA4-3198-4D33-AC89-15855A4C0266}" dt="2025-02-15T16:17:19.281" v="11033" actId="26606"/>
          <ac:picMkLst>
            <pc:docMk/>
            <pc:sldMk cId="3130101424" sldId="408"/>
            <ac:picMk id="4" creationId="{A7B4302B-D764-1BB6-5A11-EB7FDB43B0CF}"/>
          </ac:picMkLst>
        </pc:picChg>
        <pc:cxnChg chg="add del">
          <ac:chgData name="Andrew Sipocz" userId="fcf0f1dc-41a7-405f-9eb4-f2318d9873c7" providerId="ADAL" clId="{4BEE7FA4-3198-4D33-AC89-15855A4C0266}" dt="2025-02-15T16:16:56.231" v="11030" actId="26606"/>
          <ac:cxnSpMkLst>
            <pc:docMk/>
            <pc:sldMk cId="3130101424" sldId="408"/>
            <ac:cxnSpMk id="40" creationId="{A1B93CFE-A6DC-4CB2-A780-0D83F8943744}"/>
          </ac:cxnSpMkLst>
        </pc:cxnChg>
      </pc:sldChg>
      <pc:sldChg chg="addSp modSp new mod ord setBg">
        <pc:chgData name="Andrew Sipocz" userId="fcf0f1dc-41a7-405f-9eb4-f2318d9873c7" providerId="ADAL" clId="{4BEE7FA4-3198-4D33-AC89-15855A4C0266}" dt="2025-02-15T16:30:15.279" v="11372"/>
        <pc:sldMkLst>
          <pc:docMk/>
          <pc:sldMk cId="3189558103" sldId="409"/>
        </pc:sldMkLst>
        <pc:picChg chg="add mod">
          <ac:chgData name="Andrew Sipocz" userId="fcf0f1dc-41a7-405f-9eb4-f2318d9873c7" providerId="ADAL" clId="{4BEE7FA4-3198-4D33-AC89-15855A4C0266}" dt="2025-02-11T00:02:38.151" v="4367" actId="692"/>
          <ac:picMkLst>
            <pc:docMk/>
            <pc:sldMk cId="3189558103" sldId="409"/>
            <ac:picMk id="3" creationId="{6F23564B-8BEB-050F-1272-5A2964A0C8E9}"/>
          </ac:picMkLst>
        </pc:picChg>
        <pc:picChg chg="add mod">
          <ac:chgData name="Andrew Sipocz" userId="fcf0f1dc-41a7-405f-9eb4-f2318d9873c7" providerId="ADAL" clId="{4BEE7FA4-3198-4D33-AC89-15855A4C0266}" dt="2025-02-11T00:02:41.781" v="4369" actId="692"/>
          <ac:picMkLst>
            <pc:docMk/>
            <pc:sldMk cId="3189558103" sldId="409"/>
            <ac:picMk id="5" creationId="{3C0B81A1-78A3-1379-6B91-00C147AF9BA4}"/>
          </ac:picMkLst>
        </pc:picChg>
      </pc:sldChg>
      <pc:sldChg chg="addSp modSp new mod setBg">
        <pc:chgData name="Andrew Sipocz" userId="fcf0f1dc-41a7-405f-9eb4-f2318d9873c7" providerId="ADAL" clId="{4BEE7FA4-3198-4D33-AC89-15855A4C0266}" dt="2025-02-15T16:29:46.017" v="11368"/>
        <pc:sldMkLst>
          <pc:docMk/>
          <pc:sldMk cId="4013544988" sldId="410"/>
        </pc:sldMkLst>
        <pc:picChg chg="add mod">
          <ac:chgData name="Andrew Sipocz" userId="fcf0f1dc-41a7-405f-9eb4-f2318d9873c7" providerId="ADAL" clId="{4BEE7FA4-3198-4D33-AC89-15855A4C0266}" dt="2025-02-11T00:05:10.260" v="4385" actId="692"/>
          <ac:picMkLst>
            <pc:docMk/>
            <pc:sldMk cId="4013544988" sldId="410"/>
            <ac:picMk id="3" creationId="{9AEBD69C-1F1C-CCB7-F791-11BF620A6688}"/>
          </ac:picMkLst>
        </pc:picChg>
        <pc:picChg chg="add mod">
          <ac:chgData name="Andrew Sipocz" userId="fcf0f1dc-41a7-405f-9eb4-f2318d9873c7" providerId="ADAL" clId="{4BEE7FA4-3198-4D33-AC89-15855A4C0266}" dt="2025-02-11T00:05:14.593" v="4387" actId="692"/>
          <ac:picMkLst>
            <pc:docMk/>
            <pc:sldMk cId="4013544988" sldId="410"/>
            <ac:picMk id="5" creationId="{1E56F888-BE80-A7C8-D9E6-205E46C83FB3}"/>
          </ac:picMkLst>
        </pc:picChg>
      </pc:sldChg>
      <pc:sldChg chg="new del">
        <pc:chgData name="Andrew Sipocz" userId="fcf0f1dc-41a7-405f-9eb4-f2318d9873c7" providerId="ADAL" clId="{4BEE7FA4-3198-4D33-AC89-15855A4C0266}" dt="2025-02-11T00:05:22.413" v="4389" actId="680"/>
        <pc:sldMkLst>
          <pc:docMk/>
          <pc:sldMk cId="320006096" sldId="411"/>
        </pc:sldMkLst>
      </pc:sldChg>
      <pc:sldChg chg="addSp modSp new mod setBg">
        <pc:chgData name="Andrew Sipocz" userId="fcf0f1dc-41a7-405f-9eb4-f2318d9873c7" providerId="ADAL" clId="{4BEE7FA4-3198-4D33-AC89-15855A4C0266}" dt="2025-02-15T16:29:54.594" v="11369"/>
        <pc:sldMkLst>
          <pc:docMk/>
          <pc:sldMk cId="673090676" sldId="411"/>
        </pc:sldMkLst>
        <pc:picChg chg="add mod">
          <ac:chgData name="Andrew Sipocz" userId="fcf0f1dc-41a7-405f-9eb4-f2318d9873c7" providerId="ADAL" clId="{4BEE7FA4-3198-4D33-AC89-15855A4C0266}" dt="2025-02-11T00:07:55.117" v="4405" actId="692"/>
          <ac:picMkLst>
            <pc:docMk/>
            <pc:sldMk cId="673090676" sldId="411"/>
            <ac:picMk id="3" creationId="{E18482F8-F3BE-8126-725E-681CAFEA5549}"/>
          </ac:picMkLst>
        </pc:picChg>
        <pc:picChg chg="add mod">
          <ac:chgData name="Andrew Sipocz" userId="fcf0f1dc-41a7-405f-9eb4-f2318d9873c7" providerId="ADAL" clId="{4BEE7FA4-3198-4D33-AC89-15855A4C0266}" dt="2025-02-11T00:07:59.171" v="4407" actId="692"/>
          <ac:picMkLst>
            <pc:docMk/>
            <pc:sldMk cId="673090676" sldId="411"/>
            <ac:picMk id="5" creationId="{76EA93C1-4D0C-070A-4912-80A2C96652AD}"/>
          </ac:picMkLst>
        </pc:picChg>
      </pc:sldChg>
      <pc:sldChg chg="addSp modSp new mod setBg">
        <pc:chgData name="Andrew Sipocz" userId="fcf0f1dc-41a7-405f-9eb4-f2318d9873c7" providerId="ADAL" clId="{4BEE7FA4-3198-4D33-AC89-15855A4C0266}" dt="2025-02-15T16:30:01.541" v="11370"/>
        <pc:sldMkLst>
          <pc:docMk/>
          <pc:sldMk cId="1879245854" sldId="412"/>
        </pc:sldMkLst>
        <pc:picChg chg="add mod">
          <ac:chgData name="Andrew Sipocz" userId="fcf0f1dc-41a7-405f-9eb4-f2318d9873c7" providerId="ADAL" clId="{4BEE7FA4-3198-4D33-AC89-15855A4C0266}" dt="2025-02-11T00:11:23.834" v="4418" actId="1076"/>
          <ac:picMkLst>
            <pc:docMk/>
            <pc:sldMk cId="1879245854" sldId="412"/>
            <ac:picMk id="3" creationId="{A3543AD7-E850-EF52-4090-E01FDF005207}"/>
          </ac:picMkLst>
        </pc:picChg>
      </pc:sldChg>
      <pc:sldChg chg="addSp modSp new mod setBg">
        <pc:chgData name="Andrew Sipocz" userId="fcf0f1dc-41a7-405f-9eb4-f2318d9873c7" providerId="ADAL" clId="{4BEE7FA4-3198-4D33-AC89-15855A4C0266}" dt="2025-02-15T16:29:37.505" v="11367"/>
        <pc:sldMkLst>
          <pc:docMk/>
          <pc:sldMk cId="886309269" sldId="413"/>
        </pc:sldMkLst>
        <pc:graphicFrameChg chg="add mod">
          <ac:chgData name="Andrew Sipocz" userId="fcf0f1dc-41a7-405f-9eb4-f2318d9873c7" providerId="ADAL" clId="{4BEE7FA4-3198-4D33-AC89-15855A4C0266}" dt="2025-02-11T00:11:00.445" v="4417" actId="1076"/>
          <ac:graphicFrameMkLst>
            <pc:docMk/>
            <pc:sldMk cId="886309269" sldId="413"/>
            <ac:graphicFrameMk id="2" creationId="{D9DB5E82-D5ED-E805-B6B8-68709B54711A}"/>
          </ac:graphicFrameMkLst>
        </pc:graphicFrameChg>
      </pc:sldChg>
      <pc:sldChg chg="addSp delSp modSp new mod ord setBg">
        <pc:chgData name="Andrew Sipocz" userId="fcf0f1dc-41a7-405f-9eb4-f2318d9873c7" providerId="ADAL" clId="{4BEE7FA4-3198-4D33-AC89-15855A4C0266}" dt="2025-02-15T15:49:44.263" v="10694" actId="6549"/>
        <pc:sldMkLst>
          <pc:docMk/>
          <pc:sldMk cId="2611219108" sldId="414"/>
        </pc:sldMkLst>
        <pc:spChg chg="mod">
          <ac:chgData name="Andrew Sipocz" userId="fcf0f1dc-41a7-405f-9eb4-f2318d9873c7" providerId="ADAL" clId="{4BEE7FA4-3198-4D33-AC89-15855A4C0266}" dt="2025-02-11T19:41:33.722" v="4925" actId="26606"/>
          <ac:spMkLst>
            <pc:docMk/>
            <pc:sldMk cId="2611219108" sldId="414"/>
            <ac:spMk id="2" creationId="{C5FFE4DF-C1FF-A882-FF67-419DBF898DA7}"/>
          </ac:spMkLst>
        </pc:spChg>
        <pc:spChg chg="mod">
          <ac:chgData name="Andrew Sipocz" userId="fcf0f1dc-41a7-405f-9eb4-f2318d9873c7" providerId="ADAL" clId="{4BEE7FA4-3198-4D33-AC89-15855A4C0266}" dt="2025-02-15T15:49:44.263" v="10694" actId="6549"/>
          <ac:spMkLst>
            <pc:docMk/>
            <pc:sldMk cId="2611219108" sldId="414"/>
            <ac:spMk id="3" creationId="{43E55B5B-2ED2-10C0-BA93-2AD9E44451EE}"/>
          </ac:spMkLst>
        </pc:spChg>
        <pc:spChg chg="add">
          <ac:chgData name="Andrew Sipocz" userId="fcf0f1dc-41a7-405f-9eb4-f2318d9873c7" providerId="ADAL" clId="{4BEE7FA4-3198-4D33-AC89-15855A4C0266}" dt="2025-02-11T19:41:33.722" v="4925" actId="26606"/>
          <ac:spMkLst>
            <pc:docMk/>
            <pc:sldMk cId="2611219108" sldId="414"/>
            <ac:spMk id="16" creationId="{E8A8EAB8-D2FF-444D-B34B-7D32F106AD0E}"/>
          </ac:spMkLst>
        </pc:spChg>
        <pc:picChg chg="add mod">
          <ac:chgData name="Andrew Sipocz" userId="fcf0f1dc-41a7-405f-9eb4-f2318d9873c7" providerId="ADAL" clId="{4BEE7FA4-3198-4D33-AC89-15855A4C0266}" dt="2025-02-11T19:41:33.722" v="4925" actId="26606"/>
          <ac:picMkLst>
            <pc:docMk/>
            <pc:sldMk cId="2611219108" sldId="414"/>
            <ac:picMk id="5" creationId="{85D55E90-35AA-2B36-10DC-20A1945949BD}"/>
          </ac:picMkLst>
        </pc:picChg>
        <pc:cxnChg chg="add">
          <ac:chgData name="Andrew Sipocz" userId="fcf0f1dc-41a7-405f-9eb4-f2318d9873c7" providerId="ADAL" clId="{4BEE7FA4-3198-4D33-AC89-15855A4C0266}" dt="2025-02-11T19:41:33.722" v="4925" actId="26606"/>
          <ac:cxnSpMkLst>
            <pc:docMk/>
            <pc:sldMk cId="2611219108" sldId="414"/>
            <ac:cxnSpMk id="17" creationId="{EEA38897-7BA3-4408-8083-3235339C4A60}"/>
          </ac:cxnSpMkLst>
        </pc:cxnChg>
        <pc:cxnChg chg="add">
          <ac:chgData name="Andrew Sipocz" userId="fcf0f1dc-41a7-405f-9eb4-f2318d9873c7" providerId="ADAL" clId="{4BEE7FA4-3198-4D33-AC89-15855A4C0266}" dt="2025-02-11T19:41:33.722" v="4925" actId="26606"/>
          <ac:cxnSpMkLst>
            <pc:docMk/>
            <pc:sldMk cId="2611219108" sldId="414"/>
            <ac:cxnSpMk id="18" creationId="{F11AD06B-AB20-4097-8606-5DA00DBACE88}"/>
          </ac:cxnSpMkLst>
        </pc:cxnChg>
      </pc:sldChg>
      <pc:sldChg chg="addSp delSp modSp new mod ord setBg">
        <pc:chgData name="Andrew Sipocz" userId="fcf0f1dc-41a7-405f-9eb4-f2318d9873c7" providerId="ADAL" clId="{4BEE7FA4-3198-4D33-AC89-15855A4C0266}" dt="2025-02-15T05:03:32.282" v="10202"/>
        <pc:sldMkLst>
          <pc:docMk/>
          <pc:sldMk cId="933680720" sldId="415"/>
        </pc:sldMkLst>
        <pc:spChg chg="mod">
          <ac:chgData name="Andrew Sipocz" userId="fcf0f1dc-41a7-405f-9eb4-f2318d9873c7" providerId="ADAL" clId="{4BEE7FA4-3198-4D33-AC89-15855A4C0266}" dt="2025-02-11T20:04:34.968" v="6301" actId="14100"/>
          <ac:spMkLst>
            <pc:docMk/>
            <pc:sldMk cId="933680720" sldId="415"/>
            <ac:spMk id="2" creationId="{A3ECE960-DE08-9F98-F633-90FDBD7A38D7}"/>
          </ac:spMkLst>
        </pc:spChg>
        <pc:spChg chg="add mod">
          <ac:chgData name="Andrew Sipocz" userId="fcf0f1dc-41a7-405f-9eb4-f2318d9873c7" providerId="ADAL" clId="{4BEE7FA4-3198-4D33-AC89-15855A4C0266}" dt="2025-02-11T20:05:05.263" v="6309" actId="27636"/>
          <ac:spMkLst>
            <pc:docMk/>
            <pc:sldMk cId="933680720" sldId="415"/>
            <ac:spMk id="9" creationId="{82D92C57-2809-ED70-9D4D-D1F07FEF531F}"/>
          </ac:spMkLst>
        </pc:spChg>
        <pc:spChg chg="add">
          <ac:chgData name="Andrew Sipocz" userId="fcf0f1dc-41a7-405f-9eb4-f2318d9873c7" providerId="ADAL" clId="{4BEE7FA4-3198-4D33-AC89-15855A4C0266}" dt="2025-02-11T19:44:20.065" v="5096" actId="26606"/>
          <ac:spMkLst>
            <pc:docMk/>
            <pc:sldMk cId="933680720" sldId="415"/>
            <ac:spMk id="12" creationId="{E8A8EAB8-D2FF-444D-B34B-7D32F106AD0E}"/>
          </ac:spMkLst>
        </pc:spChg>
        <pc:picChg chg="add mod">
          <ac:chgData name="Andrew Sipocz" userId="fcf0f1dc-41a7-405f-9eb4-f2318d9873c7" providerId="ADAL" clId="{4BEE7FA4-3198-4D33-AC89-15855A4C0266}" dt="2025-02-11T19:44:32.733" v="5098" actId="14100"/>
          <ac:picMkLst>
            <pc:docMk/>
            <pc:sldMk cId="933680720" sldId="415"/>
            <ac:picMk id="5" creationId="{F9638E7E-9602-B621-E567-50C7602E11A2}"/>
          </ac:picMkLst>
        </pc:picChg>
        <pc:cxnChg chg="add">
          <ac:chgData name="Andrew Sipocz" userId="fcf0f1dc-41a7-405f-9eb4-f2318d9873c7" providerId="ADAL" clId="{4BEE7FA4-3198-4D33-AC89-15855A4C0266}" dt="2025-02-11T19:44:20.065" v="5096" actId="26606"/>
          <ac:cxnSpMkLst>
            <pc:docMk/>
            <pc:sldMk cId="933680720" sldId="415"/>
            <ac:cxnSpMk id="14" creationId="{EEA38897-7BA3-4408-8083-3235339C4A60}"/>
          </ac:cxnSpMkLst>
        </pc:cxnChg>
        <pc:cxnChg chg="add">
          <ac:chgData name="Andrew Sipocz" userId="fcf0f1dc-41a7-405f-9eb4-f2318d9873c7" providerId="ADAL" clId="{4BEE7FA4-3198-4D33-AC89-15855A4C0266}" dt="2025-02-11T19:44:20.065" v="5096" actId="26606"/>
          <ac:cxnSpMkLst>
            <pc:docMk/>
            <pc:sldMk cId="933680720" sldId="415"/>
            <ac:cxnSpMk id="16" creationId="{F11AD06B-AB20-4097-8606-5DA00DBACE88}"/>
          </ac:cxnSpMkLst>
        </pc:cxnChg>
      </pc:sldChg>
      <pc:sldChg chg="addSp delSp modSp add mod">
        <pc:chgData name="Andrew Sipocz" userId="fcf0f1dc-41a7-405f-9eb4-f2318d9873c7" providerId="ADAL" clId="{4BEE7FA4-3198-4D33-AC89-15855A4C0266}" dt="2025-02-15T04:55:38.251" v="10116" actId="20577"/>
        <pc:sldMkLst>
          <pc:docMk/>
          <pc:sldMk cId="156852108" sldId="416"/>
        </pc:sldMkLst>
        <pc:spChg chg="mod">
          <ac:chgData name="Andrew Sipocz" userId="fcf0f1dc-41a7-405f-9eb4-f2318d9873c7" providerId="ADAL" clId="{4BEE7FA4-3198-4D33-AC89-15855A4C0266}" dt="2025-02-15T04:55:38.251" v="10116" actId="20577"/>
          <ac:spMkLst>
            <pc:docMk/>
            <pc:sldMk cId="156852108" sldId="416"/>
            <ac:spMk id="4" creationId="{3569E1FD-46C3-2E00-DA1B-FC51B43CE9C2}"/>
          </ac:spMkLst>
        </pc:spChg>
        <pc:picChg chg="del">
          <ac:chgData name="Andrew Sipocz" userId="fcf0f1dc-41a7-405f-9eb4-f2318d9873c7" providerId="ADAL" clId="{4BEE7FA4-3198-4D33-AC89-15855A4C0266}" dt="2025-02-15T04:53:34.340" v="10008" actId="478"/>
          <ac:picMkLst>
            <pc:docMk/>
            <pc:sldMk cId="156852108" sldId="416"/>
            <ac:picMk id="3" creationId="{AE5AC0E4-BA12-6AB3-1BEB-906D01862064}"/>
          </ac:picMkLst>
        </pc:picChg>
        <pc:picChg chg="add mod">
          <ac:chgData name="Andrew Sipocz" userId="fcf0f1dc-41a7-405f-9eb4-f2318d9873c7" providerId="ADAL" clId="{4BEE7FA4-3198-4D33-AC89-15855A4C0266}" dt="2025-02-15T04:53:57.959" v="10012" actId="1076"/>
          <ac:picMkLst>
            <pc:docMk/>
            <pc:sldMk cId="156852108" sldId="416"/>
            <ac:picMk id="5" creationId="{7C124A2F-4395-E691-B285-6AF1BB113EC2}"/>
          </ac:picMkLst>
        </pc:picChg>
      </pc:sldChg>
      <pc:sldChg chg="addSp delSp modSp add mod">
        <pc:chgData name="Andrew Sipocz" userId="fcf0f1dc-41a7-405f-9eb4-f2318d9873c7" providerId="ADAL" clId="{4BEE7FA4-3198-4D33-AC89-15855A4C0266}" dt="2025-02-15T04:55:23.424" v="10095" actId="27636"/>
        <pc:sldMkLst>
          <pc:docMk/>
          <pc:sldMk cId="544556918" sldId="417"/>
        </pc:sldMkLst>
        <pc:spChg chg="mod">
          <ac:chgData name="Andrew Sipocz" userId="fcf0f1dc-41a7-405f-9eb4-f2318d9873c7" providerId="ADAL" clId="{4BEE7FA4-3198-4D33-AC89-15855A4C0266}" dt="2025-02-15T04:55:23.424" v="10095" actId="27636"/>
          <ac:spMkLst>
            <pc:docMk/>
            <pc:sldMk cId="544556918" sldId="417"/>
            <ac:spMk id="4" creationId="{4112DE07-1056-240E-A97B-5975DCB350D3}"/>
          </ac:spMkLst>
        </pc:spChg>
        <pc:picChg chg="add mod">
          <ac:chgData name="Andrew Sipocz" userId="fcf0f1dc-41a7-405f-9eb4-f2318d9873c7" providerId="ADAL" clId="{4BEE7FA4-3198-4D33-AC89-15855A4C0266}" dt="2025-02-15T04:55:12.064" v="10068" actId="1076"/>
          <ac:picMkLst>
            <pc:docMk/>
            <pc:sldMk cId="544556918" sldId="417"/>
            <ac:picMk id="3" creationId="{0592D44D-28C3-5922-5607-3CC2DFA3B159}"/>
          </ac:picMkLst>
        </pc:picChg>
        <pc:picChg chg="del">
          <ac:chgData name="Andrew Sipocz" userId="fcf0f1dc-41a7-405f-9eb4-f2318d9873c7" providerId="ADAL" clId="{4BEE7FA4-3198-4D33-AC89-15855A4C0266}" dt="2025-02-15T04:54:56.539" v="10063" actId="478"/>
          <ac:picMkLst>
            <pc:docMk/>
            <pc:sldMk cId="544556918" sldId="417"/>
            <ac:picMk id="5" creationId="{80CF4D48-12A2-13EC-AC6E-D614B0422A1D}"/>
          </ac:picMkLst>
        </pc:picChg>
      </pc:sldChg>
      <pc:sldChg chg="addSp delSp modSp add mod ord setBg">
        <pc:chgData name="Andrew Sipocz" userId="fcf0f1dc-41a7-405f-9eb4-f2318d9873c7" providerId="ADAL" clId="{4BEE7FA4-3198-4D33-AC89-15855A4C0266}" dt="2025-02-15T16:15:03.704" v="11019"/>
        <pc:sldMkLst>
          <pc:docMk/>
          <pc:sldMk cId="1865812631" sldId="418"/>
        </pc:sldMkLst>
        <pc:spChg chg="add">
          <ac:chgData name="Andrew Sipocz" userId="fcf0f1dc-41a7-405f-9eb4-f2318d9873c7" providerId="ADAL" clId="{4BEE7FA4-3198-4D33-AC89-15855A4C0266}" dt="2025-02-15T16:14:55.844" v="11018" actId="26606"/>
          <ac:spMkLst>
            <pc:docMk/>
            <pc:sldMk cId="1865812631" sldId="418"/>
            <ac:spMk id="8" creationId="{C83A5C14-ED91-4CD1-809E-D29FF97C9AF5}"/>
          </ac:spMkLst>
        </pc:spChg>
        <pc:spChg chg="add">
          <ac:chgData name="Andrew Sipocz" userId="fcf0f1dc-41a7-405f-9eb4-f2318d9873c7" providerId="ADAL" clId="{4BEE7FA4-3198-4D33-AC89-15855A4C0266}" dt="2025-02-15T16:14:55.844" v="11018" actId="26606"/>
          <ac:spMkLst>
            <pc:docMk/>
            <pc:sldMk cId="1865812631" sldId="418"/>
            <ac:spMk id="10" creationId="{56065185-5C34-4F86-AA96-AA4D065B0EF4}"/>
          </ac:spMkLst>
        </pc:spChg>
        <pc:picChg chg="add mod">
          <ac:chgData name="Andrew Sipocz" userId="fcf0f1dc-41a7-405f-9eb4-f2318d9873c7" providerId="ADAL" clId="{4BEE7FA4-3198-4D33-AC89-15855A4C0266}" dt="2025-02-15T16:14:55.844" v="11018" actId="26606"/>
          <ac:picMkLst>
            <pc:docMk/>
            <pc:sldMk cId="1865812631" sldId="418"/>
            <ac:picMk id="3" creationId="{0929AA0B-15C2-4E59-812B-C372E608C3ED}"/>
          </ac:picMkLst>
        </pc:picChg>
        <pc:picChg chg="del">
          <ac:chgData name="Andrew Sipocz" userId="fcf0f1dc-41a7-405f-9eb4-f2318d9873c7" providerId="ADAL" clId="{4BEE7FA4-3198-4D33-AC89-15855A4C0266}" dt="2025-02-15T16:14:34.422" v="11014" actId="478"/>
          <ac:picMkLst>
            <pc:docMk/>
            <pc:sldMk cId="1865812631" sldId="418"/>
            <ac:picMk id="4" creationId="{32385087-B0AE-EB07-72D1-21F21314B08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041A3-FB27-4E9E-98E0-B18DC52CEAFF}"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E42FE-E96D-4977-81A1-83A2704C6FD4}" type="slidenum">
              <a:rPr lang="en-US" smtClean="0"/>
              <a:t>‹#›</a:t>
            </a:fld>
            <a:endParaRPr lang="en-US"/>
          </a:p>
        </p:txBody>
      </p:sp>
    </p:spTree>
    <p:extLst>
      <p:ext uri="{BB962C8B-B14F-4D97-AF65-F5344CB8AC3E}">
        <p14:creationId xmlns:p14="http://schemas.microsoft.com/office/powerpoint/2010/main" val="723180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BE42FE-E96D-4977-81A1-83A2704C6FD4}" type="slidenum">
              <a:rPr lang="en-US" smtClean="0"/>
              <a:t>3</a:t>
            </a:fld>
            <a:endParaRPr lang="en-US"/>
          </a:p>
        </p:txBody>
      </p:sp>
    </p:spTree>
    <p:extLst>
      <p:ext uri="{BB962C8B-B14F-4D97-AF65-F5344CB8AC3E}">
        <p14:creationId xmlns:p14="http://schemas.microsoft.com/office/powerpoint/2010/main" val="4098297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BE42FE-E96D-4977-81A1-83A2704C6FD4}" type="slidenum">
              <a:rPr lang="en-US" smtClean="0"/>
              <a:t>17</a:t>
            </a:fld>
            <a:endParaRPr lang="en-US"/>
          </a:p>
        </p:txBody>
      </p:sp>
    </p:spTree>
    <p:extLst>
      <p:ext uri="{BB962C8B-B14F-4D97-AF65-F5344CB8AC3E}">
        <p14:creationId xmlns:p14="http://schemas.microsoft.com/office/powerpoint/2010/main" val="3068446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BE42FE-E96D-4977-81A1-83A2704C6FD4}" type="slidenum">
              <a:rPr lang="en-US" smtClean="0"/>
              <a:t>37</a:t>
            </a:fld>
            <a:endParaRPr lang="en-US"/>
          </a:p>
        </p:txBody>
      </p:sp>
    </p:spTree>
    <p:extLst>
      <p:ext uri="{BB962C8B-B14F-4D97-AF65-F5344CB8AC3E}">
        <p14:creationId xmlns:p14="http://schemas.microsoft.com/office/powerpoint/2010/main" val="3890212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FCDBC2-CB55-441D-B9E7-12F7773AC7D3}"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15A6C-B3A4-48A3-B6EC-CA317F4FF38C}" type="slidenum">
              <a:rPr lang="en-US" smtClean="0"/>
              <a:t>‹#›</a:t>
            </a:fld>
            <a:endParaRPr lang="en-US"/>
          </a:p>
        </p:txBody>
      </p:sp>
    </p:spTree>
    <p:extLst>
      <p:ext uri="{BB962C8B-B14F-4D97-AF65-F5344CB8AC3E}">
        <p14:creationId xmlns:p14="http://schemas.microsoft.com/office/powerpoint/2010/main" val="1499896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FCDBC2-CB55-441D-B9E7-12F7773AC7D3}"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15A6C-B3A4-48A3-B6EC-CA317F4FF38C}" type="slidenum">
              <a:rPr lang="en-US" smtClean="0"/>
              <a:t>‹#›</a:t>
            </a:fld>
            <a:endParaRPr lang="en-US"/>
          </a:p>
        </p:txBody>
      </p:sp>
    </p:spTree>
    <p:extLst>
      <p:ext uri="{BB962C8B-B14F-4D97-AF65-F5344CB8AC3E}">
        <p14:creationId xmlns:p14="http://schemas.microsoft.com/office/powerpoint/2010/main" val="1794467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FCDBC2-CB55-441D-B9E7-12F7773AC7D3}"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15A6C-B3A4-48A3-B6EC-CA317F4FF38C}" type="slidenum">
              <a:rPr lang="en-US" smtClean="0"/>
              <a:t>‹#›</a:t>
            </a:fld>
            <a:endParaRPr lang="en-US"/>
          </a:p>
        </p:txBody>
      </p:sp>
    </p:spTree>
    <p:extLst>
      <p:ext uri="{BB962C8B-B14F-4D97-AF65-F5344CB8AC3E}">
        <p14:creationId xmlns:p14="http://schemas.microsoft.com/office/powerpoint/2010/main" val="3515464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FFCC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CC00"/>
              </a:solidFill>
            </a:endParaRPr>
          </a:p>
        </p:txBody>
      </p:sp>
      <p:sp>
        <p:nvSpPr>
          <p:cNvPr id="6" name="Slide Number Placeholder 5"/>
          <p:cNvSpPr>
            <a:spLocks noGrp="1"/>
          </p:cNvSpPr>
          <p:nvPr>
            <p:ph type="sldNum" sz="quarter" idx="12"/>
          </p:nvPr>
        </p:nvSpPr>
        <p:spPr/>
        <p:txBody>
          <a:bodyPr/>
          <a:lstStyle>
            <a:lvl1pPr>
              <a:defRPr/>
            </a:lvl1pPr>
          </a:lstStyle>
          <a:p>
            <a:fld id="{39DC7361-D321-463C-8780-53D29A11A047}" type="slidenum">
              <a:rPr lang="en-US">
                <a:solidFill>
                  <a:srgbClr val="FFCC00"/>
                </a:solidFill>
              </a:rPr>
              <a:pPr/>
              <a:t>‹#›</a:t>
            </a:fld>
            <a:endParaRPr lang="en-US" dirty="0">
              <a:solidFill>
                <a:srgbClr val="FFCC00"/>
              </a:solidFill>
            </a:endParaRPr>
          </a:p>
        </p:txBody>
      </p:sp>
    </p:spTree>
    <p:extLst>
      <p:ext uri="{BB962C8B-B14F-4D97-AF65-F5344CB8AC3E}">
        <p14:creationId xmlns:p14="http://schemas.microsoft.com/office/powerpoint/2010/main" val="2733985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CC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CC00"/>
              </a:solidFill>
            </a:endParaRPr>
          </a:p>
        </p:txBody>
      </p:sp>
      <p:sp>
        <p:nvSpPr>
          <p:cNvPr id="6" name="Slide Number Placeholder 5"/>
          <p:cNvSpPr>
            <a:spLocks noGrp="1"/>
          </p:cNvSpPr>
          <p:nvPr>
            <p:ph type="sldNum" sz="quarter" idx="12"/>
          </p:nvPr>
        </p:nvSpPr>
        <p:spPr/>
        <p:txBody>
          <a:bodyPr/>
          <a:lstStyle>
            <a:lvl1pPr>
              <a:defRPr/>
            </a:lvl1pPr>
          </a:lstStyle>
          <a:p>
            <a:fld id="{4ABE46D6-7DB1-48EB-96E8-E4E7D437327B}" type="slidenum">
              <a:rPr lang="en-US">
                <a:solidFill>
                  <a:srgbClr val="FFCC00"/>
                </a:solidFill>
              </a:rPr>
              <a:pPr/>
              <a:t>‹#›</a:t>
            </a:fld>
            <a:endParaRPr lang="en-US" dirty="0">
              <a:solidFill>
                <a:srgbClr val="FFCC00"/>
              </a:solidFill>
            </a:endParaRPr>
          </a:p>
        </p:txBody>
      </p:sp>
    </p:spTree>
    <p:extLst>
      <p:ext uri="{BB962C8B-B14F-4D97-AF65-F5344CB8AC3E}">
        <p14:creationId xmlns:p14="http://schemas.microsoft.com/office/powerpoint/2010/main" val="2301872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FFCC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CC00"/>
              </a:solidFill>
            </a:endParaRPr>
          </a:p>
        </p:txBody>
      </p:sp>
      <p:sp>
        <p:nvSpPr>
          <p:cNvPr id="6" name="Slide Number Placeholder 5"/>
          <p:cNvSpPr>
            <a:spLocks noGrp="1"/>
          </p:cNvSpPr>
          <p:nvPr>
            <p:ph type="sldNum" sz="quarter" idx="12"/>
          </p:nvPr>
        </p:nvSpPr>
        <p:spPr/>
        <p:txBody>
          <a:bodyPr/>
          <a:lstStyle>
            <a:lvl1pPr>
              <a:defRPr/>
            </a:lvl1pPr>
          </a:lstStyle>
          <a:p>
            <a:fld id="{25AD3BE3-9302-4984-8D58-0885BA23DAD3}" type="slidenum">
              <a:rPr lang="en-US">
                <a:solidFill>
                  <a:srgbClr val="FFCC00"/>
                </a:solidFill>
              </a:rPr>
              <a:pPr/>
              <a:t>‹#›</a:t>
            </a:fld>
            <a:endParaRPr lang="en-US" dirty="0">
              <a:solidFill>
                <a:srgbClr val="FFCC00"/>
              </a:solidFill>
            </a:endParaRPr>
          </a:p>
        </p:txBody>
      </p:sp>
    </p:spTree>
    <p:extLst>
      <p:ext uri="{BB962C8B-B14F-4D97-AF65-F5344CB8AC3E}">
        <p14:creationId xmlns:p14="http://schemas.microsoft.com/office/powerpoint/2010/main" val="1771778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FFCC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CC00"/>
              </a:solidFill>
            </a:endParaRPr>
          </a:p>
        </p:txBody>
      </p:sp>
      <p:sp>
        <p:nvSpPr>
          <p:cNvPr id="7" name="Slide Number Placeholder 6"/>
          <p:cNvSpPr>
            <a:spLocks noGrp="1"/>
          </p:cNvSpPr>
          <p:nvPr>
            <p:ph type="sldNum" sz="quarter" idx="12"/>
          </p:nvPr>
        </p:nvSpPr>
        <p:spPr/>
        <p:txBody>
          <a:bodyPr/>
          <a:lstStyle>
            <a:lvl1pPr>
              <a:defRPr/>
            </a:lvl1pPr>
          </a:lstStyle>
          <a:p>
            <a:fld id="{4379566E-189B-4ABA-AB37-68F1D008F308}" type="slidenum">
              <a:rPr lang="en-US">
                <a:solidFill>
                  <a:srgbClr val="FFCC00"/>
                </a:solidFill>
              </a:rPr>
              <a:pPr/>
              <a:t>‹#›</a:t>
            </a:fld>
            <a:endParaRPr lang="en-US" dirty="0">
              <a:solidFill>
                <a:srgbClr val="FFCC00"/>
              </a:solidFill>
            </a:endParaRPr>
          </a:p>
        </p:txBody>
      </p:sp>
    </p:spTree>
    <p:extLst>
      <p:ext uri="{BB962C8B-B14F-4D97-AF65-F5344CB8AC3E}">
        <p14:creationId xmlns:p14="http://schemas.microsoft.com/office/powerpoint/2010/main" val="756693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FFCC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CC00"/>
              </a:solidFill>
            </a:endParaRPr>
          </a:p>
        </p:txBody>
      </p:sp>
      <p:sp>
        <p:nvSpPr>
          <p:cNvPr id="9" name="Slide Number Placeholder 8"/>
          <p:cNvSpPr>
            <a:spLocks noGrp="1"/>
          </p:cNvSpPr>
          <p:nvPr>
            <p:ph type="sldNum" sz="quarter" idx="12"/>
          </p:nvPr>
        </p:nvSpPr>
        <p:spPr/>
        <p:txBody>
          <a:bodyPr/>
          <a:lstStyle>
            <a:lvl1pPr>
              <a:defRPr/>
            </a:lvl1pPr>
          </a:lstStyle>
          <a:p>
            <a:fld id="{1AE5FE0F-C834-4C3B-9CEC-EC8A6DF94E04}" type="slidenum">
              <a:rPr lang="en-US">
                <a:solidFill>
                  <a:srgbClr val="FFCC00"/>
                </a:solidFill>
              </a:rPr>
              <a:pPr/>
              <a:t>‹#›</a:t>
            </a:fld>
            <a:endParaRPr lang="en-US" dirty="0">
              <a:solidFill>
                <a:srgbClr val="FFCC00"/>
              </a:solidFill>
            </a:endParaRPr>
          </a:p>
        </p:txBody>
      </p:sp>
    </p:spTree>
    <p:extLst>
      <p:ext uri="{BB962C8B-B14F-4D97-AF65-F5344CB8AC3E}">
        <p14:creationId xmlns:p14="http://schemas.microsoft.com/office/powerpoint/2010/main" val="3531332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FFCC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CC00"/>
              </a:solidFill>
            </a:endParaRPr>
          </a:p>
        </p:txBody>
      </p:sp>
      <p:sp>
        <p:nvSpPr>
          <p:cNvPr id="5" name="Slide Number Placeholder 4"/>
          <p:cNvSpPr>
            <a:spLocks noGrp="1"/>
          </p:cNvSpPr>
          <p:nvPr>
            <p:ph type="sldNum" sz="quarter" idx="12"/>
          </p:nvPr>
        </p:nvSpPr>
        <p:spPr/>
        <p:txBody>
          <a:bodyPr/>
          <a:lstStyle>
            <a:lvl1pPr>
              <a:defRPr/>
            </a:lvl1pPr>
          </a:lstStyle>
          <a:p>
            <a:fld id="{98E667C2-EF82-4C02-9975-1DCF90D6C782}" type="slidenum">
              <a:rPr lang="en-US">
                <a:solidFill>
                  <a:srgbClr val="FFCC00"/>
                </a:solidFill>
              </a:rPr>
              <a:pPr/>
              <a:t>‹#›</a:t>
            </a:fld>
            <a:endParaRPr lang="en-US" dirty="0">
              <a:solidFill>
                <a:srgbClr val="FFCC00"/>
              </a:solidFill>
            </a:endParaRPr>
          </a:p>
        </p:txBody>
      </p:sp>
    </p:spTree>
    <p:extLst>
      <p:ext uri="{BB962C8B-B14F-4D97-AF65-F5344CB8AC3E}">
        <p14:creationId xmlns:p14="http://schemas.microsoft.com/office/powerpoint/2010/main" val="1191205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CC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CC00"/>
              </a:solidFill>
            </a:endParaRPr>
          </a:p>
        </p:txBody>
      </p:sp>
      <p:sp>
        <p:nvSpPr>
          <p:cNvPr id="4" name="Slide Number Placeholder 3"/>
          <p:cNvSpPr>
            <a:spLocks noGrp="1"/>
          </p:cNvSpPr>
          <p:nvPr>
            <p:ph type="sldNum" sz="quarter" idx="12"/>
          </p:nvPr>
        </p:nvSpPr>
        <p:spPr/>
        <p:txBody>
          <a:bodyPr/>
          <a:lstStyle>
            <a:lvl1pPr>
              <a:defRPr/>
            </a:lvl1pPr>
          </a:lstStyle>
          <a:p>
            <a:fld id="{8B62656C-7548-4816-BFE3-DB428863862B}" type="slidenum">
              <a:rPr lang="en-US">
                <a:solidFill>
                  <a:srgbClr val="FFCC00"/>
                </a:solidFill>
              </a:rPr>
              <a:pPr/>
              <a:t>‹#›</a:t>
            </a:fld>
            <a:endParaRPr lang="en-US" dirty="0">
              <a:solidFill>
                <a:srgbClr val="FFCC00"/>
              </a:solidFill>
            </a:endParaRPr>
          </a:p>
        </p:txBody>
      </p:sp>
    </p:spTree>
    <p:extLst>
      <p:ext uri="{BB962C8B-B14F-4D97-AF65-F5344CB8AC3E}">
        <p14:creationId xmlns:p14="http://schemas.microsoft.com/office/powerpoint/2010/main" val="438492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CC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CC00"/>
              </a:solidFill>
            </a:endParaRPr>
          </a:p>
        </p:txBody>
      </p:sp>
      <p:sp>
        <p:nvSpPr>
          <p:cNvPr id="7" name="Slide Number Placeholder 6"/>
          <p:cNvSpPr>
            <a:spLocks noGrp="1"/>
          </p:cNvSpPr>
          <p:nvPr>
            <p:ph type="sldNum" sz="quarter" idx="12"/>
          </p:nvPr>
        </p:nvSpPr>
        <p:spPr/>
        <p:txBody>
          <a:bodyPr/>
          <a:lstStyle>
            <a:lvl1pPr>
              <a:defRPr/>
            </a:lvl1pPr>
          </a:lstStyle>
          <a:p>
            <a:fld id="{03E76EE0-3B31-4E71-9204-54D9CDB44FE9}" type="slidenum">
              <a:rPr lang="en-US">
                <a:solidFill>
                  <a:srgbClr val="FFCC00"/>
                </a:solidFill>
              </a:rPr>
              <a:pPr/>
              <a:t>‹#›</a:t>
            </a:fld>
            <a:endParaRPr lang="en-US" dirty="0">
              <a:solidFill>
                <a:srgbClr val="FFCC00"/>
              </a:solidFill>
            </a:endParaRPr>
          </a:p>
        </p:txBody>
      </p:sp>
    </p:spTree>
    <p:extLst>
      <p:ext uri="{BB962C8B-B14F-4D97-AF65-F5344CB8AC3E}">
        <p14:creationId xmlns:p14="http://schemas.microsoft.com/office/powerpoint/2010/main" val="23024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FCDBC2-CB55-441D-B9E7-12F7773AC7D3}"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15A6C-B3A4-48A3-B6EC-CA317F4FF38C}" type="slidenum">
              <a:rPr lang="en-US" smtClean="0"/>
              <a:t>‹#›</a:t>
            </a:fld>
            <a:endParaRPr lang="en-US"/>
          </a:p>
        </p:txBody>
      </p:sp>
    </p:spTree>
    <p:extLst>
      <p:ext uri="{BB962C8B-B14F-4D97-AF65-F5344CB8AC3E}">
        <p14:creationId xmlns:p14="http://schemas.microsoft.com/office/powerpoint/2010/main" val="2464270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CC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CC00"/>
              </a:solidFill>
            </a:endParaRPr>
          </a:p>
        </p:txBody>
      </p:sp>
      <p:sp>
        <p:nvSpPr>
          <p:cNvPr id="7" name="Slide Number Placeholder 6"/>
          <p:cNvSpPr>
            <a:spLocks noGrp="1"/>
          </p:cNvSpPr>
          <p:nvPr>
            <p:ph type="sldNum" sz="quarter" idx="12"/>
          </p:nvPr>
        </p:nvSpPr>
        <p:spPr/>
        <p:txBody>
          <a:bodyPr/>
          <a:lstStyle>
            <a:lvl1pPr>
              <a:defRPr/>
            </a:lvl1pPr>
          </a:lstStyle>
          <a:p>
            <a:fld id="{8A420B98-018E-41ED-A550-25A18462FAB4}" type="slidenum">
              <a:rPr lang="en-US">
                <a:solidFill>
                  <a:srgbClr val="FFCC00"/>
                </a:solidFill>
              </a:rPr>
              <a:pPr/>
              <a:t>‹#›</a:t>
            </a:fld>
            <a:endParaRPr lang="en-US" dirty="0">
              <a:solidFill>
                <a:srgbClr val="FFCC00"/>
              </a:solidFill>
            </a:endParaRPr>
          </a:p>
        </p:txBody>
      </p:sp>
    </p:spTree>
    <p:extLst>
      <p:ext uri="{BB962C8B-B14F-4D97-AF65-F5344CB8AC3E}">
        <p14:creationId xmlns:p14="http://schemas.microsoft.com/office/powerpoint/2010/main" val="3488062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CC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CC00"/>
              </a:solidFill>
            </a:endParaRPr>
          </a:p>
        </p:txBody>
      </p:sp>
      <p:sp>
        <p:nvSpPr>
          <p:cNvPr id="6" name="Slide Number Placeholder 5"/>
          <p:cNvSpPr>
            <a:spLocks noGrp="1"/>
          </p:cNvSpPr>
          <p:nvPr>
            <p:ph type="sldNum" sz="quarter" idx="12"/>
          </p:nvPr>
        </p:nvSpPr>
        <p:spPr/>
        <p:txBody>
          <a:bodyPr/>
          <a:lstStyle>
            <a:lvl1pPr>
              <a:defRPr/>
            </a:lvl1pPr>
          </a:lstStyle>
          <a:p>
            <a:fld id="{3AF9FCD4-29BD-4997-AF1A-54BD1D80B5AD}" type="slidenum">
              <a:rPr lang="en-US">
                <a:solidFill>
                  <a:srgbClr val="FFCC00"/>
                </a:solidFill>
              </a:rPr>
              <a:pPr/>
              <a:t>‹#›</a:t>
            </a:fld>
            <a:endParaRPr lang="en-US" dirty="0">
              <a:solidFill>
                <a:srgbClr val="FFCC00"/>
              </a:solidFill>
            </a:endParaRPr>
          </a:p>
        </p:txBody>
      </p:sp>
    </p:spTree>
    <p:extLst>
      <p:ext uri="{BB962C8B-B14F-4D97-AF65-F5344CB8AC3E}">
        <p14:creationId xmlns:p14="http://schemas.microsoft.com/office/powerpoint/2010/main" val="511227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CC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CC00"/>
              </a:solidFill>
            </a:endParaRPr>
          </a:p>
        </p:txBody>
      </p:sp>
      <p:sp>
        <p:nvSpPr>
          <p:cNvPr id="6" name="Slide Number Placeholder 5"/>
          <p:cNvSpPr>
            <a:spLocks noGrp="1"/>
          </p:cNvSpPr>
          <p:nvPr>
            <p:ph type="sldNum" sz="quarter" idx="12"/>
          </p:nvPr>
        </p:nvSpPr>
        <p:spPr/>
        <p:txBody>
          <a:bodyPr/>
          <a:lstStyle>
            <a:lvl1pPr>
              <a:defRPr/>
            </a:lvl1pPr>
          </a:lstStyle>
          <a:p>
            <a:fld id="{2B56738D-F3AA-4B6C-B188-56CC86454B67}" type="slidenum">
              <a:rPr lang="en-US">
                <a:solidFill>
                  <a:srgbClr val="FFCC00"/>
                </a:solidFill>
              </a:rPr>
              <a:pPr/>
              <a:t>‹#›</a:t>
            </a:fld>
            <a:endParaRPr lang="en-US" dirty="0">
              <a:solidFill>
                <a:srgbClr val="FFCC00"/>
              </a:solidFill>
            </a:endParaRPr>
          </a:p>
        </p:txBody>
      </p:sp>
    </p:spTree>
    <p:extLst>
      <p:ext uri="{BB962C8B-B14F-4D97-AF65-F5344CB8AC3E}">
        <p14:creationId xmlns:p14="http://schemas.microsoft.com/office/powerpoint/2010/main" val="963325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dirty="0">
              <a:solidFill>
                <a:srgbClr val="FFCC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dirty="0">
              <a:solidFill>
                <a:srgbClr val="FFCC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91BBA1CB-A2DA-4696-9524-BC214ADD094E}" type="slidenum">
              <a:rPr lang="en-US">
                <a:solidFill>
                  <a:srgbClr val="FFCC00"/>
                </a:solidFill>
              </a:rPr>
              <a:pPr/>
              <a:t>‹#›</a:t>
            </a:fld>
            <a:endParaRPr lang="en-US" dirty="0">
              <a:solidFill>
                <a:srgbClr val="FFCC00"/>
              </a:solidFill>
            </a:endParaRPr>
          </a:p>
        </p:txBody>
      </p:sp>
    </p:spTree>
    <p:extLst>
      <p:ext uri="{BB962C8B-B14F-4D97-AF65-F5344CB8AC3E}">
        <p14:creationId xmlns:p14="http://schemas.microsoft.com/office/powerpoint/2010/main" val="4061208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endParaRPr lang="en-US" dirty="0"/>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dirty="0">
              <a:solidFill>
                <a:srgbClr val="FFCC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dirty="0">
              <a:solidFill>
                <a:srgbClr val="FFCC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CEC49D44-9391-4CF6-B77D-745411C674D0}" type="slidenum">
              <a:rPr lang="en-US">
                <a:solidFill>
                  <a:srgbClr val="FFCC00"/>
                </a:solidFill>
              </a:rPr>
              <a:pPr/>
              <a:t>‹#›</a:t>
            </a:fld>
            <a:endParaRPr lang="en-US" dirty="0">
              <a:solidFill>
                <a:srgbClr val="FFCC00"/>
              </a:solidFill>
            </a:endParaRPr>
          </a:p>
        </p:txBody>
      </p:sp>
    </p:spTree>
    <p:extLst>
      <p:ext uri="{BB962C8B-B14F-4D97-AF65-F5344CB8AC3E}">
        <p14:creationId xmlns:p14="http://schemas.microsoft.com/office/powerpoint/2010/main" val="790450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FCDBC2-CB55-441D-B9E7-12F7773AC7D3}"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15A6C-B3A4-48A3-B6EC-CA317F4FF38C}" type="slidenum">
              <a:rPr lang="en-US" smtClean="0"/>
              <a:t>‹#›</a:t>
            </a:fld>
            <a:endParaRPr lang="en-US"/>
          </a:p>
        </p:txBody>
      </p:sp>
    </p:spTree>
    <p:extLst>
      <p:ext uri="{BB962C8B-B14F-4D97-AF65-F5344CB8AC3E}">
        <p14:creationId xmlns:p14="http://schemas.microsoft.com/office/powerpoint/2010/main" val="1357701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FCDBC2-CB55-441D-B9E7-12F7773AC7D3}" type="datetimeFigureOut">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15A6C-B3A4-48A3-B6EC-CA317F4FF38C}" type="slidenum">
              <a:rPr lang="en-US" smtClean="0"/>
              <a:t>‹#›</a:t>
            </a:fld>
            <a:endParaRPr lang="en-US"/>
          </a:p>
        </p:txBody>
      </p:sp>
    </p:spTree>
    <p:extLst>
      <p:ext uri="{BB962C8B-B14F-4D97-AF65-F5344CB8AC3E}">
        <p14:creationId xmlns:p14="http://schemas.microsoft.com/office/powerpoint/2010/main" val="147548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FCDBC2-CB55-441D-B9E7-12F7773AC7D3}" type="datetimeFigureOut">
              <a:rPr lang="en-US" smtClean="0"/>
              <a:t>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A15A6C-B3A4-48A3-B6EC-CA317F4FF38C}" type="slidenum">
              <a:rPr lang="en-US" smtClean="0"/>
              <a:t>‹#›</a:t>
            </a:fld>
            <a:endParaRPr lang="en-US"/>
          </a:p>
        </p:txBody>
      </p:sp>
    </p:spTree>
    <p:extLst>
      <p:ext uri="{BB962C8B-B14F-4D97-AF65-F5344CB8AC3E}">
        <p14:creationId xmlns:p14="http://schemas.microsoft.com/office/powerpoint/2010/main" val="197354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FCDBC2-CB55-441D-B9E7-12F7773AC7D3}" type="datetimeFigureOut">
              <a:rPr lang="en-US" smtClean="0"/>
              <a:t>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A15A6C-B3A4-48A3-B6EC-CA317F4FF38C}" type="slidenum">
              <a:rPr lang="en-US" smtClean="0"/>
              <a:t>‹#›</a:t>
            </a:fld>
            <a:endParaRPr lang="en-US"/>
          </a:p>
        </p:txBody>
      </p:sp>
    </p:spTree>
    <p:extLst>
      <p:ext uri="{BB962C8B-B14F-4D97-AF65-F5344CB8AC3E}">
        <p14:creationId xmlns:p14="http://schemas.microsoft.com/office/powerpoint/2010/main" val="375887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CDBC2-CB55-441D-B9E7-12F7773AC7D3}" type="datetimeFigureOut">
              <a:rPr lang="en-US" smtClean="0"/>
              <a:t>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A15A6C-B3A4-48A3-B6EC-CA317F4FF38C}" type="slidenum">
              <a:rPr lang="en-US" smtClean="0"/>
              <a:t>‹#›</a:t>
            </a:fld>
            <a:endParaRPr lang="en-US"/>
          </a:p>
        </p:txBody>
      </p:sp>
    </p:spTree>
    <p:extLst>
      <p:ext uri="{BB962C8B-B14F-4D97-AF65-F5344CB8AC3E}">
        <p14:creationId xmlns:p14="http://schemas.microsoft.com/office/powerpoint/2010/main" val="759879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FCDBC2-CB55-441D-B9E7-12F7773AC7D3}" type="datetimeFigureOut">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15A6C-B3A4-48A3-B6EC-CA317F4FF38C}" type="slidenum">
              <a:rPr lang="en-US" smtClean="0"/>
              <a:t>‹#›</a:t>
            </a:fld>
            <a:endParaRPr lang="en-US"/>
          </a:p>
        </p:txBody>
      </p:sp>
    </p:spTree>
    <p:extLst>
      <p:ext uri="{BB962C8B-B14F-4D97-AF65-F5344CB8AC3E}">
        <p14:creationId xmlns:p14="http://schemas.microsoft.com/office/powerpoint/2010/main" val="622614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FCDBC2-CB55-441D-B9E7-12F7773AC7D3}" type="datetimeFigureOut">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15A6C-B3A4-48A3-B6EC-CA317F4FF38C}" type="slidenum">
              <a:rPr lang="en-US" smtClean="0"/>
              <a:t>‹#›</a:t>
            </a:fld>
            <a:endParaRPr lang="en-US"/>
          </a:p>
        </p:txBody>
      </p:sp>
    </p:spTree>
    <p:extLst>
      <p:ext uri="{BB962C8B-B14F-4D97-AF65-F5344CB8AC3E}">
        <p14:creationId xmlns:p14="http://schemas.microsoft.com/office/powerpoint/2010/main" val="4221532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3CD9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CDBC2-CB55-441D-B9E7-12F7773AC7D3}" type="datetimeFigureOut">
              <a:rPr lang="en-US" smtClean="0"/>
              <a:t>2/15/2025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A15A6C-B3A4-48A3-B6EC-CA317F4FF38C}" type="slidenum">
              <a:rPr lang="en-US" smtClean="0"/>
              <a:t>‹#›</a:t>
            </a:fld>
            <a:endParaRPr lang="en-US"/>
          </a:p>
        </p:txBody>
      </p:sp>
    </p:spTree>
    <p:extLst>
      <p:ext uri="{BB962C8B-B14F-4D97-AF65-F5344CB8AC3E}">
        <p14:creationId xmlns:p14="http://schemas.microsoft.com/office/powerpoint/2010/main" val="3663209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3CD9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dirty="0">
              <a:solidFill>
                <a:srgbClr val="FFCC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dirty="0">
              <a:solidFill>
                <a:srgbClr val="FFCC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DBFC9D1-B68C-4D1C-A34F-DF5CED28C4FF}" type="slidenum">
              <a:rPr lang="en-US">
                <a:solidFill>
                  <a:srgbClr val="FFCC00"/>
                </a:solidFill>
              </a:rPr>
              <a:pPr fontAlgn="base">
                <a:spcBef>
                  <a:spcPct val="0"/>
                </a:spcBef>
                <a:spcAft>
                  <a:spcPct val="0"/>
                </a:spcAft>
              </a:pPr>
              <a:t>‹#›</a:t>
            </a:fld>
            <a:endParaRPr lang="en-US" dirty="0">
              <a:solidFill>
                <a:srgbClr val="FFCC00"/>
              </a:solidFill>
            </a:endParaRPr>
          </a:p>
        </p:txBody>
      </p:sp>
    </p:spTree>
    <p:extLst>
      <p:ext uri="{BB962C8B-B14F-4D97-AF65-F5344CB8AC3E}">
        <p14:creationId xmlns:p14="http://schemas.microsoft.com/office/powerpoint/2010/main" val="425227618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t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emf"/></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oleObject" Target="../embeddings/oleObject2.bin"/><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08454" y="1360481"/>
            <a:ext cx="4605340" cy="2387600"/>
          </a:xfrm>
        </p:spPr>
        <p:txBody>
          <a:bodyPr>
            <a:normAutofit/>
          </a:bodyPr>
          <a:lstStyle/>
          <a:p>
            <a:pPr algn="l"/>
            <a:r>
              <a:rPr lang="en-US" sz="3900" dirty="0">
                <a:solidFill>
                  <a:schemeClr val="bg1"/>
                </a:solidFill>
                <a:latin typeface="+mn-lt"/>
              </a:rPr>
              <a:t>Conservation of Southeast Texas’ Natural Landscapes in a Changing Climate</a:t>
            </a:r>
          </a:p>
        </p:txBody>
      </p:sp>
      <p:sp>
        <p:nvSpPr>
          <p:cNvPr id="3" name="Subtitle 2"/>
          <p:cNvSpPr>
            <a:spLocks noGrp="1"/>
          </p:cNvSpPr>
          <p:nvPr>
            <p:ph type="subTitle" idx="1"/>
          </p:nvPr>
        </p:nvSpPr>
        <p:spPr>
          <a:xfrm>
            <a:off x="908454" y="3840156"/>
            <a:ext cx="4605340" cy="1655762"/>
          </a:xfrm>
        </p:spPr>
        <p:txBody>
          <a:bodyPr>
            <a:normAutofit/>
          </a:bodyPr>
          <a:lstStyle/>
          <a:p>
            <a:pPr algn="l"/>
            <a:endParaRPr lang="en-US" sz="1400">
              <a:solidFill>
                <a:schemeClr val="bg1"/>
              </a:solidFill>
            </a:endParaRPr>
          </a:p>
          <a:p>
            <a:pPr algn="l"/>
            <a:r>
              <a:rPr lang="en-US" sz="1400">
                <a:solidFill>
                  <a:schemeClr val="bg1"/>
                </a:solidFill>
              </a:rPr>
              <a:t>Andrew Sipocz</a:t>
            </a:r>
          </a:p>
          <a:p>
            <a:pPr algn="l"/>
            <a:r>
              <a:rPr lang="en-US" sz="1400">
                <a:solidFill>
                  <a:schemeClr val="bg1"/>
                </a:solidFill>
              </a:rPr>
              <a:t>State Parks</a:t>
            </a:r>
          </a:p>
          <a:p>
            <a:pPr algn="l"/>
            <a:r>
              <a:rPr lang="en-US" sz="1400">
                <a:solidFill>
                  <a:schemeClr val="bg1"/>
                </a:solidFill>
              </a:rPr>
              <a:t>Texas Parks and Wildlife Dept.</a:t>
            </a:r>
          </a:p>
          <a:p>
            <a:pPr algn="l"/>
            <a:r>
              <a:rPr lang="en-US" sz="1400">
                <a:solidFill>
                  <a:schemeClr val="bg1"/>
                </a:solidFill>
              </a:rPr>
              <a:t>andrew.sipocz@tpwd.texas.gov</a:t>
            </a:r>
          </a:p>
        </p:txBody>
      </p:sp>
      <p:pic>
        <p:nvPicPr>
          <p:cNvPr id="15" name="Picture 14" descr="A field of plants with trees in the background&#10;&#10;AI-generated content may be incorrect.">
            <a:extLst>
              <a:ext uri="{FF2B5EF4-FFF2-40B4-BE49-F238E27FC236}">
                <a16:creationId xmlns:a16="http://schemas.microsoft.com/office/drawing/2014/main" id="{13FCA091-CDED-8C8A-75B2-92EE1AF895B5}"/>
              </a:ext>
            </a:extLst>
          </p:cNvPr>
          <p:cNvPicPr>
            <a:picLocks noChangeAspect="1"/>
          </p:cNvPicPr>
          <p:nvPr/>
        </p:nvPicPr>
        <p:blipFill>
          <a:blip r:embed="rId2">
            <a:alphaModFix/>
            <a:extLst>
              <a:ext uri="{28A0092B-C50C-407E-A947-70E740481C1C}">
                <a14:useLocalDpi xmlns:a14="http://schemas.microsoft.com/office/drawing/2010/main" val="0"/>
              </a:ext>
            </a:extLst>
          </a:blip>
          <a:srcRect r="2" b="10641"/>
          <a:stretch/>
        </p:blipFill>
        <p:spPr>
          <a:xfrm>
            <a:off x="7115177" y="115193"/>
            <a:ext cx="4950618" cy="6627614"/>
          </a:xfrm>
          <a:prstGeom prst="rect">
            <a:avLst/>
          </a:prstGeom>
        </p:spPr>
      </p:pic>
      <p:cxnSp>
        <p:nvCxnSpPr>
          <p:cNvPr id="29" name="Straight Connector 28">
            <a:extLst>
              <a:ext uri="{FF2B5EF4-FFF2-40B4-BE49-F238E27FC236}">
                <a16:creationId xmlns:a16="http://schemas.microsoft.com/office/drawing/2014/main" id="{AC65C03C-3F17-45DC-A1B9-35ACA4339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5176" y="115193"/>
            <a:ext cx="0" cy="6627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4A161CC-6DC5-4863-B213-94529D6E0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975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extBox 3"/>
          <p:cNvSpPr txBox="1"/>
          <p:nvPr/>
        </p:nvSpPr>
        <p:spPr>
          <a:xfrm>
            <a:off x="1090389" y="1896965"/>
            <a:ext cx="4707671" cy="2334517"/>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800" dirty="0">
                <a:solidFill>
                  <a:schemeClr val="bg1"/>
                </a:solidFill>
              </a:rPr>
              <a:t>On drier parts of the Texas coast, dunes and ponds are still being formed.  Houston’s warm season climate was once dry enough to resemble this landscape; and may be again this century.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227" y="3467100"/>
            <a:ext cx="3799673" cy="2336799"/>
          </a:xfrm>
          <a:prstGeom prst="rect">
            <a:avLst/>
          </a:prstGeom>
        </p:spPr>
      </p:pic>
      <p:sp>
        <p:nvSpPr>
          <p:cNvPr id="22" name="Rectangle 2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998" y="1016000"/>
            <a:ext cx="3557901" cy="2374900"/>
          </a:xfrm>
          <a:prstGeom prst="rect">
            <a:avLst/>
          </a:prstGeom>
        </p:spPr>
      </p:pic>
      <p:sp>
        <p:nvSpPr>
          <p:cNvPr id="23" name="Rectangle 22">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942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640080" y="5576887"/>
            <a:ext cx="10911840" cy="64008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200">
                <a:latin typeface="+mj-lt"/>
                <a:ea typeface="+mj-ea"/>
                <a:cs typeface="+mj-cs"/>
              </a:rPr>
              <a:t>Expected Temperature Increase with Climate Change Due to Increasing CO2 concentrations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r="-2" b="33509"/>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256294326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B3F5BF-5640-3D59-6CD0-EAE8FAE2A2F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569E1FD-46C3-2E00-DA1B-FC51B43CE9C2}"/>
              </a:ext>
            </a:extLst>
          </p:cNvPr>
          <p:cNvSpPr txBox="1"/>
          <p:nvPr/>
        </p:nvSpPr>
        <p:spPr>
          <a:xfrm>
            <a:off x="640080" y="5902708"/>
            <a:ext cx="10911840" cy="64008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200" dirty="0">
                <a:latin typeface="+mj-lt"/>
                <a:ea typeface="+mj-ea"/>
                <a:cs typeface="+mj-cs"/>
              </a:rPr>
              <a:t>Expected Soil Moisture Changes with Climate Change Due to Increasing CO2 concentrations</a:t>
            </a:r>
          </a:p>
        </p:txBody>
      </p:sp>
      <p:pic>
        <p:nvPicPr>
          <p:cNvPr id="5" name="Picture 4" descr="Diagram, map&#10;&#10;AI-generated content may be incorrect.">
            <a:extLst>
              <a:ext uri="{FF2B5EF4-FFF2-40B4-BE49-F238E27FC236}">
                <a16:creationId xmlns:a16="http://schemas.microsoft.com/office/drawing/2014/main" id="{7C124A2F-4395-E691-B285-6AF1BB113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680" y="435259"/>
            <a:ext cx="7406640" cy="5356860"/>
          </a:xfrm>
          <a:prstGeom prst="rect">
            <a:avLst/>
          </a:prstGeom>
        </p:spPr>
      </p:pic>
    </p:spTree>
    <p:extLst>
      <p:ext uri="{BB962C8B-B14F-4D97-AF65-F5344CB8AC3E}">
        <p14:creationId xmlns:p14="http://schemas.microsoft.com/office/powerpoint/2010/main" val="15685210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2CF133-04DD-7E24-DC92-37ACA62561C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112DE07-1056-240E-A97B-5975DCB350D3}"/>
              </a:ext>
            </a:extLst>
          </p:cNvPr>
          <p:cNvSpPr txBox="1"/>
          <p:nvPr/>
        </p:nvSpPr>
        <p:spPr>
          <a:xfrm>
            <a:off x="640080" y="5902708"/>
            <a:ext cx="10911840" cy="640081"/>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2200" dirty="0">
                <a:latin typeface="+mj-lt"/>
                <a:ea typeface="+mj-ea"/>
                <a:cs typeface="+mj-cs"/>
              </a:rPr>
              <a:t>Expected Evapotranspiration Changes with Climate Change Due to Increasing CO2 concentrations</a:t>
            </a:r>
          </a:p>
        </p:txBody>
      </p:sp>
      <p:pic>
        <p:nvPicPr>
          <p:cNvPr id="3" name="Picture 2" descr="Map&#10;&#10;AI-generated content may be incorrect.">
            <a:extLst>
              <a:ext uri="{FF2B5EF4-FFF2-40B4-BE49-F238E27FC236}">
                <a16:creationId xmlns:a16="http://schemas.microsoft.com/office/drawing/2014/main" id="{0592D44D-28C3-5922-5607-3CC2DFA3B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836" y="515007"/>
            <a:ext cx="8536328" cy="5111312"/>
          </a:xfrm>
          <a:prstGeom prst="rect">
            <a:avLst/>
          </a:prstGeom>
        </p:spPr>
      </p:pic>
    </p:spTree>
    <p:extLst>
      <p:ext uri="{BB962C8B-B14F-4D97-AF65-F5344CB8AC3E}">
        <p14:creationId xmlns:p14="http://schemas.microsoft.com/office/powerpoint/2010/main" val="54455691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t="24528" r="-1" b="6249"/>
          <a:stretch/>
        </p:blipFill>
        <p:spPr>
          <a:xfrm>
            <a:off x="957059" y="1251793"/>
            <a:ext cx="4785499" cy="496274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22859" r="12773" b="-2"/>
          <a:stretch/>
        </p:blipFill>
        <p:spPr>
          <a:xfrm>
            <a:off x="6443851" y="1245996"/>
            <a:ext cx="4791090" cy="4968537"/>
          </a:xfrm>
          <a:prstGeom prst="rect">
            <a:avLst/>
          </a:prstGeom>
        </p:spPr>
      </p:pic>
      <p:sp>
        <p:nvSpPr>
          <p:cNvPr id="6" name="Title 1">
            <a:extLst>
              <a:ext uri="{FF2B5EF4-FFF2-40B4-BE49-F238E27FC236}">
                <a16:creationId xmlns:a16="http://schemas.microsoft.com/office/drawing/2014/main" id="{3E3DC6B1-6AA1-EEA4-995A-F499121573B9}"/>
              </a:ext>
            </a:extLst>
          </p:cNvPr>
          <p:cNvSpPr>
            <a:spLocks noGrp="1"/>
          </p:cNvSpPr>
          <p:nvPr>
            <p:ph type="title"/>
          </p:nvPr>
        </p:nvSpPr>
        <p:spPr>
          <a:xfrm>
            <a:off x="1014885" y="235280"/>
            <a:ext cx="10533648" cy="1325563"/>
          </a:xfrm>
        </p:spPr>
        <p:txBody>
          <a:bodyPr>
            <a:normAutofit/>
          </a:bodyPr>
          <a:lstStyle/>
          <a:p>
            <a:r>
              <a:rPr lang="en-US" sz="2400" dirty="0">
                <a:solidFill>
                  <a:schemeClr val="bg1"/>
                </a:solidFill>
              </a:rPr>
              <a:t>In many cases the changes will be the result of abrupt events like the Bastrop Fires</a:t>
            </a:r>
          </a:p>
        </p:txBody>
      </p:sp>
    </p:spTree>
    <p:extLst>
      <p:ext uri="{BB962C8B-B14F-4D97-AF65-F5344CB8AC3E}">
        <p14:creationId xmlns:p14="http://schemas.microsoft.com/office/powerpoint/2010/main" val="1522284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53400" y="1128094"/>
            <a:ext cx="3434180" cy="1415270"/>
          </a:xfrm>
        </p:spPr>
        <p:txBody>
          <a:bodyPr vert="horz" lIns="91440" tIns="45720" rIns="91440" bIns="45720" rtlCol="0" anchor="t">
            <a:noAutofit/>
          </a:bodyPr>
          <a:lstStyle/>
          <a:p>
            <a:r>
              <a:rPr lang="en-US" sz="2800" dirty="0">
                <a:solidFill>
                  <a:schemeClr val="bg1"/>
                </a:solidFill>
              </a:rPr>
              <a:t>Drought, disease and other agents of change exist, but climate change will be the ultimate cause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l="9336" r="16957" b="-1"/>
          <a:stretch/>
        </p:blipFill>
        <p:spPr>
          <a:xfrm>
            <a:off x="-9886" y="10"/>
            <a:ext cx="7572605" cy="6857990"/>
          </a:xfrm>
          <a:prstGeom prst="rect">
            <a:avLst/>
          </a:prstGeom>
        </p:spPr>
      </p:pic>
      <p:cxnSp>
        <p:nvCxnSpPr>
          <p:cNvPr id="10" name="Straight Connector 9">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199390" y="4649163"/>
            <a:ext cx="3434180" cy="150583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solidFill>
                  <a:schemeClr val="bg1"/>
                </a:solidFill>
              </a:rPr>
              <a:t>Herman Brown Park, Harris County, Texas</a:t>
            </a:r>
          </a:p>
          <a:p>
            <a:pPr indent="-228600">
              <a:lnSpc>
                <a:spcPct val="90000"/>
              </a:lnSpc>
              <a:spcAft>
                <a:spcPts val="600"/>
              </a:spcAft>
              <a:buFont typeface="Arial" panose="020B0604020202020204" pitchFamily="34" charset="0"/>
              <a:buChar char="•"/>
            </a:pPr>
            <a:r>
              <a:rPr lang="en-US" dirty="0">
                <a:solidFill>
                  <a:schemeClr val="bg1"/>
                </a:solidFill>
              </a:rPr>
              <a:t>2011 Drought</a:t>
            </a:r>
          </a:p>
          <a:p>
            <a:pPr indent="-228600">
              <a:lnSpc>
                <a:spcPct val="90000"/>
              </a:lnSpc>
              <a:spcAft>
                <a:spcPts val="600"/>
              </a:spcAft>
              <a:buFont typeface="Arial" panose="020B0604020202020204" pitchFamily="34" charset="0"/>
              <a:buChar char="•"/>
            </a:pPr>
            <a:endParaRPr lang="en-US" sz="2000" dirty="0">
              <a:solidFill>
                <a:schemeClr val="bg1"/>
              </a:solidFill>
            </a:endParaRPr>
          </a:p>
        </p:txBody>
      </p:sp>
    </p:spTree>
    <p:extLst>
      <p:ext uri="{BB962C8B-B14F-4D97-AF65-F5344CB8AC3E}">
        <p14:creationId xmlns:p14="http://schemas.microsoft.com/office/powerpoint/2010/main" val="3734844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099" y="220663"/>
            <a:ext cx="4238626" cy="6357939"/>
          </a:xfrm>
          <a:prstGeom prst="rect">
            <a:avLst/>
          </a:prstGeom>
          <a:ln w="12700">
            <a:solidFill>
              <a:schemeClr val="tx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6350" y="4559302"/>
            <a:ext cx="3028950" cy="2019300"/>
          </a:xfrm>
          <a:prstGeom prst="rect">
            <a:avLst/>
          </a:prstGeom>
          <a:ln w="12700">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626475" y="3482975"/>
            <a:ext cx="3924300" cy="2616200"/>
          </a:xfrm>
          <a:prstGeom prst="rect">
            <a:avLst/>
          </a:prstGeom>
          <a:ln w="12700">
            <a:solidFill>
              <a:schemeClr val="tx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311650" y="874713"/>
            <a:ext cx="3924300" cy="2616200"/>
          </a:xfrm>
          <a:prstGeom prst="rect">
            <a:avLst/>
          </a:prstGeom>
          <a:ln w="12700">
            <a:solidFill>
              <a:schemeClr val="tx1"/>
            </a:solidFill>
          </a:ln>
        </p:spPr>
      </p:pic>
      <p:sp>
        <p:nvSpPr>
          <p:cNvPr id="7" name="TextBox 6"/>
          <p:cNvSpPr txBox="1"/>
          <p:nvPr/>
        </p:nvSpPr>
        <p:spPr>
          <a:xfrm>
            <a:off x="7877175" y="613152"/>
            <a:ext cx="4019550" cy="1569660"/>
          </a:xfrm>
          <a:prstGeom prst="rect">
            <a:avLst/>
          </a:prstGeom>
          <a:noFill/>
        </p:spPr>
        <p:txBody>
          <a:bodyPr wrap="square" rtlCol="0">
            <a:spAutoFit/>
          </a:bodyPr>
          <a:lstStyle/>
          <a:p>
            <a:r>
              <a:rPr lang="en-US" sz="3200" dirty="0">
                <a:solidFill>
                  <a:schemeClr val="bg1"/>
                </a:solidFill>
              </a:rPr>
              <a:t>How do we conserve native plant communities?</a:t>
            </a:r>
          </a:p>
        </p:txBody>
      </p:sp>
    </p:spTree>
    <p:extLst>
      <p:ext uri="{BB962C8B-B14F-4D97-AF65-F5344CB8AC3E}">
        <p14:creationId xmlns:p14="http://schemas.microsoft.com/office/powerpoint/2010/main" val="1250108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5100"/>
            <a:ext cx="10991850" cy="923331"/>
          </a:xfrm>
        </p:spPr>
        <p:txBody>
          <a:bodyPr>
            <a:normAutofit/>
          </a:bodyPr>
          <a:lstStyle/>
          <a:p>
            <a:pPr algn="ctr"/>
            <a:r>
              <a:rPr lang="en-US" sz="3200" dirty="0">
                <a:solidFill>
                  <a:schemeClr val="bg1"/>
                </a:solidFill>
              </a:rPr>
              <a:t>Conserve the Range of Native Plant Diversity and Climate Refugia</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364" y="1262851"/>
            <a:ext cx="3576220" cy="5364330"/>
          </a:xfrm>
          <a:prstGeom prst="rect">
            <a:avLst/>
          </a:prstGeom>
          <a:ln w="12700">
            <a:solidFill>
              <a:schemeClr val="tx1"/>
            </a:solidFill>
          </a:ln>
        </p:spPr>
      </p:pic>
      <p:sp>
        <p:nvSpPr>
          <p:cNvPr id="6" name="TextBox 5"/>
          <p:cNvSpPr txBox="1"/>
          <p:nvPr/>
        </p:nvSpPr>
        <p:spPr>
          <a:xfrm>
            <a:off x="4238625" y="1490663"/>
            <a:ext cx="7591425" cy="830997"/>
          </a:xfrm>
          <a:prstGeom prst="rect">
            <a:avLst/>
          </a:prstGeom>
          <a:noFill/>
        </p:spPr>
        <p:txBody>
          <a:bodyPr wrap="square" rtlCol="0">
            <a:spAutoFit/>
          </a:bodyPr>
          <a:lstStyle/>
          <a:p>
            <a:pPr algn="r"/>
            <a:r>
              <a:rPr lang="en-US" sz="2400" dirty="0">
                <a:solidFill>
                  <a:schemeClr val="bg1"/>
                </a:solidFill>
              </a:rPr>
              <a:t>The first rule to intelligent tinkering is to save all the parts – Aldo Leopold</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9700" y="2453990"/>
            <a:ext cx="6379212" cy="4254883"/>
          </a:xfrm>
          <a:prstGeom prst="rect">
            <a:avLst/>
          </a:prstGeom>
          <a:ln w="12700">
            <a:solidFill>
              <a:schemeClr val="tx1"/>
            </a:solidFill>
          </a:ln>
        </p:spPr>
      </p:pic>
      <p:sp>
        <p:nvSpPr>
          <p:cNvPr id="4" name="TextBox 3">
            <a:extLst>
              <a:ext uri="{FF2B5EF4-FFF2-40B4-BE49-F238E27FC236}">
                <a16:creationId xmlns:a16="http://schemas.microsoft.com/office/drawing/2014/main" id="{255FE87E-BEFE-0159-C7AC-0002D336A2EC}"/>
              </a:ext>
            </a:extLst>
          </p:cNvPr>
          <p:cNvSpPr txBox="1"/>
          <p:nvPr/>
        </p:nvSpPr>
        <p:spPr>
          <a:xfrm>
            <a:off x="344129" y="5915006"/>
            <a:ext cx="4168878" cy="923330"/>
          </a:xfrm>
          <a:prstGeom prst="rect">
            <a:avLst/>
          </a:prstGeom>
          <a:noFill/>
        </p:spPr>
        <p:txBody>
          <a:bodyPr wrap="square" rtlCol="0">
            <a:spAutoFit/>
          </a:bodyPr>
          <a:lstStyle/>
          <a:p>
            <a:r>
              <a:rPr lang="en-US" sz="1800" dirty="0">
                <a:solidFill>
                  <a:schemeClr val="bg2"/>
                </a:solidFill>
              </a:rPr>
              <a:t>A sandstone gorge at Davis Hill SNA holds plants adapted to a cooler and wetter climate</a:t>
            </a:r>
            <a:endParaRPr lang="en-US" dirty="0"/>
          </a:p>
        </p:txBody>
      </p:sp>
      <p:sp>
        <p:nvSpPr>
          <p:cNvPr id="5" name="TextBox 4">
            <a:extLst>
              <a:ext uri="{FF2B5EF4-FFF2-40B4-BE49-F238E27FC236}">
                <a16:creationId xmlns:a16="http://schemas.microsoft.com/office/drawing/2014/main" id="{89496062-7B4E-7283-7F8C-8C908BA09E11}"/>
              </a:ext>
            </a:extLst>
          </p:cNvPr>
          <p:cNvSpPr txBox="1"/>
          <p:nvPr/>
        </p:nvSpPr>
        <p:spPr>
          <a:xfrm>
            <a:off x="5309419" y="5792499"/>
            <a:ext cx="6289493" cy="707886"/>
          </a:xfrm>
          <a:prstGeom prst="rect">
            <a:avLst/>
          </a:prstGeom>
          <a:noFill/>
        </p:spPr>
        <p:txBody>
          <a:bodyPr wrap="square" rtlCol="0">
            <a:spAutoFit/>
          </a:bodyPr>
          <a:lstStyle/>
          <a:p>
            <a:r>
              <a:rPr lang="en-US" sz="2000" b="1" dirty="0">
                <a:ln w="6350">
                  <a:solidFill>
                    <a:schemeClr val="accent2"/>
                  </a:solidFill>
                </a:ln>
              </a:rPr>
              <a:t>A sandstone barren at Davis Hill SNA hosts plants adapted to a warmer and drier climate</a:t>
            </a:r>
          </a:p>
        </p:txBody>
      </p:sp>
    </p:spTree>
    <p:extLst>
      <p:ext uri="{BB962C8B-B14F-4D97-AF65-F5344CB8AC3E}">
        <p14:creationId xmlns:p14="http://schemas.microsoft.com/office/powerpoint/2010/main" val="797212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091285" y="4503173"/>
            <a:ext cx="6251110" cy="64696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dirty="0">
                <a:solidFill>
                  <a:srgbClr val="FFFFFF"/>
                </a:solidFill>
                <a:latin typeface="+mj-lt"/>
                <a:ea typeface="+mj-ea"/>
                <a:cs typeface="+mj-cs"/>
              </a:rPr>
              <a:t>Davis Hill State Natural Area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r="-1" b="17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tree, outdoor, old&#10;&#10;AI-generated content may be incorrect.">
            <a:extLst>
              <a:ext uri="{FF2B5EF4-FFF2-40B4-BE49-F238E27FC236}">
                <a16:creationId xmlns:a16="http://schemas.microsoft.com/office/drawing/2014/main" id="{0E939117-FAE4-3E03-48AE-3E1F65D32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453" y="197147"/>
            <a:ext cx="2872250" cy="3829666"/>
          </a:xfrm>
          <a:prstGeom prst="rect">
            <a:avLst/>
          </a:prstGeom>
        </p:spPr>
      </p:pic>
      <p:sp>
        <p:nvSpPr>
          <p:cNvPr id="5" name="TextBox 4">
            <a:extLst>
              <a:ext uri="{FF2B5EF4-FFF2-40B4-BE49-F238E27FC236}">
                <a16:creationId xmlns:a16="http://schemas.microsoft.com/office/drawing/2014/main" id="{5769D8ED-1A9B-5753-E70C-C2771F894974}"/>
              </a:ext>
            </a:extLst>
          </p:cNvPr>
          <p:cNvSpPr txBox="1"/>
          <p:nvPr/>
        </p:nvSpPr>
        <p:spPr>
          <a:xfrm>
            <a:off x="5412862" y="5417574"/>
            <a:ext cx="4243589" cy="1015663"/>
          </a:xfrm>
          <a:prstGeom prst="rect">
            <a:avLst/>
          </a:prstGeom>
          <a:noFill/>
        </p:spPr>
        <p:txBody>
          <a:bodyPr wrap="square" rtlCol="0">
            <a:spAutoFit/>
          </a:bodyPr>
          <a:lstStyle/>
          <a:p>
            <a:r>
              <a:rPr lang="en-US" sz="2000" dirty="0">
                <a:solidFill>
                  <a:srgbClr val="FFFFFF"/>
                </a:solidFill>
              </a:rPr>
              <a:t>The greatest number of plant communities of any State Park (Liberty County)</a:t>
            </a:r>
          </a:p>
        </p:txBody>
      </p:sp>
    </p:spTree>
    <p:extLst>
      <p:ext uri="{BB962C8B-B14F-4D97-AF65-F5344CB8AC3E}">
        <p14:creationId xmlns:p14="http://schemas.microsoft.com/office/powerpoint/2010/main" val="3333086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descr="DSCN2524.JPG"/>
          <p:cNvPicPr>
            <a:picLocks noChangeAspect="1"/>
          </p:cNvPicPr>
          <p:nvPr/>
        </p:nvPicPr>
        <p:blipFill>
          <a:blip r:embed="rId2"/>
          <a:stretch>
            <a:fillRect/>
          </a:stretch>
        </p:blipFill>
        <p:spPr>
          <a:xfrm>
            <a:off x="2053239" y="213490"/>
            <a:ext cx="8085521" cy="6064141"/>
          </a:xfrm>
          <a:prstGeom prst="rect">
            <a:avLst/>
          </a:prstGeom>
          <a:ln w="9525">
            <a:solidFill>
              <a:schemeClr val="bg2"/>
            </a:solidFill>
          </a:ln>
        </p:spPr>
      </p:pic>
      <p:sp>
        <p:nvSpPr>
          <p:cNvPr id="3" name="TextBox 2"/>
          <p:cNvSpPr txBox="1"/>
          <p:nvPr/>
        </p:nvSpPr>
        <p:spPr>
          <a:xfrm>
            <a:off x="4880085" y="6277631"/>
            <a:ext cx="4838700" cy="369332"/>
          </a:xfrm>
          <a:prstGeom prst="rect">
            <a:avLst/>
          </a:prstGeom>
          <a:noFill/>
        </p:spPr>
        <p:txBody>
          <a:bodyPr wrap="square" rtlCol="0">
            <a:spAutoFit/>
          </a:bodyPr>
          <a:lstStyle/>
          <a:p>
            <a:r>
              <a:rPr lang="en-US" dirty="0">
                <a:solidFill>
                  <a:srgbClr val="FFFFFF"/>
                </a:solidFill>
              </a:rPr>
              <a:t>Dick Benoit Prairie Park, Galveston County, Texas</a:t>
            </a:r>
          </a:p>
        </p:txBody>
      </p:sp>
    </p:spTree>
    <p:extLst>
      <p:ext uri="{BB962C8B-B14F-4D97-AF65-F5344CB8AC3E}">
        <p14:creationId xmlns:p14="http://schemas.microsoft.com/office/powerpoint/2010/main" val="3583436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1146" y="121861"/>
            <a:ext cx="3668696" cy="1323439"/>
          </a:xfrm>
        </p:spPr>
        <p:txBody>
          <a:bodyPr vert="horz" lIns="91440" tIns="45720" rIns="91440" bIns="45720" rtlCol="0" anchor="t">
            <a:normAutofit/>
          </a:bodyPr>
          <a:lstStyle/>
          <a:p>
            <a:r>
              <a:rPr lang="en-US" sz="4000" kern="1200" dirty="0">
                <a:solidFill>
                  <a:schemeClr val="bg1"/>
                </a:solidFill>
                <a:latin typeface="+mj-lt"/>
                <a:ea typeface="+mj-ea"/>
                <a:cs typeface="+mj-cs"/>
              </a:rPr>
              <a:t>Understanding Climate Change</a:t>
            </a:r>
          </a:p>
        </p:txBody>
      </p:sp>
      <p:sp>
        <p:nvSpPr>
          <p:cNvPr id="4" name="TextBox 3"/>
          <p:cNvSpPr txBox="1"/>
          <p:nvPr/>
        </p:nvSpPr>
        <p:spPr>
          <a:xfrm>
            <a:off x="6019800" y="5908650"/>
            <a:ext cx="7267575" cy="558825"/>
          </a:xfrm>
          <a:prstGeom prst="rect">
            <a:avLst/>
          </a:prstGeom>
        </p:spPr>
        <p:txBody>
          <a:bodyPr vert="horz" lIns="91440" tIns="45720" rIns="91440" bIns="45720" rtlCol="0">
            <a:normAutofit/>
          </a:bodyPr>
          <a:lstStyle/>
          <a:p>
            <a:pPr>
              <a:lnSpc>
                <a:spcPct val="90000"/>
              </a:lnSpc>
              <a:spcAft>
                <a:spcPts val="600"/>
              </a:spcAft>
            </a:pPr>
            <a:r>
              <a:rPr lang="en-US" sz="1600" dirty="0">
                <a:solidFill>
                  <a:schemeClr val="bg1">
                    <a:alpha val="80000"/>
                  </a:schemeClr>
                </a:solidFill>
              </a:rPr>
              <a:t>By Vostok-ice-core-petit.png: </a:t>
            </a:r>
            <a:r>
              <a:rPr lang="en-US" sz="1600" dirty="0" err="1">
                <a:solidFill>
                  <a:schemeClr val="bg1">
                    <a:alpha val="80000"/>
                  </a:schemeClr>
                </a:solidFill>
              </a:rPr>
              <a:t>NOAAderivative</a:t>
            </a:r>
            <a:r>
              <a:rPr lang="en-US" sz="1600" dirty="0">
                <a:solidFill>
                  <a:schemeClr val="bg1">
                    <a:alpha val="80000"/>
                  </a:schemeClr>
                </a:solidFill>
              </a:rPr>
              <a:t> work: CC BY-SA 3.0, https://commons.wikimedia.org/w/index.php?curid=10684392</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987" y="247650"/>
            <a:ext cx="7454934" cy="5572563"/>
          </a:xfrm>
          <a:prstGeom prst="rect">
            <a:avLst/>
          </a:prstGeom>
        </p:spPr>
      </p:pic>
      <p:sp>
        <p:nvSpPr>
          <p:cNvPr id="6" name="TextBox 5">
            <a:extLst>
              <a:ext uri="{FF2B5EF4-FFF2-40B4-BE49-F238E27FC236}">
                <a16:creationId xmlns:a16="http://schemas.microsoft.com/office/drawing/2014/main" id="{3A40787B-2429-7993-CB39-73FF2E33B40E}"/>
              </a:ext>
            </a:extLst>
          </p:cNvPr>
          <p:cNvSpPr txBox="1"/>
          <p:nvPr/>
        </p:nvSpPr>
        <p:spPr>
          <a:xfrm>
            <a:off x="411146" y="1292900"/>
            <a:ext cx="3668696" cy="5355312"/>
          </a:xfrm>
          <a:prstGeom prst="rect">
            <a:avLst/>
          </a:prstGeom>
          <a:noFill/>
        </p:spPr>
        <p:txBody>
          <a:bodyPr wrap="square" rtlCol="0">
            <a:spAutoFit/>
          </a:bodyPr>
          <a:lstStyle/>
          <a:p>
            <a:r>
              <a:rPr lang="en-US" dirty="0">
                <a:solidFill>
                  <a:schemeClr val="bg1"/>
                </a:solidFill>
              </a:rPr>
              <a:t>Global average temperature marches in lock step with carbon dioxide concentrations.</a:t>
            </a:r>
          </a:p>
          <a:p>
            <a:endParaRPr lang="en-US" dirty="0">
              <a:solidFill>
                <a:schemeClr val="bg1"/>
              </a:solidFill>
            </a:endParaRPr>
          </a:p>
          <a:p>
            <a:r>
              <a:rPr lang="en-US" dirty="0">
                <a:solidFill>
                  <a:schemeClr val="bg1"/>
                </a:solidFill>
              </a:rPr>
              <a:t>CO2 levels rise and fall over a 120,000-year cycle ultimately driven by changes in the earth’s orbit and tilt that increase and decrease the amount of sunlight received by the northern hemisphere.  Positive and negative feedbacks from changes in CO2 greatly amplify the temperature changes directly caused by the relatively small variation in energy received from sunlight.  Global climate is a temperamental beast!</a:t>
            </a:r>
          </a:p>
          <a:p>
            <a:endParaRPr lang="en-US" dirty="0">
              <a:solidFill>
                <a:schemeClr val="bg1"/>
              </a:solidFill>
            </a:endParaRPr>
          </a:p>
          <a:p>
            <a:r>
              <a:rPr lang="en-US" dirty="0">
                <a:solidFill>
                  <a:schemeClr val="bg1"/>
                </a:solidFill>
              </a:rPr>
              <a:t>These graphs were developed from Antarctic ice cores.</a:t>
            </a:r>
          </a:p>
        </p:txBody>
      </p:sp>
    </p:spTree>
    <p:extLst>
      <p:ext uri="{BB962C8B-B14F-4D97-AF65-F5344CB8AC3E}">
        <p14:creationId xmlns:p14="http://schemas.microsoft.com/office/powerpoint/2010/main" val="4034306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r="6477"/>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r="-2" b="8913"/>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t="11434" r="-3" b="42467"/>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9" name="Freeform: Shape 28">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9DBA780-1BB6-798A-D7E2-6D43F3055A71}"/>
              </a:ext>
            </a:extLst>
          </p:cNvPr>
          <p:cNvSpPr txBox="1"/>
          <p:nvPr/>
        </p:nvSpPr>
        <p:spPr>
          <a:xfrm>
            <a:off x="448055" y="2258568"/>
            <a:ext cx="3009847" cy="392277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dirty="0">
                <a:solidFill>
                  <a:schemeClr val="bg1"/>
                </a:solidFill>
              </a:rPr>
              <a:t>Maintain/Replace Natural Processes with Management Actions</a:t>
            </a:r>
          </a:p>
        </p:txBody>
      </p:sp>
    </p:spTree>
    <p:extLst>
      <p:ext uri="{BB962C8B-B14F-4D97-AF65-F5344CB8AC3E}">
        <p14:creationId xmlns:p14="http://schemas.microsoft.com/office/powerpoint/2010/main" val="320625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solidFill>
                  <a:schemeClr val="bg1"/>
                </a:solidFill>
              </a:rPr>
              <a:t>Manage Plant Communities for their Pre-European Condition Which are Often Fire and Drought Adapted</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9377" y="1943099"/>
            <a:ext cx="3537348" cy="4716464"/>
          </a:xfrm>
          <a:prstGeom prst="rect">
            <a:avLst/>
          </a:prstGeom>
          <a:ln w="12700">
            <a:solidFill>
              <a:schemeClr val="tx1"/>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87" y="1352549"/>
            <a:ext cx="2457449" cy="3276599"/>
          </a:xfrm>
          <a:prstGeom prst="rect">
            <a:avLst/>
          </a:prstGeom>
          <a:ln w="12700">
            <a:solidFill>
              <a:schemeClr val="tx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6171" y="3228975"/>
            <a:ext cx="2572941" cy="3430588"/>
          </a:xfrm>
          <a:prstGeom prst="rect">
            <a:avLst/>
          </a:prstGeom>
          <a:ln w="12700">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3563" y="1352549"/>
            <a:ext cx="2457449" cy="3276599"/>
          </a:xfrm>
          <a:prstGeom prst="rect">
            <a:avLst/>
          </a:prstGeom>
          <a:ln w="12700">
            <a:solidFill>
              <a:schemeClr val="tx1"/>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3114" y="4021139"/>
            <a:ext cx="3517898" cy="2638424"/>
          </a:xfrm>
          <a:prstGeom prst="rect">
            <a:avLst/>
          </a:prstGeom>
          <a:ln w="12700">
            <a:solidFill>
              <a:schemeClr val="tx1"/>
            </a:solidFill>
          </a:ln>
        </p:spPr>
      </p:pic>
      <p:sp>
        <p:nvSpPr>
          <p:cNvPr id="3" name="TextBox 2">
            <a:extLst>
              <a:ext uri="{FF2B5EF4-FFF2-40B4-BE49-F238E27FC236}">
                <a16:creationId xmlns:a16="http://schemas.microsoft.com/office/drawing/2014/main" id="{7A18C19B-ED33-5197-9808-13B88C37E9E7}"/>
              </a:ext>
            </a:extLst>
          </p:cNvPr>
          <p:cNvSpPr txBox="1"/>
          <p:nvPr/>
        </p:nvSpPr>
        <p:spPr>
          <a:xfrm>
            <a:off x="4011561" y="1484671"/>
            <a:ext cx="3991897" cy="369332"/>
          </a:xfrm>
          <a:prstGeom prst="rect">
            <a:avLst/>
          </a:prstGeom>
          <a:noFill/>
        </p:spPr>
        <p:txBody>
          <a:bodyPr wrap="square" rtlCol="0">
            <a:spAutoFit/>
          </a:bodyPr>
          <a:lstStyle/>
          <a:p>
            <a:pPr algn="ctr"/>
            <a:r>
              <a:rPr lang="en-US" dirty="0">
                <a:solidFill>
                  <a:schemeClr val="bg1"/>
                </a:solidFill>
              </a:rPr>
              <a:t>Huntsville State Park</a:t>
            </a:r>
          </a:p>
        </p:txBody>
      </p:sp>
    </p:spTree>
    <p:extLst>
      <p:ext uri="{BB962C8B-B14F-4D97-AF65-F5344CB8AC3E}">
        <p14:creationId xmlns:p14="http://schemas.microsoft.com/office/powerpoint/2010/main" val="1375151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78" name="Rectangle 36877">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80" name="Rectangle 36879">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866" name="Picture 4" descr="Arch Site Ignition"/>
          <p:cNvPicPr>
            <a:picLocks noChangeAspect="1" noChangeArrowheads="1"/>
          </p:cNvPicPr>
          <p:nvPr/>
        </p:nvPicPr>
        <p:blipFill>
          <a:blip r:embed="rId2" cstate="print">
            <a:extLst>
              <a:ext uri="{28A0092B-C50C-407E-A947-70E740481C1C}">
                <a14:useLocalDpi xmlns:a14="http://schemas.microsoft.com/office/drawing/2010/main" val="0"/>
              </a:ext>
            </a:extLst>
          </a:blip>
          <a:srcRect l="15038" r="20594" b="-2"/>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field of flowers&#10;&#10;AI-generated content may be incorrect."/>
          <p:cNvPicPr>
            <a:picLocks noChangeAspect="1"/>
          </p:cNvPicPr>
          <p:nvPr/>
        </p:nvPicPr>
        <p:blipFill>
          <a:blip r:embed="rId3">
            <a:extLst>
              <a:ext uri="{28A0092B-C50C-407E-A947-70E740481C1C}">
                <a14:useLocalDpi xmlns:a14="http://schemas.microsoft.com/office/drawing/2010/main" val="0"/>
              </a:ext>
            </a:extLst>
          </a:blip>
          <a:srcRect l="14722" r="20911" b="-2"/>
          <a:stretch/>
        </p:blipFill>
        <p:spPr>
          <a:xfrm>
            <a:off x="6176432" y="643467"/>
            <a:ext cx="5372100" cy="5571066"/>
          </a:xfrm>
          <a:prstGeom prst="rect">
            <a:avLst/>
          </a:prstGeom>
        </p:spPr>
      </p:pic>
    </p:spTree>
    <p:extLst>
      <p:ext uri="{BB962C8B-B14F-4D97-AF65-F5344CB8AC3E}">
        <p14:creationId xmlns:p14="http://schemas.microsoft.com/office/powerpoint/2010/main" val="1738630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EEB724D-37C3-84E3-3607-2BDFFD3D995E}"/>
              </a:ext>
            </a:extLst>
          </p:cNvPr>
          <p:cNvSpPr>
            <a:spLocks noGrp="1"/>
          </p:cNvSpPr>
          <p:nvPr>
            <p:ph type="title"/>
          </p:nvPr>
        </p:nvSpPr>
        <p:spPr>
          <a:xfrm>
            <a:off x="643468" y="643467"/>
            <a:ext cx="4620584" cy="2893553"/>
          </a:xfrm>
        </p:spPr>
        <p:txBody>
          <a:bodyPr vert="horz" lIns="91440" tIns="45720" rIns="91440" bIns="45720" rtlCol="0" anchor="b">
            <a:normAutofit/>
          </a:bodyPr>
          <a:lstStyle/>
          <a:p>
            <a:pPr algn="l">
              <a:lnSpc>
                <a:spcPct val="90000"/>
              </a:lnSpc>
            </a:pPr>
            <a:r>
              <a:rPr lang="en-US" kern="1200" dirty="0">
                <a:solidFill>
                  <a:schemeClr val="tx1"/>
                </a:solidFill>
                <a:latin typeface="+mj-lt"/>
                <a:ea typeface="+mj-ea"/>
                <a:cs typeface="+mj-cs"/>
              </a:rPr>
              <a:t>Massive Habitat Losses From Lack of Fire</a:t>
            </a:r>
          </a:p>
        </p:txBody>
      </p:sp>
      <p:pic>
        <p:nvPicPr>
          <p:cNvPr id="7" name="Picture 6" descr="Diagram&#10;&#10;AI-generated content may be incorrect.">
            <a:extLst>
              <a:ext uri="{FF2B5EF4-FFF2-40B4-BE49-F238E27FC236}">
                <a16:creationId xmlns:a16="http://schemas.microsoft.com/office/drawing/2014/main" id="{658B529F-BD17-1282-2D28-BB894ED5E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217" y="1527350"/>
            <a:ext cx="5581146" cy="3376593"/>
          </a:xfrm>
          <a:prstGeom prst="rect">
            <a:avLst/>
          </a:prstGeom>
        </p:spPr>
      </p:pic>
      <p:sp>
        <p:nvSpPr>
          <p:cNvPr id="6" name="TextBox 5">
            <a:extLst>
              <a:ext uri="{FF2B5EF4-FFF2-40B4-BE49-F238E27FC236}">
                <a16:creationId xmlns:a16="http://schemas.microsoft.com/office/drawing/2014/main" id="{CBC81CD6-755F-3DD8-6EE0-9DC30E7DBD39}"/>
              </a:ext>
            </a:extLst>
          </p:cNvPr>
          <p:cNvSpPr txBox="1"/>
          <p:nvPr/>
        </p:nvSpPr>
        <p:spPr>
          <a:xfrm>
            <a:off x="6475624" y="5198522"/>
            <a:ext cx="5512059" cy="461665"/>
          </a:xfrm>
          <a:prstGeom prst="rect">
            <a:avLst/>
          </a:prstGeom>
          <a:noFill/>
        </p:spPr>
        <p:txBody>
          <a:bodyPr wrap="square" rtlCol="0">
            <a:spAutoFit/>
          </a:bodyPr>
          <a:lstStyle/>
          <a:p>
            <a:r>
              <a:rPr lang="en-US" sz="2400" dirty="0"/>
              <a:t>From “Wave of Fire – Michael Stambaugh</a:t>
            </a:r>
          </a:p>
        </p:txBody>
      </p:sp>
    </p:spTree>
    <p:extLst>
      <p:ext uri="{BB962C8B-B14F-4D97-AF65-F5344CB8AC3E}">
        <p14:creationId xmlns:p14="http://schemas.microsoft.com/office/powerpoint/2010/main" val="2616331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5FFE4DF-C1FF-A882-FF67-419DBF898DA7}"/>
              </a:ext>
            </a:extLst>
          </p:cNvPr>
          <p:cNvSpPr>
            <a:spLocks noGrp="1"/>
          </p:cNvSpPr>
          <p:nvPr>
            <p:ph type="title"/>
          </p:nvPr>
        </p:nvSpPr>
        <p:spPr>
          <a:xfrm>
            <a:off x="838200" y="448721"/>
            <a:ext cx="4707671" cy="1225650"/>
          </a:xfrm>
        </p:spPr>
        <p:txBody>
          <a:bodyPr anchor="b">
            <a:normAutofit/>
          </a:bodyPr>
          <a:lstStyle/>
          <a:p>
            <a:r>
              <a:rPr lang="en-US" sz="3800" dirty="0">
                <a:solidFill>
                  <a:schemeClr val="bg1"/>
                </a:solidFill>
              </a:rPr>
              <a:t>Assisted Migration</a:t>
            </a:r>
          </a:p>
        </p:txBody>
      </p:sp>
      <p:cxnSp>
        <p:nvCxnSpPr>
          <p:cNvPr id="17" name="Straight Connector 1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E55B5B-2ED2-10C0-BA93-2AD9E44451EE}"/>
              </a:ext>
            </a:extLst>
          </p:cNvPr>
          <p:cNvSpPr>
            <a:spLocks noGrp="1"/>
          </p:cNvSpPr>
          <p:nvPr>
            <p:ph idx="1"/>
          </p:nvPr>
        </p:nvSpPr>
        <p:spPr>
          <a:xfrm>
            <a:off x="897769" y="1909192"/>
            <a:ext cx="4586513" cy="3647710"/>
          </a:xfrm>
        </p:spPr>
        <p:txBody>
          <a:bodyPr>
            <a:normAutofit/>
          </a:bodyPr>
          <a:lstStyle/>
          <a:p>
            <a:pPr marL="0" indent="0">
              <a:buNone/>
            </a:pPr>
            <a:r>
              <a:rPr lang="en-US" sz="2000" dirty="0">
                <a:solidFill>
                  <a:schemeClr val="bg1"/>
                </a:solidFill>
              </a:rPr>
              <a:t>Trees have very long generation times, so they move and adapt slowly to climate change.  Adults are much more resilient to climate change than seedlings.  They may live hundreds of years in a location that is unsuitable for reproduction.</a:t>
            </a:r>
          </a:p>
          <a:p>
            <a:pPr marL="0" indent="0">
              <a:buNone/>
            </a:pPr>
            <a:r>
              <a:rPr lang="en-US" sz="2000" dirty="0">
                <a:solidFill>
                  <a:schemeClr val="bg1"/>
                </a:solidFill>
              </a:rPr>
              <a:t>Unless we track reproduction and recruitment into the canopy, we won’t know they are in trouble.  BTW We do (did) this with fruit and nut crops.</a:t>
            </a:r>
          </a:p>
          <a:p>
            <a:pPr marL="0" indent="0">
              <a:buNone/>
            </a:pPr>
            <a:r>
              <a:rPr lang="en-US" sz="2000" dirty="0">
                <a:solidFill>
                  <a:schemeClr val="bg1"/>
                </a:solidFill>
              </a:rPr>
              <a:t>The same applies to mid-story, understory and ground cover plant species.</a:t>
            </a:r>
          </a:p>
          <a:p>
            <a:endParaRPr lang="en-US" sz="2000" dirty="0">
              <a:solidFill>
                <a:schemeClr val="bg1"/>
              </a:solidFill>
            </a:endParaRPr>
          </a:p>
        </p:txBody>
      </p:sp>
      <p:cxnSp>
        <p:nvCxnSpPr>
          <p:cNvPr id="18" name="Straight Connector 1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5D55E90-35AA-2B36-10DC-20A1945949BD}"/>
              </a:ext>
            </a:extLst>
          </p:cNvPr>
          <p:cNvPicPr>
            <a:picLocks noChangeAspect="1"/>
          </p:cNvPicPr>
          <p:nvPr/>
        </p:nvPicPr>
        <p:blipFill>
          <a:blip r:embed="rId2">
            <a:extLst>
              <a:ext uri="{28A0092B-C50C-407E-A947-70E740481C1C}">
                <a14:useLocalDpi xmlns:a14="http://schemas.microsoft.com/office/drawing/2010/main" val="0"/>
              </a:ext>
            </a:extLst>
          </a:blip>
          <a:srcRect r="-1" b="18307"/>
          <a:stretch/>
        </p:blipFill>
        <p:spPr>
          <a:xfrm>
            <a:off x="6525453" y="10"/>
            <a:ext cx="5666547" cy="6857990"/>
          </a:xfrm>
          <a:prstGeom prst="rect">
            <a:avLst/>
          </a:prstGeom>
        </p:spPr>
      </p:pic>
    </p:spTree>
    <p:extLst>
      <p:ext uri="{BB962C8B-B14F-4D97-AF65-F5344CB8AC3E}">
        <p14:creationId xmlns:p14="http://schemas.microsoft.com/office/powerpoint/2010/main" val="2611219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A3ECE960-DE08-9F98-F633-90FDBD7A38D7}"/>
              </a:ext>
            </a:extLst>
          </p:cNvPr>
          <p:cNvSpPr>
            <a:spLocks noGrp="1"/>
          </p:cNvSpPr>
          <p:nvPr>
            <p:ph type="title"/>
          </p:nvPr>
        </p:nvSpPr>
        <p:spPr>
          <a:xfrm>
            <a:off x="838200" y="448721"/>
            <a:ext cx="4707671" cy="758866"/>
          </a:xfrm>
        </p:spPr>
        <p:txBody>
          <a:bodyPr anchor="b">
            <a:normAutofit/>
          </a:bodyPr>
          <a:lstStyle/>
          <a:p>
            <a:r>
              <a:rPr lang="en-US" sz="3800" dirty="0">
                <a:solidFill>
                  <a:schemeClr val="bg1"/>
                </a:solidFill>
              </a:rPr>
              <a:t>Assisted Migration</a:t>
            </a:r>
          </a:p>
        </p:txBody>
      </p:sp>
      <p:cxnSp>
        <p:nvCxnSpPr>
          <p:cNvPr id="14" name="Straight Connector 1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82D92C57-2809-ED70-9D4D-D1F07FEF531F}"/>
              </a:ext>
            </a:extLst>
          </p:cNvPr>
          <p:cNvSpPr>
            <a:spLocks noGrp="1"/>
          </p:cNvSpPr>
          <p:nvPr>
            <p:ph idx="1"/>
          </p:nvPr>
        </p:nvSpPr>
        <p:spPr>
          <a:xfrm>
            <a:off x="897768" y="1828800"/>
            <a:ext cx="4586513" cy="3800724"/>
          </a:xfrm>
        </p:spPr>
        <p:txBody>
          <a:bodyPr>
            <a:normAutofit fontScale="92500" lnSpcReduction="20000"/>
          </a:bodyPr>
          <a:lstStyle/>
          <a:p>
            <a:r>
              <a:rPr lang="en-US" sz="2000" dirty="0">
                <a:solidFill>
                  <a:schemeClr val="bg1"/>
                </a:solidFill>
              </a:rPr>
              <a:t>Forest flora was squeezed into the southeast U.S. (including areas now under the waters of the Gulf of Mexico) during the last ice age.  By 11,000 years ago they were colonizing previous ice-covered lands in the north.  However, climate change is proceeding even more quickly today, and trees can’t keep up.</a:t>
            </a:r>
          </a:p>
          <a:p>
            <a:r>
              <a:rPr lang="en-US" sz="2000" dirty="0">
                <a:solidFill>
                  <a:schemeClr val="bg1"/>
                </a:solidFill>
              </a:rPr>
              <a:t>Genetic diversity allows a species to live over a wide climate range.  Seeds collected from trees inhabiting the southern portion of their range are being collected by scientists for planting experimentally among the same species in northern locations to see if they thrive in the new climate (The Nature Conservancy).</a:t>
            </a:r>
          </a:p>
        </p:txBody>
      </p: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erson standing in a tree&#10;&#10;AI-generated content may be incorrect.">
            <a:extLst>
              <a:ext uri="{FF2B5EF4-FFF2-40B4-BE49-F238E27FC236}">
                <a16:creationId xmlns:a16="http://schemas.microsoft.com/office/drawing/2014/main" id="{F9638E7E-9602-B621-E567-50C7602E11A2}"/>
              </a:ext>
            </a:extLst>
          </p:cNvPr>
          <p:cNvPicPr>
            <a:picLocks noChangeAspect="1"/>
          </p:cNvPicPr>
          <p:nvPr/>
        </p:nvPicPr>
        <p:blipFill>
          <a:blip r:embed="rId2">
            <a:extLst>
              <a:ext uri="{28A0092B-C50C-407E-A947-70E740481C1C}">
                <a14:useLocalDpi xmlns:a14="http://schemas.microsoft.com/office/drawing/2010/main" val="0"/>
              </a:ext>
            </a:extLst>
          </a:blip>
          <a:srcRect r="1" b="19518"/>
          <a:stretch/>
        </p:blipFill>
        <p:spPr>
          <a:xfrm>
            <a:off x="6525453" y="10"/>
            <a:ext cx="5666547" cy="6857990"/>
          </a:xfrm>
          <a:prstGeom prst="rect">
            <a:avLst/>
          </a:prstGeom>
        </p:spPr>
      </p:pic>
    </p:spTree>
    <p:extLst>
      <p:ext uri="{BB962C8B-B14F-4D97-AF65-F5344CB8AC3E}">
        <p14:creationId xmlns:p14="http://schemas.microsoft.com/office/powerpoint/2010/main" val="933680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6550"/>
            <a:ext cx="10515600" cy="662781"/>
          </a:xfrm>
        </p:spPr>
        <p:txBody>
          <a:bodyPr>
            <a:normAutofit fontScale="90000"/>
          </a:bodyPr>
          <a:lstStyle/>
          <a:p>
            <a:pPr algn="ctr"/>
            <a:r>
              <a:rPr lang="en-US" dirty="0">
                <a:solidFill>
                  <a:schemeClr val="bg1"/>
                </a:solidFill>
              </a:rPr>
              <a:t>Allow Change to Happen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893" y="777112"/>
            <a:ext cx="3916532" cy="5874798"/>
          </a:xfrm>
          <a:prstGeom prst="rect">
            <a:avLst/>
          </a:prstGeom>
          <a:ln w="12700">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4639" y="1748901"/>
            <a:ext cx="7350926" cy="4903009"/>
          </a:xfrm>
          <a:prstGeom prst="rect">
            <a:avLst/>
          </a:prstGeom>
          <a:ln w="12700">
            <a:solidFill>
              <a:schemeClr val="tx1"/>
            </a:solidFill>
          </a:ln>
        </p:spPr>
      </p:pic>
      <p:sp>
        <p:nvSpPr>
          <p:cNvPr id="4" name="TextBox 3">
            <a:extLst>
              <a:ext uri="{FF2B5EF4-FFF2-40B4-BE49-F238E27FC236}">
                <a16:creationId xmlns:a16="http://schemas.microsoft.com/office/drawing/2014/main" id="{EC5314C9-7FD0-E1A2-5EDB-FC84816D457C}"/>
              </a:ext>
            </a:extLst>
          </p:cNvPr>
          <p:cNvSpPr txBox="1"/>
          <p:nvPr/>
        </p:nvSpPr>
        <p:spPr>
          <a:xfrm>
            <a:off x="5063613" y="865239"/>
            <a:ext cx="6096000" cy="830997"/>
          </a:xfrm>
          <a:prstGeom prst="rect">
            <a:avLst/>
          </a:prstGeom>
          <a:noFill/>
        </p:spPr>
        <p:txBody>
          <a:bodyPr wrap="square" rtlCol="0">
            <a:spAutoFit/>
          </a:bodyPr>
          <a:lstStyle/>
          <a:p>
            <a:r>
              <a:rPr lang="en-US" sz="2400" dirty="0">
                <a:solidFill>
                  <a:schemeClr val="bg1"/>
                </a:solidFill>
              </a:rPr>
              <a:t>Should we replant loblolly pine at the Houston Arboretum or Bastrop SP?</a:t>
            </a:r>
          </a:p>
        </p:txBody>
      </p:sp>
    </p:spTree>
    <p:extLst>
      <p:ext uri="{BB962C8B-B14F-4D97-AF65-F5344CB8AC3E}">
        <p14:creationId xmlns:p14="http://schemas.microsoft.com/office/powerpoint/2010/main" val="429287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7754" y="527707"/>
            <a:ext cx="7400925" cy="1325563"/>
          </a:xfrm>
        </p:spPr>
        <p:txBody>
          <a:bodyPr>
            <a:noAutofit/>
          </a:bodyPr>
          <a:lstStyle/>
          <a:p>
            <a:r>
              <a:rPr lang="en-US" sz="2400" dirty="0">
                <a:solidFill>
                  <a:schemeClr val="bg1"/>
                </a:solidFill>
                <a:latin typeface="Calibri" panose="020F0502020204030204"/>
              </a:rPr>
              <a:t>Average rainfall diminishes in a direction perpendicular to the geologic strata and yet plant community boundaries follow more closely the geology, not the climate.  Therefore, plant communities will tend to be “sticky”.  And there are many barriers to plant migration.</a:t>
            </a:r>
            <a:endParaRPr lang="en-US" sz="240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754" y="2414032"/>
            <a:ext cx="3240195" cy="4193194"/>
          </a:xfrm>
          <a:prstGeom prst="rect">
            <a:avLst/>
          </a:prstGeom>
          <a:ln w="9525">
            <a:solidFill>
              <a:schemeClr val="tx1"/>
            </a:solidFill>
          </a:ln>
        </p:spPr>
      </p:pic>
      <p:graphicFrame>
        <p:nvGraphicFramePr>
          <p:cNvPr id="4" name="Object 3"/>
          <p:cNvGraphicFramePr>
            <a:graphicFrameLocks noChangeAspect="1"/>
          </p:cNvGraphicFramePr>
          <p:nvPr>
            <p:extLst>
              <p:ext uri="{D42A27DB-BD31-4B8C-83A1-F6EECF244321}">
                <p14:modId xmlns:p14="http://schemas.microsoft.com/office/powerpoint/2010/main" val="2139333491"/>
              </p:ext>
            </p:extLst>
          </p:nvPr>
        </p:nvGraphicFramePr>
        <p:xfrm>
          <a:off x="3890961" y="2414032"/>
          <a:ext cx="3407283" cy="3407283"/>
        </p:xfrm>
        <a:graphic>
          <a:graphicData uri="http://schemas.openxmlformats.org/presentationml/2006/ole">
            <mc:AlternateContent xmlns:mc="http://schemas.openxmlformats.org/markup-compatibility/2006">
              <mc:Choice xmlns:v="urn:schemas-microsoft-com:vml" Requires="v">
                <p:oleObj name="Acrobat Document" r:id="rId3" imgW="19202346" imgH="19202400" progId="AcroExch.Document.DC">
                  <p:embed/>
                </p:oleObj>
              </mc:Choice>
              <mc:Fallback>
                <p:oleObj name="Acrobat Document" r:id="rId3" imgW="19202346" imgH="19202400" progId="AcroExch.Document.DC">
                  <p:embed/>
                  <p:pic>
                    <p:nvPicPr>
                      <p:cNvPr id="4" name="Object 3"/>
                      <p:cNvPicPr/>
                      <p:nvPr/>
                    </p:nvPicPr>
                    <p:blipFill>
                      <a:blip r:embed="rId4"/>
                      <a:stretch>
                        <a:fillRect/>
                      </a:stretch>
                    </p:blipFill>
                    <p:spPr>
                      <a:xfrm>
                        <a:off x="3890961" y="2414032"/>
                        <a:ext cx="3407283" cy="3407283"/>
                      </a:xfrm>
                      <a:prstGeom prst="rect">
                        <a:avLst/>
                      </a:prstGeom>
                      <a:ln w="12700">
                        <a:solidFill>
                          <a:schemeClr val="tx1"/>
                        </a:solidFill>
                      </a:ln>
                    </p:spPr>
                  </p:pic>
                </p:oleObj>
              </mc:Fallback>
            </mc:AlternateContent>
          </a:graphicData>
        </a:graphic>
      </p:graphicFrame>
      <p:sp>
        <p:nvSpPr>
          <p:cNvPr id="5" name="TextBox 4"/>
          <p:cNvSpPr txBox="1"/>
          <p:nvPr/>
        </p:nvSpPr>
        <p:spPr>
          <a:xfrm>
            <a:off x="7665652" y="5620236"/>
            <a:ext cx="4286249" cy="830997"/>
          </a:xfrm>
          <a:prstGeom prst="rect">
            <a:avLst/>
          </a:prstGeom>
          <a:noFill/>
        </p:spPr>
        <p:txBody>
          <a:bodyPr wrap="square" rtlCol="0">
            <a:spAutoFit/>
          </a:bodyPr>
          <a:lstStyle/>
          <a:p>
            <a:pPr algn="r"/>
            <a:r>
              <a:rPr lang="en-US" sz="2400" dirty="0">
                <a:solidFill>
                  <a:srgbClr val="FFFFFF"/>
                </a:solidFill>
              </a:rPr>
              <a:t>There are many barriers to plant migration.</a:t>
            </a:r>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1423" y="1590675"/>
            <a:ext cx="4434708" cy="39560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686673" y="142696"/>
            <a:ext cx="4095747" cy="1200329"/>
          </a:xfrm>
          <a:prstGeom prst="rect">
            <a:avLst/>
          </a:prstGeom>
          <a:noFill/>
        </p:spPr>
        <p:txBody>
          <a:bodyPr wrap="square" rtlCol="0">
            <a:spAutoFit/>
          </a:bodyPr>
          <a:lstStyle/>
          <a:p>
            <a:pPr algn="ctr"/>
            <a:r>
              <a:rPr lang="en-US" sz="3600" dirty="0">
                <a:solidFill>
                  <a:schemeClr val="bg1"/>
                </a:solidFill>
              </a:rPr>
              <a:t>A Couple Flies in the Ointment</a:t>
            </a:r>
          </a:p>
        </p:txBody>
      </p:sp>
    </p:spTree>
    <p:extLst>
      <p:ext uri="{BB962C8B-B14F-4D97-AF65-F5344CB8AC3E}">
        <p14:creationId xmlns:p14="http://schemas.microsoft.com/office/powerpoint/2010/main" val="452213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5155" name="Rectangle 5154">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4" name="Rectangle 4"/>
          <p:cNvSpPr>
            <a:spLocks noGrp="1" noChangeArrowheads="1"/>
          </p:cNvSpPr>
          <p:nvPr>
            <p:ph type="title"/>
          </p:nvPr>
        </p:nvSpPr>
        <p:spPr>
          <a:xfrm>
            <a:off x="638881" y="457201"/>
            <a:ext cx="10909640" cy="1140487"/>
          </a:xfrm>
        </p:spPr>
        <p:txBody>
          <a:bodyPr vert="horz" lIns="91440" tIns="45720" rIns="91440" bIns="45720" rtlCol="0" anchor="b">
            <a:normAutofit/>
          </a:bodyPr>
          <a:lstStyle/>
          <a:p>
            <a:pPr algn="ctr"/>
            <a:r>
              <a:rPr lang="en-US" altLang="en-US" sz="3600" kern="1200" dirty="0">
                <a:solidFill>
                  <a:schemeClr val="bg1"/>
                </a:solidFill>
                <a:latin typeface="+mj-lt"/>
                <a:ea typeface="+mj-ea"/>
                <a:cs typeface="+mj-cs"/>
              </a:rPr>
              <a:t>A Huge Fly in the Ointment – We’re Losing Ground - Literally</a:t>
            </a:r>
          </a:p>
        </p:txBody>
      </p:sp>
      <p:sp>
        <p:nvSpPr>
          <p:cNvPr id="2" name="TextBox 1"/>
          <p:cNvSpPr txBox="1"/>
          <p:nvPr/>
        </p:nvSpPr>
        <p:spPr>
          <a:xfrm>
            <a:off x="638881" y="1712976"/>
            <a:ext cx="10909643" cy="552659"/>
          </a:xfrm>
          <a:prstGeom prst="rect">
            <a:avLst/>
          </a:prstGeom>
        </p:spPr>
        <p:txBody>
          <a:bodyPr vert="horz" lIns="91440" tIns="45720" rIns="91440" bIns="45720" rtlCol="0" anchor="t">
            <a:normAutofit/>
          </a:bodyPr>
          <a:lstStyle/>
          <a:p>
            <a:pPr algn="ctr">
              <a:lnSpc>
                <a:spcPct val="90000"/>
              </a:lnSpc>
              <a:spcBef>
                <a:spcPts val="1000"/>
              </a:spcBef>
            </a:pPr>
            <a:r>
              <a:rPr lang="en-US" sz="2400" kern="1200" dirty="0">
                <a:solidFill>
                  <a:schemeClr val="bg1"/>
                </a:solidFill>
                <a:latin typeface="+mn-lt"/>
                <a:ea typeface="+mn-ea"/>
                <a:cs typeface="+mn-cs"/>
              </a:rPr>
              <a:t>U.S. Sea Level Trends - NOAA</a:t>
            </a:r>
          </a:p>
        </p:txBody>
      </p:sp>
      <p:sp>
        <p:nvSpPr>
          <p:cNvPr id="5156"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7" name="Picture 7"/>
          <p:cNvPicPr>
            <a:picLocks noChangeAspect="1" noChangeArrowheads="1"/>
          </p:cNvPicPr>
          <p:nvPr/>
        </p:nvPicPr>
        <p:blipFill>
          <a:blip r:embed="rId2">
            <a:extLst>
              <a:ext uri="{28A0092B-C50C-407E-A947-70E740481C1C}">
                <a14:useLocalDpi xmlns:a14="http://schemas.microsoft.com/office/drawing/2010/main" val="0"/>
              </a:ext>
            </a:extLst>
          </a:blip>
          <a:srcRect l="23250" t="37199" r="26250" b="7201"/>
          <a:stretch>
            <a:fillRect/>
          </a:stretch>
        </p:blipFill>
        <p:spPr bwMode="auto">
          <a:xfrm>
            <a:off x="3378624" y="2625923"/>
            <a:ext cx="5434752" cy="373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176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3" name="Rectangle 5"/>
          <p:cNvSpPr>
            <a:spLocks noChangeArrowheads="1"/>
          </p:cNvSpPr>
          <p:nvPr/>
        </p:nvSpPr>
        <p:spPr bwMode="auto">
          <a:xfrm>
            <a:off x="2362200" y="406103"/>
            <a:ext cx="762000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r>
              <a:rPr lang="en-US" altLang="en-US" sz="2000" dirty="0">
                <a:solidFill>
                  <a:schemeClr val="bg1"/>
                </a:solidFill>
              </a:rPr>
              <a:t>The mean sea level trend is 6.39 millimeters/year with a 95% confidence</a:t>
            </a:r>
            <a:br>
              <a:rPr lang="en-US" altLang="en-US" sz="2000" dirty="0">
                <a:solidFill>
                  <a:schemeClr val="bg1"/>
                </a:solidFill>
              </a:rPr>
            </a:br>
            <a:r>
              <a:rPr lang="en-US" altLang="en-US" sz="2000" dirty="0">
                <a:solidFill>
                  <a:schemeClr val="bg1"/>
                </a:solidFill>
              </a:rPr>
              <a:t>interval of +/- 0.28 mm/yr based on monthly mean sea level data from </a:t>
            </a:r>
            <a:br>
              <a:rPr lang="en-US" altLang="en-US" sz="2000" dirty="0">
                <a:solidFill>
                  <a:schemeClr val="bg1"/>
                </a:solidFill>
              </a:rPr>
            </a:br>
            <a:r>
              <a:rPr lang="en-US" altLang="en-US" sz="2000" dirty="0">
                <a:solidFill>
                  <a:schemeClr val="bg1"/>
                </a:solidFill>
              </a:rPr>
              <a:t>1908 to 2006 which is equivalent to a change of 2.10 feet in 100 years (NOAA 2009).  The change from a flat trend to a rising one occurred in approximately 1930. </a:t>
            </a:r>
          </a:p>
        </p:txBody>
      </p:sp>
      <p:pic>
        <p:nvPicPr>
          <p:cNvPr id="7175" name="Picture 7" descr="Pier 21 Tr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5718" y="2559050"/>
            <a:ext cx="7610475" cy="3810000"/>
          </a:xfrm>
          <a:prstGeom prst="rect">
            <a:avLst/>
          </a:prstGeom>
          <a:noFill/>
          <a:ln w="12700">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833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03DF4D6E-C33C-8881-B6E9-664067C3F712}"/>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2700" kern="1200" dirty="0">
                <a:solidFill>
                  <a:schemeClr val="bg1"/>
                </a:solidFill>
                <a:latin typeface="+mj-lt"/>
                <a:ea typeface="+mj-ea"/>
                <a:cs typeface="+mj-cs"/>
              </a:rPr>
              <a:t>The Long History of Atmospheric CO2 Concentration and Global Temperature</a:t>
            </a:r>
          </a:p>
        </p:txBody>
      </p:sp>
      <p:cxnSp>
        <p:nvCxnSpPr>
          <p:cNvPr id="24" name="Straight Connector 2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95B269E-00CD-BED0-90E3-C566BD19D7EF}"/>
              </a:ext>
            </a:extLst>
          </p:cNvPr>
          <p:cNvSpPr txBox="1"/>
          <p:nvPr/>
        </p:nvSpPr>
        <p:spPr>
          <a:xfrm>
            <a:off x="897769" y="1909192"/>
            <a:ext cx="4586513" cy="3647710"/>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1600" dirty="0">
                <a:solidFill>
                  <a:schemeClr val="bg1"/>
                </a:solidFill>
              </a:rPr>
              <a:t>RCP 4.5 – What we have already chosen by 2100: all coral reef and massive biodiversity loss, sea level rise of 3’, possible halt of AMOC.</a:t>
            </a:r>
          </a:p>
          <a:p>
            <a:pPr indent="-228600">
              <a:lnSpc>
                <a:spcPct val="90000"/>
              </a:lnSpc>
              <a:spcAft>
                <a:spcPts val="600"/>
              </a:spcAft>
              <a:buFont typeface="Arial" panose="020B0604020202020204" pitchFamily="34" charset="0"/>
              <a:buChar char="•"/>
            </a:pPr>
            <a:r>
              <a:rPr lang="en-US" sz="1600" dirty="0">
                <a:solidFill>
                  <a:schemeClr val="bg1"/>
                </a:solidFill>
              </a:rPr>
              <a:t>Long term without fossil fuel disruption and climate modification:  Loss of Greenland and West Antarctic Ice Sheets with additional 40’ - 80’ SLR</a:t>
            </a:r>
            <a:r>
              <a:rPr lang="en-US" sz="1600">
                <a:solidFill>
                  <a:schemeClr val="bg1"/>
                </a:solidFill>
              </a:rPr>
              <a:t>, certain halt </a:t>
            </a:r>
            <a:r>
              <a:rPr lang="en-US" sz="1600" dirty="0">
                <a:solidFill>
                  <a:schemeClr val="bg1"/>
                </a:solidFill>
              </a:rPr>
              <a:t>of AMOC making northern Europe a </a:t>
            </a:r>
            <a:r>
              <a:rPr lang="en-US" sz="1600">
                <a:solidFill>
                  <a:schemeClr val="bg1"/>
                </a:solidFill>
              </a:rPr>
              <a:t>mess.</a:t>
            </a:r>
            <a:endParaRPr lang="en-US" sz="1600" dirty="0">
              <a:solidFill>
                <a:schemeClr val="bg1"/>
              </a:solidFill>
            </a:endParaRPr>
          </a:p>
          <a:p>
            <a:pPr indent="-228600">
              <a:lnSpc>
                <a:spcPct val="90000"/>
              </a:lnSpc>
              <a:spcAft>
                <a:spcPts val="600"/>
              </a:spcAft>
              <a:buFont typeface="Arial" panose="020B0604020202020204" pitchFamily="34" charset="0"/>
              <a:buChar char="•"/>
            </a:pPr>
            <a:r>
              <a:rPr lang="en-US" sz="1600" dirty="0">
                <a:solidFill>
                  <a:schemeClr val="bg1"/>
                </a:solidFill>
              </a:rPr>
              <a:t>RCP 6 – Loss of Antarctic ice cap with another 200’ of sea level rise.  Missouri and Tennessee will have beach front property.  Texas will be uninhabitable desert.</a:t>
            </a:r>
          </a:p>
          <a:p>
            <a:pPr indent="-228600">
              <a:lnSpc>
                <a:spcPct val="90000"/>
              </a:lnSpc>
              <a:spcAft>
                <a:spcPts val="600"/>
              </a:spcAft>
              <a:buFont typeface="Arial" panose="020B0604020202020204" pitchFamily="34" charset="0"/>
              <a:buChar char="•"/>
            </a:pPr>
            <a:endParaRPr lang="en-US" sz="1600" dirty="0">
              <a:solidFill>
                <a:schemeClr val="bg1"/>
              </a:solidFill>
            </a:endParaRPr>
          </a:p>
          <a:p>
            <a:pPr indent="-228600">
              <a:lnSpc>
                <a:spcPct val="90000"/>
              </a:lnSpc>
              <a:spcAft>
                <a:spcPts val="600"/>
              </a:spcAft>
              <a:buFont typeface="Arial" panose="020B0604020202020204" pitchFamily="34" charset="0"/>
              <a:buChar char="•"/>
            </a:pPr>
            <a:r>
              <a:rPr lang="en-US" sz="1600" dirty="0">
                <a:solidFill>
                  <a:schemeClr val="bg1"/>
                </a:solidFill>
              </a:rPr>
              <a:t>RCP 8.5 - We need space suits to breath.</a:t>
            </a:r>
          </a:p>
        </p:txBody>
      </p:sp>
      <p:cxnSp>
        <p:nvCxnSpPr>
          <p:cNvPr id="26" name="Straight Connector 25">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descr="Chart, line chart&#10;&#10;AI-generated content may be incorrect.">
            <a:extLst>
              <a:ext uri="{FF2B5EF4-FFF2-40B4-BE49-F238E27FC236}">
                <a16:creationId xmlns:a16="http://schemas.microsoft.com/office/drawing/2014/main" id="{D0D135E2-3F7A-6254-D63D-83D063D22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5822" y="3590766"/>
            <a:ext cx="4537297" cy="2517337"/>
          </a:xfrm>
          <a:prstGeom prst="rect">
            <a:avLst/>
          </a:prstGeom>
        </p:spPr>
      </p:pic>
      <p:sp>
        <p:nvSpPr>
          <p:cNvPr id="9" name="TextBox 8">
            <a:extLst>
              <a:ext uri="{FF2B5EF4-FFF2-40B4-BE49-F238E27FC236}">
                <a16:creationId xmlns:a16="http://schemas.microsoft.com/office/drawing/2014/main" id="{38B36E46-FC90-3368-E222-01FD5AF30E1B}"/>
              </a:ext>
            </a:extLst>
          </p:cNvPr>
          <p:cNvSpPr txBox="1"/>
          <p:nvPr/>
        </p:nvSpPr>
        <p:spPr>
          <a:xfrm>
            <a:off x="7025822" y="6311908"/>
            <a:ext cx="5036487" cy="369332"/>
          </a:xfrm>
          <a:prstGeom prst="rect">
            <a:avLst/>
          </a:prstGeom>
          <a:noFill/>
        </p:spPr>
        <p:txBody>
          <a:bodyPr wrap="square" rtlCol="0">
            <a:spAutoFit/>
          </a:bodyPr>
          <a:lstStyle/>
          <a:p>
            <a:r>
              <a:rPr lang="en-US" dirty="0">
                <a:solidFill>
                  <a:schemeClr val="bg1"/>
                </a:solidFill>
              </a:rPr>
              <a:t>By </a:t>
            </a:r>
            <a:r>
              <a:rPr lang="en-US" dirty="0" err="1">
                <a:solidFill>
                  <a:schemeClr val="bg1"/>
                </a:solidFill>
              </a:rPr>
              <a:t>Gretashum</a:t>
            </a:r>
            <a:r>
              <a:rPr lang="en-US" dirty="0">
                <a:solidFill>
                  <a:schemeClr val="bg1"/>
                </a:solidFill>
              </a:rPr>
              <a:t> CC BY-SA 4.0 Commons Wikimedia</a:t>
            </a:r>
          </a:p>
        </p:txBody>
      </p:sp>
      <p:pic>
        <p:nvPicPr>
          <p:cNvPr id="12" name="Picture 11" descr="Graphical user interface, chart&#10;&#10;AI-generated content may be incorrect.">
            <a:extLst>
              <a:ext uri="{FF2B5EF4-FFF2-40B4-BE49-F238E27FC236}">
                <a16:creationId xmlns:a16="http://schemas.microsoft.com/office/drawing/2014/main" id="{83BA00E1-3052-989C-0AFB-D78CD6B33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050" y="332064"/>
            <a:ext cx="5514269" cy="2851091"/>
          </a:xfrm>
          <a:prstGeom prst="rect">
            <a:avLst/>
          </a:prstGeom>
        </p:spPr>
      </p:pic>
    </p:spTree>
    <p:extLst>
      <p:ext uri="{BB962C8B-B14F-4D97-AF65-F5344CB8AC3E}">
        <p14:creationId xmlns:p14="http://schemas.microsoft.com/office/powerpoint/2010/main" val="4091613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A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534" y="643467"/>
            <a:ext cx="7452931" cy="5571066"/>
          </a:xfrm>
          <a:prstGeom prst="rect">
            <a:avLst/>
          </a:prstGeom>
        </p:spPr>
      </p:pic>
    </p:spTree>
    <p:extLst>
      <p:ext uri="{BB962C8B-B14F-4D97-AF65-F5344CB8AC3E}">
        <p14:creationId xmlns:p14="http://schemas.microsoft.com/office/powerpoint/2010/main" val="137891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3" name="Picture 5" descr="Chanelier Isl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1606" y="1211188"/>
            <a:ext cx="5265198" cy="357146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89138" y="5014615"/>
            <a:ext cx="4790134" cy="523220"/>
          </a:xfrm>
          <a:prstGeom prst="rect">
            <a:avLst/>
          </a:prstGeom>
          <a:noFill/>
        </p:spPr>
        <p:txBody>
          <a:bodyPr wrap="square" rtlCol="0">
            <a:spAutoFit/>
          </a:bodyPr>
          <a:lstStyle/>
          <a:p>
            <a:pPr algn="ctr"/>
            <a:r>
              <a:rPr lang="en-US" sz="2800" dirty="0" err="1">
                <a:solidFill>
                  <a:schemeClr val="bg1"/>
                </a:solidFill>
              </a:rPr>
              <a:t>Chandeleur</a:t>
            </a:r>
            <a:r>
              <a:rPr lang="en-US" sz="2800" dirty="0">
                <a:solidFill>
                  <a:schemeClr val="bg1"/>
                </a:solidFill>
              </a:rPr>
              <a:t> Island, LA</a:t>
            </a:r>
          </a:p>
        </p:txBody>
      </p:sp>
      <p:pic>
        <p:nvPicPr>
          <p:cNvPr id="22533" name="Picture 5" descr="Matagorda Peninsu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03" y="647542"/>
            <a:ext cx="5770627" cy="391440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74A810-C729-6479-B999-FD429659DF2F}"/>
              </a:ext>
            </a:extLst>
          </p:cNvPr>
          <p:cNvSpPr txBox="1"/>
          <p:nvPr/>
        </p:nvSpPr>
        <p:spPr>
          <a:xfrm>
            <a:off x="419100" y="4825051"/>
            <a:ext cx="4790134" cy="523220"/>
          </a:xfrm>
          <a:prstGeom prst="rect">
            <a:avLst/>
          </a:prstGeom>
          <a:noFill/>
        </p:spPr>
        <p:txBody>
          <a:bodyPr wrap="square" rtlCol="0">
            <a:spAutoFit/>
          </a:bodyPr>
          <a:lstStyle/>
          <a:p>
            <a:pPr algn="ctr"/>
            <a:r>
              <a:rPr lang="en-US" sz="2800" dirty="0">
                <a:solidFill>
                  <a:schemeClr val="bg1"/>
                </a:solidFill>
              </a:rPr>
              <a:t>Matagorda Peninsula, TX</a:t>
            </a:r>
          </a:p>
        </p:txBody>
      </p:sp>
      <p:sp>
        <p:nvSpPr>
          <p:cNvPr id="7176" name="Text Box 8"/>
          <p:cNvSpPr txBox="1">
            <a:spLocks noChangeArrowheads="1"/>
          </p:cNvSpPr>
          <p:nvPr/>
        </p:nvSpPr>
        <p:spPr bwMode="auto">
          <a:xfrm>
            <a:off x="419100" y="5646812"/>
            <a:ext cx="1118717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dirty="0">
                <a:solidFill>
                  <a:schemeClr val="bg1"/>
                </a:solidFill>
              </a:rPr>
              <a:t>Galveston has already experienced enough sea level to cause the Island to migrate approximately 3,150 feet inland.</a:t>
            </a:r>
          </a:p>
        </p:txBody>
      </p:sp>
    </p:spTree>
    <p:extLst>
      <p:ext uri="{BB962C8B-B14F-4D97-AF65-F5344CB8AC3E}">
        <p14:creationId xmlns:p14="http://schemas.microsoft.com/office/powerpoint/2010/main" val="1995518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0491" name="Rectangle 2049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4" name="Rectangle 4"/>
          <p:cNvSpPr>
            <a:spLocks noGrp="1" noChangeArrowheads="1"/>
          </p:cNvSpPr>
          <p:nvPr>
            <p:ph type="title"/>
          </p:nvPr>
        </p:nvSpPr>
        <p:spPr>
          <a:xfrm>
            <a:off x="638882" y="639193"/>
            <a:ext cx="3571810" cy="3573516"/>
          </a:xfrm>
        </p:spPr>
        <p:txBody>
          <a:bodyPr vert="horz" lIns="91440" tIns="45720" rIns="91440" bIns="45720" rtlCol="0" anchor="b">
            <a:normAutofit/>
          </a:bodyPr>
          <a:lstStyle/>
          <a:p>
            <a:r>
              <a:rPr lang="en-US" altLang="en-US" sz="4100" kern="1200" dirty="0">
                <a:solidFill>
                  <a:schemeClr val="bg1"/>
                </a:solidFill>
                <a:latin typeface="+mj-lt"/>
                <a:ea typeface="+mj-ea"/>
                <a:cs typeface="+mj-cs"/>
              </a:rPr>
              <a:t>Barrier Islands and Coastal Marsh have been Drowned in Place</a:t>
            </a:r>
          </a:p>
        </p:txBody>
      </p:sp>
      <p:sp>
        <p:nvSpPr>
          <p:cNvPr id="20485" name="Text Box 5"/>
          <p:cNvSpPr txBox="1">
            <a:spLocks noChangeArrowheads="1"/>
          </p:cNvSpPr>
          <p:nvPr/>
        </p:nvSpPr>
        <p:spPr bwMode="auto">
          <a:xfrm>
            <a:off x="638882" y="4631161"/>
            <a:ext cx="3571810" cy="155932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p>
            <a:pPr>
              <a:lnSpc>
                <a:spcPct val="90000"/>
              </a:lnSpc>
              <a:spcBef>
                <a:spcPts val="1000"/>
              </a:spcBef>
            </a:pPr>
            <a:r>
              <a:rPr lang="en-US" altLang="en-US" sz="2400" kern="1200" dirty="0">
                <a:solidFill>
                  <a:schemeClr val="bg1"/>
                </a:solidFill>
                <a:latin typeface="+mn-lt"/>
                <a:ea typeface="+mn-ea"/>
                <a:cs typeface="+mn-cs"/>
              </a:rPr>
              <a:t>Kobashi, et al. Gulf Coast Association of Geological Societies Transactions, Volume 55, 2005</a:t>
            </a:r>
          </a:p>
        </p:txBody>
      </p:sp>
      <p:sp>
        <p:nvSpPr>
          <p:cNvPr id="2049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6" name="Picture 6" descr="Sabine Bank Char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883931"/>
            <a:ext cx="7214616" cy="5062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762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366" name="Rectangle 15365">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368"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70"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372" name="Rectangle 15371">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841247" y="2359152"/>
            <a:ext cx="3410712" cy="342504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dirty="0"/>
              <a:t>This is Already Lost</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t>Brazoria National Wildlife Refuge, Elev. 4’</a:t>
            </a:r>
          </a:p>
        </p:txBody>
      </p:sp>
      <p:pic>
        <p:nvPicPr>
          <p:cNvPr id="1536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3489" r="5951" b="-3"/>
          <a:stretch/>
        </p:blipFill>
        <p:spPr bwMode="auto">
          <a:xfrm>
            <a:off x="5124450" y="634382"/>
            <a:ext cx="6657213" cy="5495162"/>
          </a:xfrm>
          <a:prstGeom prst="rect">
            <a:avLst/>
          </a:pr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4321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3CA0FB28-6A47-0243-A7C5-10CEAA839CF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trees in a field&#10;&#10;AI-generated content may be incorrect.">
            <a:extLst>
              <a:ext uri="{FF2B5EF4-FFF2-40B4-BE49-F238E27FC236}">
                <a16:creationId xmlns:a16="http://schemas.microsoft.com/office/drawing/2014/main" id="{0929AA0B-15C2-4E59-812B-C372E608C3ED}"/>
              </a:ext>
            </a:extLst>
          </p:cNvPr>
          <p:cNvPicPr>
            <a:picLocks noChangeAspect="1"/>
          </p:cNvPicPr>
          <p:nvPr/>
        </p:nvPicPr>
        <p:blipFill>
          <a:blip r:embed="rId2">
            <a:extLst>
              <a:ext uri="{28A0092B-C50C-407E-A947-70E740481C1C}">
                <a14:useLocalDpi xmlns:a14="http://schemas.microsoft.com/office/drawing/2010/main" val="0"/>
              </a:ext>
            </a:extLst>
          </a:blip>
          <a:srcRect r="3753" b="-1"/>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1865812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4" name="Picture 3" descr="A person standing in a field&#10;&#10;AI-generated content may be incorrect.">
            <a:extLst>
              <a:ext uri="{FF2B5EF4-FFF2-40B4-BE49-F238E27FC236}">
                <a16:creationId xmlns:a16="http://schemas.microsoft.com/office/drawing/2014/main" id="{65702025-75A3-16E2-B2A6-1D5F8B4E83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757" y="131385"/>
            <a:ext cx="7692176" cy="6595229"/>
          </a:xfrm>
          <a:prstGeom prst="rect">
            <a:avLst/>
          </a:prstGeom>
          <a:ln w="12700">
            <a:solidFill>
              <a:schemeClr val="bg2"/>
            </a:solidFill>
          </a:ln>
        </p:spPr>
      </p:pic>
    </p:spTree>
    <p:extLst>
      <p:ext uri="{BB962C8B-B14F-4D97-AF65-F5344CB8AC3E}">
        <p14:creationId xmlns:p14="http://schemas.microsoft.com/office/powerpoint/2010/main" val="250498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2" name="Freeform: Shape 51">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walking in a forest&#10;&#10;AI-generated content may be incorrect.">
            <a:extLst>
              <a:ext uri="{FF2B5EF4-FFF2-40B4-BE49-F238E27FC236}">
                <a16:creationId xmlns:a16="http://schemas.microsoft.com/office/drawing/2014/main" id="{A7B4302B-D764-1BB6-5A11-EB7FDB43B0CF}"/>
              </a:ext>
            </a:extLst>
          </p:cNvPr>
          <p:cNvPicPr>
            <a:picLocks noChangeAspect="1"/>
          </p:cNvPicPr>
          <p:nvPr/>
        </p:nvPicPr>
        <p:blipFill>
          <a:blip r:embed="rId2">
            <a:extLst>
              <a:ext uri="{28A0092B-C50C-407E-A947-70E740481C1C}">
                <a14:useLocalDpi xmlns:a14="http://schemas.microsoft.com/office/drawing/2010/main" val="0"/>
              </a:ext>
            </a:extLst>
          </a:blip>
          <a:srcRect r="1" b="7295"/>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
        <p:nvSpPr>
          <p:cNvPr id="2" name="TextBox 1">
            <a:extLst>
              <a:ext uri="{FF2B5EF4-FFF2-40B4-BE49-F238E27FC236}">
                <a16:creationId xmlns:a16="http://schemas.microsoft.com/office/drawing/2014/main" id="{F22B022F-4383-D452-10D9-4ADBED3533BE}"/>
              </a:ext>
            </a:extLst>
          </p:cNvPr>
          <p:cNvSpPr txBox="1"/>
          <p:nvPr/>
        </p:nvSpPr>
        <p:spPr>
          <a:xfrm>
            <a:off x="1534510" y="6096001"/>
            <a:ext cx="9122979" cy="523220"/>
          </a:xfrm>
          <a:prstGeom prst="rect">
            <a:avLst/>
          </a:prstGeom>
          <a:solidFill>
            <a:schemeClr val="tx1">
              <a:lumMod val="40000"/>
              <a:lumOff val="60000"/>
            </a:schemeClr>
          </a:solidFill>
        </p:spPr>
        <p:txBody>
          <a:bodyPr wrap="square" rtlCol="0">
            <a:spAutoFit/>
          </a:bodyPr>
          <a:lstStyle/>
          <a:p>
            <a:pPr algn="ctr"/>
            <a:r>
              <a:rPr lang="en-US" sz="2800" b="1" dirty="0">
                <a:solidFill>
                  <a:schemeClr val="bg2"/>
                </a:solidFill>
              </a:rPr>
              <a:t>Pinus taeda invading coastal prairie Harris County, TX</a:t>
            </a:r>
          </a:p>
        </p:txBody>
      </p:sp>
    </p:spTree>
    <p:extLst>
      <p:ext uri="{BB962C8B-B14F-4D97-AF65-F5344CB8AC3E}">
        <p14:creationId xmlns:p14="http://schemas.microsoft.com/office/powerpoint/2010/main" val="3130101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grass, outdoor, sky, field&#10;&#10;AI-generated content may be incorrect.">
            <a:extLst>
              <a:ext uri="{FF2B5EF4-FFF2-40B4-BE49-F238E27FC236}">
                <a16:creationId xmlns:a16="http://schemas.microsoft.com/office/drawing/2014/main" id="{530A72B0-5AA4-6751-703A-1146A478CCAA}"/>
              </a:ext>
            </a:extLst>
          </p:cNvPr>
          <p:cNvPicPr>
            <a:picLocks noChangeAspect="1"/>
          </p:cNvPicPr>
          <p:nvPr/>
        </p:nvPicPr>
        <p:blipFill>
          <a:blip r:embed="rId3">
            <a:extLst>
              <a:ext uri="{28A0092B-C50C-407E-A947-70E740481C1C}">
                <a14:useLocalDpi xmlns:a14="http://schemas.microsoft.com/office/drawing/2010/main" val="0"/>
              </a:ext>
            </a:extLst>
          </a:blip>
          <a:srcRect t="965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D714EB7-C99B-AE4B-97E0-26D8E8B4DC4C}"/>
              </a:ext>
            </a:extLst>
          </p:cNvPr>
          <p:cNvSpPr txBox="1"/>
          <p:nvPr/>
        </p:nvSpPr>
        <p:spPr>
          <a:xfrm>
            <a:off x="482321" y="5586883"/>
            <a:ext cx="3557116" cy="584775"/>
          </a:xfrm>
          <a:prstGeom prst="rect">
            <a:avLst/>
          </a:prstGeom>
          <a:solidFill>
            <a:schemeClr val="accent4"/>
          </a:solidFill>
        </p:spPr>
        <p:txBody>
          <a:bodyPr wrap="square" rtlCol="0">
            <a:spAutoFit/>
          </a:bodyPr>
          <a:lstStyle/>
          <a:p>
            <a:pPr algn="ctr"/>
            <a:r>
              <a:rPr lang="en-US" sz="3200" b="1" dirty="0">
                <a:solidFill>
                  <a:schemeClr val="bg2"/>
                </a:solidFill>
              </a:rPr>
              <a:t>My Office, 1950’s</a:t>
            </a:r>
          </a:p>
        </p:txBody>
      </p:sp>
    </p:spTree>
    <p:extLst>
      <p:ext uri="{BB962C8B-B14F-4D97-AF65-F5344CB8AC3E}">
        <p14:creationId xmlns:p14="http://schemas.microsoft.com/office/powerpoint/2010/main" val="1937479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103" y="643467"/>
            <a:ext cx="4303648" cy="5571066"/>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248" y="643467"/>
            <a:ext cx="4303648" cy="5571066"/>
          </a:xfrm>
          <a:prstGeom prst="rect">
            <a:avLst/>
          </a:prstGeom>
        </p:spPr>
      </p:pic>
    </p:spTree>
    <p:extLst>
      <p:ext uri="{BB962C8B-B14F-4D97-AF65-F5344CB8AC3E}">
        <p14:creationId xmlns:p14="http://schemas.microsoft.com/office/powerpoint/2010/main" val="2754350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68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Users\asipocz\Documents\State_Parks\Prairies\Prairie Wetlands\N West Side IMG_6161.jpg"/>
          <p:cNvPicPr>
            <a:picLocks noChangeAspect="1" noChangeArrowheads="1"/>
          </p:cNvPicPr>
          <p:nvPr/>
        </p:nvPicPr>
        <p:blipFill>
          <a:blip r:embed="rId2">
            <a:extLst>
              <a:ext uri="{28A0092B-C50C-407E-A947-70E740481C1C}">
                <a14:useLocalDpi xmlns:a14="http://schemas.microsoft.com/office/drawing/2010/main" val="0"/>
              </a:ext>
            </a:extLst>
          </a:blip>
          <a:srcRect t="1410" b="14218"/>
          <a:stretch/>
        </p:blipFill>
        <p:spPr bwMode="auto">
          <a:xfrm>
            <a:off x="20" y="10"/>
            <a:ext cx="12191980" cy="68662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209DCF-5AED-CF37-391E-B94BDA8FE37D}"/>
              </a:ext>
            </a:extLst>
          </p:cNvPr>
          <p:cNvSpPr txBox="1"/>
          <p:nvPr/>
        </p:nvSpPr>
        <p:spPr>
          <a:xfrm>
            <a:off x="523286" y="5984988"/>
            <a:ext cx="11144309" cy="584775"/>
          </a:xfrm>
          <a:prstGeom prst="rect">
            <a:avLst/>
          </a:prstGeom>
          <a:solidFill>
            <a:schemeClr val="tx1">
              <a:lumMod val="20000"/>
              <a:lumOff val="80000"/>
              <a:alpha val="56000"/>
            </a:schemeClr>
          </a:solidFill>
        </p:spPr>
        <p:txBody>
          <a:bodyPr wrap="square" rtlCol="0">
            <a:spAutoFit/>
          </a:bodyPr>
          <a:lstStyle/>
          <a:p>
            <a:pPr algn="ctr"/>
            <a:r>
              <a:rPr lang="en-US" sz="3200" b="1" dirty="0">
                <a:solidFill>
                  <a:schemeClr val="bg2"/>
                </a:solidFill>
              </a:rPr>
              <a:t>Restore Natural Landscapes Where the Opportunity Exists</a:t>
            </a:r>
          </a:p>
        </p:txBody>
      </p:sp>
    </p:spTree>
    <p:extLst>
      <p:ext uri="{BB962C8B-B14F-4D97-AF65-F5344CB8AC3E}">
        <p14:creationId xmlns:p14="http://schemas.microsoft.com/office/powerpoint/2010/main" val="2757273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6" name="Oval 5">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0" name="Straight Connector 19">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r="255" b="-1"/>
          <a:stretch/>
        </p:blipFill>
        <p:spPr>
          <a:xfrm>
            <a:off x="626590" y="317578"/>
            <a:ext cx="10851111" cy="3508437"/>
          </a:xfrm>
          <a:prstGeom prst="rect">
            <a:avLst/>
          </a:prstGeom>
        </p:spPr>
      </p:pic>
      <p:grpSp>
        <p:nvGrpSpPr>
          <p:cNvPr id="29" name="Group 2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28" name="Straight Connector 27">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4" name="Straight Connector 33">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443" y="4453228"/>
            <a:ext cx="4569060" cy="2129586"/>
          </a:xfrm>
          <a:noFill/>
        </p:spPr>
        <p:txBody>
          <a:bodyPr anchor="t">
            <a:normAutofit/>
          </a:bodyPr>
          <a:lstStyle/>
          <a:p>
            <a:r>
              <a:rPr lang="en-US" sz="4800" dirty="0">
                <a:solidFill>
                  <a:schemeClr val="bg1"/>
                </a:solidFill>
              </a:rPr>
              <a:t>Past Climate Change and Plant Evolution</a:t>
            </a:r>
          </a:p>
        </p:txBody>
      </p:sp>
      <p:sp>
        <p:nvSpPr>
          <p:cNvPr id="3" name="Content Placeholder 2"/>
          <p:cNvSpPr>
            <a:spLocks noGrp="1"/>
          </p:cNvSpPr>
          <p:nvPr>
            <p:ph idx="1"/>
          </p:nvPr>
        </p:nvSpPr>
        <p:spPr>
          <a:xfrm>
            <a:off x="5696136" y="4277208"/>
            <a:ext cx="5674105" cy="2129599"/>
          </a:xfrm>
          <a:noFill/>
        </p:spPr>
        <p:txBody>
          <a:bodyPr anchor="t">
            <a:normAutofit fontScale="92500" lnSpcReduction="20000"/>
          </a:bodyPr>
          <a:lstStyle/>
          <a:p>
            <a:r>
              <a:rPr lang="en-US" sz="2200" dirty="0">
                <a:solidFill>
                  <a:schemeClr val="bg1"/>
                </a:solidFill>
              </a:rPr>
              <a:t>The movement of Antarctica and Greenland towards the poles allowed ice caps to form.</a:t>
            </a:r>
          </a:p>
          <a:p>
            <a:r>
              <a:rPr lang="en-US" sz="2200" dirty="0">
                <a:solidFill>
                  <a:schemeClr val="bg1"/>
                </a:solidFill>
              </a:rPr>
              <a:t>The rise of the Himalayas is thought to have greatly increased the erosion of silicate rocks which increases the drawdown of Carbon from the atmosphere.  This has cooled the planet leading to the formation of the Antarctic (30 mya) and Greenland ice sheets (3 mya).</a:t>
            </a:r>
          </a:p>
          <a:p>
            <a:endParaRPr lang="en-US" sz="1800" dirty="0">
              <a:solidFill>
                <a:schemeClr val="bg1"/>
              </a:solidFill>
            </a:endParaRPr>
          </a:p>
        </p:txBody>
      </p:sp>
      <p:sp>
        <p:nvSpPr>
          <p:cNvPr id="43" name="TextBox 42">
            <a:extLst>
              <a:ext uri="{FF2B5EF4-FFF2-40B4-BE49-F238E27FC236}">
                <a16:creationId xmlns:a16="http://schemas.microsoft.com/office/drawing/2014/main" id="{7BB22937-1658-C13D-5456-AA4454A0A611}"/>
              </a:ext>
            </a:extLst>
          </p:cNvPr>
          <p:cNvSpPr txBox="1"/>
          <p:nvPr/>
        </p:nvSpPr>
        <p:spPr>
          <a:xfrm>
            <a:off x="542372" y="3821665"/>
            <a:ext cx="5607728" cy="369332"/>
          </a:xfrm>
          <a:prstGeom prst="rect">
            <a:avLst/>
          </a:prstGeom>
          <a:noFill/>
        </p:spPr>
        <p:txBody>
          <a:bodyPr wrap="square" rtlCol="0">
            <a:spAutoFit/>
          </a:bodyPr>
          <a:lstStyle/>
          <a:p>
            <a:r>
              <a:rPr lang="en-US" dirty="0">
                <a:solidFill>
                  <a:schemeClr val="bg1"/>
                </a:solidFill>
              </a:rPr>
              <a:t>By Glen Fergus - Own work; data sources are cited below</a:t>
            </a:r>
          </a:p>
        </p:txBody>
      </p:sp>
    </p:spTree>
    <p:extLst>
      <p:ext uri="{BB962C8B-B14F-4D97-AF65-F5344CB8AC3E}">
        <p14:creationId xmlns:p14="http://schemas.microsoft.com/office/powerpoint/2010/main" val="2984814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9DB5E82-D5ED-E805-B6B8-68709B54711A}"/>
              </a:ext>
            </a:extLst>
          </p:cNvPr>
          <p:cNvGraphicFramePr>
            <a:graphicFrameLocks noChangeAspect="1"/>
          </p:cNvGraphicFramePr>
          <p:nvPr>
            <p:extLst>
              <p:ext uri="{D42A27DB-BD31-4B8C-83A1-F6EECF244321}">
                <p14:modId xmlns:p14="http://schemas.microsoft.com/office/powerpoint/2010/main" val="173264083"/>
              </p:ext>
            </p:extLst>
          </p:nvPr>
        </p:nvGraphicFramePr>
        <p:xfrm>
          <a:off x="3635446" y="411956"/>
          <a:ext cx="4664075" cy="6034088"/>
        </p:xfrm>
        <a:graphic>
          <a:graphicData uri="http://schemas.openxmlformats.org/presentationml/2006/ole">
            <mc:AlternateContent xmlns:mc="http://schemas.openxmlformats.org/markup-compatibility/2006">
              <mc:Choice xmlns:v="urn:schemas-microsoft-com:vml" Requires="v">
                <p:oleObj name="Acrobat Document" r:id="rId2" imgW="4663440" imgH="6034757" progId="Acrobat.Document.DC">
                  <p:embed/>
                </p:oleObj>
              </mc:Choice>
              <mc:Fallback>
                <p:oleObj name="Acrobat Document" r:id="rId2" imgW="4663440" imgH="6034757" progId="Acrobat.Document.DC">
                  <p:embed/>
                  <p:pic>
                    <p:nvPicPr>
                      <p:cNvPr id="2" name="Object 1">
                        <a:extLst>
                          <a:ext uri="{FF2B5EF4-FFF2-40B4-BE49-F238E27FC236}">
                            <a16:creationId xmlns:a16="http://schemas.microsoft.com/office/drawing/2014/main" id="{D9DB5E82-D5ED-E805-B6B8-68709B54711A}"/>
                          </a:ext>
                        </a:extLst>
                      </p:cNvPr>
                      <p:cNvPicPr/>
                      <p:nvPr/>
                    </p:nvPicPr>
                    <p:blipFill>
                      <a:blip r:embed="rId3"/>
                      <a:stretch>
                        <a:fillRect/>
                      </a:stretch>
                    </p:blipFill>
                    <p:spPr>
                      <a:xfrm>
                        <a:off x="3635446" y="411956"/>
                        <a:ext cx="4664075" cy="6034088"/>
                      </a:xfrm>
                      <a:prstGeom prst="rect">
                        <a:avLst/>
                      </a:prstGeom>
                    </p:spPr>
                  </p:pic>
                </p:oleObj>
              </mc:Fallback>
            </mc:AlternateContent>
          </a:graphicData>
        </a:graphic>
      </p:graphicFrame>
    </p:spTree>
    <p:extLst>
      <p:ext uri="{BB962C8B-B14F-4D97-AF65-F5344CB8AC3E}">
        <p14:creationId xmlns:p14="http://schemas.microsoft.com/office/powerpoint/2010/main" val="886309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tree, outdoor, grass, yellow&#10;&#10;AI-generated content may be incorrect.">
            <a:extLst>
              <a:ext uri="{FF2B5EF4-FFF2-40B4-BE49-F238E27FC236}">
                <a16:creationId xmlns:a16="http://schemas.microsoft.com/office/drawing/2014/main" id="{9AEBD69C-1F1C-CCB7-F791-11BF620A6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126" y="278841"/>
            <a:ext cx="7285055" cy="5442449"/>
          </a:xfrm>
          <a:prstGeom prst="rect">
            <a:avLst/>
          </a:prstGeom>
          <a:ln w="12700">
            <a:solidFill>
              <a:schemeClr val="bg2"/>
            </a:solidFill>
          </a:ln>
        </p:spPr>
      </p:pic>
      <p:pic>
        <p:nvPicPr>
          <p:cNvPr id="5" name="Picture 4" descr="A picture containing outdoor, rock, ground, rocky&#10;&#10;AI-generated content may be incorrect.">
            <a:extLst>
              <a:ext uri="{FF2B5EF4-FFF2-40B4-BE49-F238E27FC236}">
                <a16:creationId xmlns:a16="http://schemas.microsoft.com/office/drawing/2014/main" id="{1E56F888-BE80-A7C8-D9E6-205E46C83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668" y="3145134"/>
            <a:ext cx="4704256" cy="3514410"/>
          </a:xfrm>
          <a:prstGeom prst="rect">
            <a:avLst/>
          </a:prstGeom>
          <a:ln w="12700">
            <a:solidFill>
              <a:schemeClr val="bg2"/>
            </a:solidFill>
          </a:ln>
        </p:spPr>
      </p:pic>
    </p:spTree>
    <p:extLst>
      <p:ext uri="{BB962C8B-B14F-4D97-AF65-F5344CB8AC3E}">
        <p14:creationId xmlns:p14="http://schemas.microsoft.com/office/powerpoint/2010/main" val="4013544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tree, outdoor, standing, aquatic bird&#10;&#10;AI-generated content may be incorrect.">
            <a:extLst>
              <a:ext uri="{FF2B5EF4-FFF2-40B4-BE49-F238E27FC236}">
                <a16:creationId xmlns:a16="http://schemas.microsoft.com/office/drawing/2014/main" id="{E18482F8-F3BE-8126-725E-681CAFEA5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476" y="396909"/>
            <a:ext cx="4950488" cy="3712866"/>
          </a:xfrm>
          <a:prstGeom prst="rect">
            <a:avLst/>
          </a:prstGeom>
          <a:ln w="12700">
            <a:solidFill>
              <a:schemeClr val="bg2"/>
            </a:solidFill>
          </a:ln>
        </p:spPr>
      </p:pic>
      <p:pic>
        <p:nvPicPr>
          <p:cNvPr id="5" name="Picture 4" descr="A picture containing outdoor, grass, sky, water&#10;&#10;AI-generated content may be incorrect.">
            <a:extLst>
              <a:ext uri="{FF2B5EF4-FFF2-40B4-BE49-F238E27FC236}">
                <a16:creationId xmlns:a16="http://schemas.microsoft.com/office/drawing/2014/main" id="{76EA93C1-4D0C-070A-4912-80A2C9665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603" y="1336431"/>
            <a:ext cx="7187921" cy="5390941"/>
          </a:xfrm>
          <a:prstGeom prst="rect">
            <a:avLst/>
          </a:prstGeom>
          <a:ln w="12700">
            <a:solidFill>
              <a:schemeClr val="bg2"/>
            </a:solidFill>
          </a:ln>
        </p:spPr>
      </p:pic>
    </p:spTree>
    <p:extLst>
      <p:ext uri="{BB962C8B-B14F-4D97-AF65-F5344CB8AC3E}">
        <p14:creationId xmlns:p14="http://schemas.microsoft.com/office/powerpoint/2010/main" val="673090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tree, outdoor, grass, plant&#10;&#10;AI-generated content may be incorrect.">
            <a:extLst>
              <a:ext uri="{FF2B5EF4-FFF2-40B4-BE49-F238E27FC236}">
                <a16:creationId xmlns:a16="http://schemas.microsoft.com/office/drawing/2014/main" id="{A3543AD7-E850-EF52-4090-E01FDF005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1602" y="276469"/>
            <a:ext cx="4728796" cy="6305061"/>
          </a:xfrm>
          <a:prstGeom prst="rect">
            <a:avLst/>
          </a:prstGeom>
        </p:spPr>
      </p:pic>
    </p:spTree>
    <p:extLst>
      <p:ext uri="{BB962C8B-B14F-4D97-AF65-F5344CB8AC3E}">
        <p14:creationId xmlns:p14="http://schemas.microsoft.com/office/powerpoint/2010/main" val="18792458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sky, outdoor, farm machine&#10;&#10;AI-generated content may be incorrect.">
            <a:extLst>
              <a:ext uri="{FF2B5EF4-FFF2-40B4-BE49-F238E27FC236}">
                <a16:creationId xmlns:a16="http://schemas.microsoft.com/office/drawing/2014/main" id="{1B789906-3D03-6631-6872-91D7466D4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0625" y="941815"/>
            <a:ext cx="4169664" cy="5559552"/>
          </a:xfrm>
          <a:prstGeom prst="rect">
            <a:avLst/>
          </a:prstGeom>
          <a:ln w="12700">
            <a:solidFill>
              <a:schemeClr val="bg2"/>
            </a:solidFill>
          </a:ln>
        </p:spPr>
      </p:pic>
      <p:pic>
        <p:nvPicPr>
          <p:cNvPr id="5" name="Picture 4" descr="A picture containing grass, sky, outdoor, field&#10;&#10;AI-generated content may be incorrect.">
            <a:extLst>
              <a:ext uri="{FF2B5EF4-FFF2-40B4-BE49-F238E27FC236}">
                <a16:creationId xmlns:a16="http://schemas.microsoft.com/office/drawing/2014/main" id="{76ABFA32-BADC-D8E0-43DF-98735C227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11" y="529832"/>
            <a:ext cx="7049337" cy="4699558"/>
          </a:xfrm>
          <a:prstGeom prst="rect">
            <a:avLst/>
          </a:prstGeom>
          <a:ln w="12700">
            <a:solidFill>
              <a:schemeClr val="bg2"/>
            </a:solidFill>
          </a:ln>
        </p:spPr>
      </p:pic>
    </p:spTree>
    <p:extLst>
      <p:ext uri="{BB962C8B-B14F-4D97-AF65-F5344CB8AC3E}">
        <p14:creationId xmlns:p14="http://schemas.microsoft.com/office/powerpoint/2010/main" val="4285083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grass, outdoor, sky, standing&#10;&#10;AI-generated content may be incorrect.">
            <a:extLst>
              <a:ext uri="{FF2B5EF4-FFF2-40B4-BE49-F238E27FC236}">
                <a16:creationId xmlns:a16="http://schemas.microsoft.com/office/drawing/2014/main" id="{6F23564B-8BEB-050F-1272-5A2964A0C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85" y="361740"/>
            <a:ext cx="6886470" cy="5164853"/>
          </a:xfrm>
          <a:prstGeom prst="rect">
            <a:avLst/>
          </a:prstGeom>
          <a:ln w="12700">
            <a:solidFill>
              <a:schemeClr val="bg2"/>
            </a:solidFill>
          </a:ln>
        </p:spPr>
      </p:pic>
      <p:pic>
        <p:nvPicPr>
          <p:cNvPr id="5" name="Picture 4" descr="A picture containing grass, sky, outdoor, nature&#10;&#10;AI-generated content may be incorrect.">
            <a:extLst>
              <a:ext uri="{FF2B5EF4-FFF2-40B4-BE49-F238E27FC236}">
                <a16:creationId xmlns:a16="http://schemas.microsoft.com/office/drawing/2014/main" id="{3C0B81A1-78A3-1379-6B91-00C147AF9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007" y="2080009"/>
            <a:ext cx="6183085" cy="4637314"/>
          </a:xfrm>
          <a:prstGeom prst="rect">
            <a:avLst/>
          </a:prstGeom>
          <a:ln w="12700">
            <a:solidFill>
              <a:schemeClr val="bg2"/>
            </a:solidFill>
          </a:ln>
        </p:spPr>
      </p:pic>
    </p:spTree>
    <p:extLst>
      <p:ext uri="{BB962C8B-B14F-4D97-AF65-F5344CB8AC3E}">
        <p14:creationId xmlns:p14="http://schemas.microsoft.com/office/powerpoint/2010/main" val="3189558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838200" y="448721"/>
            <a:ext cx="4707671" cy="1225650"/>
          </a:xfrm>
        </p:spPr>
        <p:txBody>
          <a:bodyPr anchor="b">
            <a:normAutofit/>
          </a:bodyPr>
          <a:lstStyle/>
          <a:p>
            <a:r>
              <a:rPr lang="en-US" sz="3800">
                <a:solidFill>
                  <a:schemeClr val="bg1"/>
                </a:solidFill>
              </a:rPr>
              <a:t>Long Term Plant Community Change</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97769" y="1909192"/>
            <a:ext cx="4586513" cy="3647710"/>
          </a:xfrm>
        </p:spPr>
        <p:txBody>
          <a:bodyPr>
            <a:normAutofit/>
          </a:bodyPr>
          <a:lstStyle/>
          <a:p>
            <a:r>
              <a:rPr lang="en-US" sz="1900">
                <a:solidFill>
                  <a:schemeClr val="bg1"/>
                </a:solidFill>
              </a:rPr>
              <a:t>Lower CO2 concentrations and global temperatures spurred the evolution of grasses due to the more frequent drought and greater seasonal temperature swings.  Which led to the evolution of mammalian browsers and grazers and a decrease in forest cover.</a:t>
            </a:r>
          </a:p>
          <a:p>
            <a:r>
              <a:rPr lang="en-US" sz="1900">
                <a:solidFill>
                  <a:schemeClr val="bg1"/>
                </a:solidFill>
              </a:rPr>
              <a:t>The evolution of the C4 photosynthetic pathway of warm season grasses 8 mya lead to a massive increase (1,000x) in fire and the formation of the world’s temperate and subtropical grasslands – prairies and savannas.  Today’s world.</a:t>
            </a: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chart&#10;&#10;AI-generated content may be incorrect.">
            <a:extLst>
              <a:ext uri="{FF2B5EF4-FFF2-40B4-BE49-F238E27FC236}">
                <a16:creationId xmlns:a16="http://schemas.microsoft.com/office/drawing/2014/main" id="{4C63552B-E045-FDEB-0825-4365AE259C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947" y="1189707"/>
            <a:ext cx="6066912" cy="4201336"/>
          </a:xfrm>
          <a:prstGeom prst="rect">
            <a:avLst/>
          </a:prstGeom>
        </p:spPr>
      </p:pic>
      <p:sp>
        <p:nvSpPr>
          <p:cNvPr id="5" name="TextBox 4">
            <a:extLst>
              <a:ext uri="{FF2B5EF4-FFF2-40B4-BE49-F238E27FC236}">
                <a16:creationId xmlns:a16="http://schemas.microsoft.com/office/drawing/2014/main" id="{7D7230CF-D0E2-DFA4-DF3B-FECAB46432E0}"/>
              </a:ext>
            </a:extLst>
          </p:cNvPr>
          <p:cNvSpPr txBox="1"/>
          <p:nvPr/>
        </p:nvSpPr>
        <p:spPr>
          <a:xfrm>
            <a:off x="5627684" y="5472089"/>
            <a:ext cx="5666547" cy="392408"/>
          </a:xfrm>
          <a:prstGeom prst="rect">
            <a:avLst/>
          </a:prstGeom>
          <a:solidFill>
            <a:srgbClr val="000000">
              <a:alpha val="50000"/>
            </a:srgbClr>
          </a:solidFill>
          <a:ln>
            <a:noFill/>
          </a:ln>
        </p:spPr>
        <p:txBody>
          <a:bodyPr wrap="square" rtlCol="0">
            <a:noAutofit/>
          </a:bodyPr>
          <a:lstStyle/>
          <a:p>
            <a:pPr algn="ctr">
              <a:spcAft>
                <a:spcPts val="600"/>
              </a:spcAft>
            </a:pPr>
            <a:r>
              <a:rPr lang="en-US" dirty="0">
                <a:solidFill>
                  <a:srgbClr val="FFFFFF"/>
                </a:solidFill>
              </a:rPr>
              <a:t>Janis, C.M. et.al. 2002. The Origins and Evolution of the N.A. Grassland Biome: The Story of Hoofed Mammals.</a:t>
            </a:r>
          </a:p>
        </p:txBody>
      </p:sp>
    </p:spTree>
    <p:extLst>
      <p:ext uri="{BB962C8B-B14F-4D97-AF65-F5344CB8AC3E}">
        <p14:creationId xmlns:p14="http://schemas.microsoft.com/office/powerpoint/2010/main" val="1813311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D7575E-88D2-B771-681D-46A7E5541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76457"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462" y="345421"/>
            <a:ext cx="6221895" cy="5070844"/>
          </a:xfrm>
          <a:prstGeom prst="rect">
            <a:avLst/>
          </a:prstGeom>
        </p:spPr>
      </p:pic>
      <p:cxnSp>
        <p:nvCxnSpPr>
          <p:cNvPr id="13" name="Straight Connector 12">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015892" y="3476765"/>
            <a:ext cx="3753465" cy="27070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dirty="0">
                <a:solidFill>
                  <a:schemeClr val="bg1"/>
                </a:solidFill>
              </a:rPr>
              <a:t>10,000 years ago the Sahel and Sahara were relatively lush.  Water courses, swamps and lakes were scattered throughout as evidenced by hippo fossils and rock art.  </a:t>
            </a:r>
          </a:p>
        </p:txBody>
      </p:sp>
      <p:sp>
        <p:nvSpPr>
          <p:cNvPr id="3" name="TextBox 2"/>
          <p:cNvSpPr txBox="1"/>
          <p:nvPr/>
        </p:nvSpPr>
        <p:spPr>
          <a:xfrm>
            <a:off x="422643" y="5761686"/>
            <a:ext cx="6902389" cy="830997"/>
          </a:xfrm>
          <a:prstGeom prst="rect">
            <a:avLst/>
          </a:prstGeom>
          <a:noFill/>
        </p:spPr>
        <p:txBody>
          <a:bodyPr wrap="square" rtlCol="0">
            <a:spAutoFit/>
          </a:bodyPr>
          <a:lstStyle/>
          <a:p>
            <a:r>
              <a:rPr lang="en-US" sz="1600" dirty="0">
                <a:solidFill>
                  <a:schemeClr val="bg1"/>
                </a:solidFill>
              </a:rPr>
              <a:t>Ancient watercourses and biogeography of the Sahara explain the peopling of the desert.  Nick A. Drake, Roger M. Blench, Simon J. Armitage, Charlie S. Bristow, and Kevin H. White.  Proceedings of the National Academy of Sciences. 2010.</a:t>
            </a:r>
          </a:p>
        </p:txBody>
      </p:sp>
      <p:sp>
        <p:nvSpPr>
          <p:cNvPr id="8" name="TextBox 7">
            <a:extLst>
              <a:ext uri="{FF2B5EF4-FFF2-40B4-BE49-F238E27FC236}">
                <a16:creationId xmlns:a16="http://schemas.microsoft.com/office/drawing/2014/main" id="{B7899D6C-E0B6-C29B-7002-9659713157F1}"/>
              </a:ext>
            </a:extLst>
          </p:cNvPr>
          <p:cNvSpPr txBox="1"/>
          <p:nvPr/>
        </p:nvSpPr>
        <p:spPr>
          <a:xfrm>
            <a:off x="7979893" y="1219200"/>
            <a:ext cx="3825462" cy="1384995"/>
          </a:xfrm>
          <a:prstGeom prst="rect">
            <a:avLst/>
          </a:prstGeom>
          <a:noFill/>
        </p:spPr>
        <p:txBody>
          <a:bodyPr wrap="square" rtlCol="0">
            <a:spAutoFit/>
          </a:bodyPr>
          <a:lstStyle/>
          <a:p>
            <a:r>
              <a:rPr lang="en-US" sz="2800" dirty="0">
                <a:solidFill>
                  <a:schemeClr val="bg1"/>
                </a:solidFill>
              </a:rPr>
              <a:t>Examples of More Recent Climate and Plant Community Changes</a:t>
            </a:r>
          </a:p>
        </p:txBody>
      </p:sp>
    </p:spTree>
    <p:extLst>
      <p:ext uri="{BB962C8B-B14F-4D97-AF65-F5344CB8AC3E}">
        <p14:creationId xmlns:p14="http://schemas.microsoft.com/office/powerpoint/2010/main" val="2505481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699EBD07-7968-467C-82EE-7283E4651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r="1" b="7260"/>
          <a:stretch/>
        </p:blipFill>
        <p:spPr>
          <a:xfrm rot="16200000">
            <a:off x="476250" y="1238251"/>
            <a:ext cx="5143499" cy="6095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l="24421" r="616"/>
          <a:stretch/>
        </p:blipFill>
        <p:spPr>
          <a:xfrm>
            <a:off x="6096000" y="1714501"/>
            <a:ext cx="6095999" cy="5143499"/>
          </a:xfrm>
          <a:prstGeom prst="rect">
            <a:avLst/>
          </a:prstGeom>
        </p:spPr>
      </p:pic>
      <p:sp useBgFill="1">
        <p:nvSpPr>
          <p:cNvPr id="13" name="Rectangle 12">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1714500"/>
          </a:xfrm>
          <a:prstGeom prst="rect">
            <a:avLst/>
          </a:prstGeom>
          <a:ln>
            <a:noFill/>
          </a:ln>
          <a:effectLst>
            <a:outerShdw blurRad="292100" dist="228600" dir="7140000" sx="91000" sy="91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89557" y="211490"/>
            <a:ext cx="10435795" cy="129152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chemeClr val="bg1"/>
                </a:solidFill>
                <a:latin typeface="+mj-lt"/>
                <a:ea typeface="+mj-ea"/>
                <a:cs typeface="+mj-cs"/>
              </a:rPr>
              <a:t>Houston Area Change - Deweyville Terrace River Channels and Aronow Bog Study</a:t>
            </a:r>
          </a:p>
        </p:txBody>
      </p:sp>
    </p:spTree>
    <p:extLst>
      <p:ext uri="{BB962C8B-B14F-4D97-AF65-F5344CB8AC3E}">
        <p14:creationId xmlns:p14="http://schemas.microsoft.com/office/powerpoint/2010/main" val="1886487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477" y="173436"/>
            <a:ext cx="5101135" cy="6511127"/>
          </a:xfrm>
          <a:prstGeom prst="rect">
            <a:avLst/>
          </a:prstGeom>
        </p:spPr>
      </p:pic>
      <p:cxnSp>
        <p:nvCxnSpPr>
          <p:cNvPr id="8" name="Straight Connector 7">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3125" y="871146"/>
            <a:ext cx="3757568" cy="4817394"/>
          </a:xfrm>
          <a:prstGeom prst="rect">
            <a:avLst/>
          </a:prstGeom>
        </p:spPr>
      </p:pic>
      <p:sp>
        <p:nvSpPr>
          <p:cNvPr id="4" name="TextBox 3"/>
          <p:cNvSpPr txBox="1"/>
          <p:nvPr/>
        </p:nvSpPr>
        <p:spPr>
          <a:xfrm>
            <a:off x="219959" y="1542661"/>
            <a:ext cx="3424388" cy="233565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dirty="0">
                <a:solidFill>
                  <a:schemeClr val="bg1"/>
                </a:solidFill>
                <a:latin typeface="+mj-lt"/>
                <a:ea typeface="+mj-ea"/>
                <a:cs typeface="+mj-cs"/>
              </a:rPr>
              <a:t>Holocene Optimum</a:t>
            </a:r>
          </a:p>
          <a:p>
            <a:pPr>
              <a:lnSpc>
                <a:spcPct val="90000"/>
              </a:lnSpc>
              <a:spcBef>
                <a:spcPct val="0"/>
              </a:spcBef>
              <a:spcAft>
                <a:spcPts val="600"/>
              </a:spcAft>
            </a:pPr>
            <a:r>
              <a:rPr lang="en-US" sz="3200" dirty="0">
                <a:solidFill>
                  <a:schemeClr val="bg1"/>
                </a:solidFill>
                <a:latin typeface="+mj-lt"/>
                <a:ea typeface="+mj-ea"/>
                <a:cs typeface="+mj-cs"/>
              </a:rPr>
              <a:t>Atlantic Coastal Plain Sand and Silt Dunes</a:t>
            </a:r>
          </a:p>
        </p:txBody>
      </p:sp>
      <p:sp>
        <p:nvSpPr>
          <p:cNvPr id="5" name="TextBox 4">
            <a:extLst>
              <a:ext uri="{FF2B5EF4-FFF2-40B4-BE49-F238E27FC236}">
                <a16:creationId xmlns:a16="http://schemas.microsoft.com/office/drawing/2014/main" id="{2075DD77-4B78-DEBD-93E3-C8B39306142F}"/>
              </a:ext>
            </a:extLst>
          </p:cNvPr>
          <p:cNvSpPr txBox="1"/>
          <p:nvPr/>
        </p:nvSpPr>
        <p:spPr>
          <a:xfrm>
            <a:off x="286485" y="4211212"/>
            <a:ext cx="2774731" cy="1938992"/>
          </a:xfrm>
          <a:prstGeom prst="rect">
            <a:avLst/>
          </a:prstGeom>
          <a:noFill/>
        </p:spPr>
        <p:txBody>
          <a:bodyPr wrap="square" rtlCol="0">
            <a:spAutoFit/>
          </a:bodyPr>
          <a:lstStyle/>
          <a:p>
            <a:r>
              <a:rPr lang="en-US" sz="2000" dirty="0">
                <a:solidFill>
                  <a:schemeClr val="bg1"/>
                </a:solidFill>
              </a:rPr>
              <a:t>Deep sands provide a dry microclimate for grasses and flowers adapted to dry lands to thrive amidst moist forests.</a:t>
            </a:r>
          </a:p>
        </p:txBody>
      </p:sp>
    </p:spTree>
    <p:extLst>
      <p:ext uri="{BB962C8B-B14F-4D97-AF65-F5344CB8AC3E}">
        <p14:creationId xmlns:p14="http://schemas.microsoft.com/office/powerpoint/2010/main" val="1308793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t="9299" b="4510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Box 3"/>
          <p:cNvSpPr txBox="1"/>
          <p:nvPr/>
        </p:nvSpPr>
        <p:spPr>
          <a:xfrm>
            <a:off x="4223982" y="3752850"/>
            <a:ext cx="7485413"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solidFill>
                  <a:schemeClr val="bg1"/>
                </a:solidFill>
              </a:rPr>
              <a:t>Mima Mounds – Brazos Bend State Park</a:t>
            </a:r>
          </a:p>
          <a:p>
            <a:pPr indent="-228600">
              <a:lnSpc>
                <a:spcPct val="90000"/>
              </a:lnSpc>
              <a:spcBef>
                <a:spcPct val="0"/>
              </a:spcBef>
              <a:spcAft>
                <a:spcPts val="600"/>
              </a:spcAft>
              <a:buFont typeface="Arial" panose="020B0604020202020204" pitchFamily="34" charset="0"/>
              <a:buChar char="•"/>
            </a:pPr>
            <a:endParaRPr lang="en-US" dirty="0">
              <a:solidFill>
                <a:schemeClr val="bg1"/>
              </a:solidFill>
            </a:endParaRPr>
          </a:p>
          <a:p>
            <a:pPr indent="-228600">
              <a:lnSpc>
                <a:spcPct val="90000"/>
              </a:lnSpc>
              <a:spcBef>
                <a:spcPct val="0"/>
              </a:spcBef>
              <a:spcAft>
                <a:spcPts val="600"/>
              </a:spcAft>
              <a:buFont typeface="Arial" panose="020B0604020202020204" pitchFamily="34" charset="0"/>
              <a:buChar char="•"/>
            </a:pPr>
            <a:r>
              <a:rPr lang="en-US" sz="2800" dirty="0">
                <a:solidFill>
                  <a:schemeClr val="bg1"/>
                </a:solidFill>
              </a:rPr>
              <a:t>These formed during the Holocene Optimum and other more recent severe dry periods.</a:t>
            </a:r>
          </a:p>
        </p:txBody>
      </p:sp>
    </p:spTree>
    <p:extLst>
      <p:ext uri="{BB962C8B-B14F-4D97-AF65-F5344CB8AC3E}">
        <p14:creationId xmlns:p14="http://schemas.microsoft.com/office/powerpoint/2010/main" val="1929683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
      <a:dk1>
        <a:srgbClr val="000000"/>
      </a:dk1>
      <a:lt1>
        <a:srgbClr val="FFCC00"/>
      </a:lt1>
      <a:dk2>
        <a:srgbClr val="006666"/>
      </a:dk2>
      <a:lt2>
        <a:srgbClr val="FF9900"/>
      </a:lt2>
      <a:accent1>
        <a:srgbClr val="FF9900"/>
      </a:accent1>
      <a:accent2>
        <a:srgbClr val="00FFFF"/>
      </a:accent2>
      <a:accent3>
        <a:srgbClr val="AAB8B8"/>
      </a:accent3>
      <a:accent4>
        <a:srgbClr val="DAAE00"/>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1844</TotalTime>
  <Words>1330</Words>
  <Application>Microsoft Office PowerPoint</Application>
  <PresentationFormat>Widescreen</PresentationFormat>
  <Paragraphs>88</Paragraphs>
  <Slides>45</Slides>
  <Notes>3</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52" baseType="lpstr">
      <vt:lpstr>Arial</vt:lpstr>
      <vt:lpstr>Calibri</vt:lpstr>
      <vt:lpstr>Calibri Light</vt:lpstr>
      <vt:lpstr>Times New Roman</vt:lpstr>
      <vt:lpstr>Office Theme</vt:lpstr>
      <vt:lpstr>Default Design</vt:lpstr>
      <vt:lpstr>Acrobat Document</vt:lpstr>
      <vt:lpstr>Conservation of Southeast Texas’ Natural Landscapes in a Changing Climate</vt:lpstr>
      <vt:lpstr>Understanding Climate Change</vt:lpstr>
      <vt:lpstr>The Long History of Atmospheric CO2 Concentration and Global Temperature</vt:lpstr>
      <vt:lpstr>Past Climate Change and Plant Evolution</vt:lpstr>
      <vt:lpstr>Long Term Plant Community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many cases the changes will be the result of abrupt events like the Bastrop Fires</vt:lpstr>
      <vt:lpstr>Drought, disease and other agents of change exist, but climate change will be the ultimate cause</vt:lpstr>
      <vt:lpstr>PowerPoint Presentation</vt:lpstr>
      <vt:lpstr>Conserve the Range of Native Plant Diversity and Climate Refugia</vt:lpstr>
      <vt:lpstr>PowerPoint Presentation</vt:lpstr>
      <vt:lpstr>PowerPoint Presentation</vt:lpstr>
      <vt:lpstr>PowerPoint Presentation</vt:lpstr>
      <vt:lpstr>Manage Plant Communities for their Pre-European Condition Which are Often Fire and Drought Adapted</vt:lpstr>
      <vt:lpstr>PowerPoint Presentation</vt:lpstr>
      <vt:lpstr>Massive Habitat Losses From Lack of Fire</vt:lpstr>
      <vt:lpstr>Assisted Migration</vt:lpstr>
      <vt:lpstr>Assisted Migration</vt:lpstr>
      <vt:lpstr>Allow Change to Happen</vt:lpstr>
      <vt:lpstr>Average rainfall diminishes in a direction perpendicular to the geologic strata and yet plant community boundaries follow more closely the geology, not the climate.  Therefore, plant communities will tend to be “sticky”.  And there are many barriers to plant migration.</vt:lpstr>
      <vt:lpstr>A Huge Fly in the Ointment – We’re Losing Ground - Literally</vt:lpstr>
      <vt:lpstr>PowerPoint Presentation</vt:lpstr>
      <vt:lpstr>PowerPoint Presentation</vt:lpstr>
      <vt:lpstr>PowerPoint Presentation</vt:lpstr>
      <vt:lpstr>Barrier Islands and Coastal Marsh have been Drowned in 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Prairie</dc:title>
  <dc:creator>Andrew Sipocz</dc:creator>
  <cp:lastModifiedBy>Andrew Sipocz</cp:lastModifiedBy>
  <cp:revision>122</cp:revision>
  <dcterms:created xsi:type="dcterms:W3CDTF">2016-04-23T19:39:51Z</dcterms:created>
  <dcterms:modified xsi:type="dcterms:W3CDTF">2025-02-15T16:30:22Z</dcterms:modified>
</cp:coreProperties>
</file>