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13.jpg" ContentType="image/jpeg"/>
  <Override PartName="/ppt/media/image20.jpg" ContentType="image/jpeg"/>
  <Override PartName="/ppt/media/image21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4.jpg" ContentType="image/jpeg"/>
  <Override PartName="/ppt/media/image35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4"/>
  </p:notesMasterIdLst>
  <p:sldIdLst>
    <p:sldId id="359" r:id="rId2"/>
    <p:sldId id="257" r:id="rId3"/>
    <p:sldId id="360" r:id="rId4"/>
    <p:sldId id="264" r:id="rId5"/>
    <p:sldId id="261" r:id="rId6"/>
    <p:sldId id="266" r:id="rId7"/>
    <p:sldId id="286" r:id="rId8"/>
    <p:sldId id="289" r:id="rId9"/>
    <p:sldId id="290" r:id="rId10"/>
    <p:sldId id="350" r:id="rId11"/>
    <p:sldId id="361" r:id="rId12"/>
    <p:sldId id="268" r:id="rId13"/>
    <p:sldId id="291" r:id="rId14"/>
    <p:sldId id="292" r:id="rId15"/>
    <p:sldId id="293" r:id="rId16"/>
    <p:sldId id="307" r:id="rId17"/>
    <p:sldId id="298" r:id="rId18"/>
    <p:sldId id="299" r:id="rId19"/>
    <p:sldId id="300" r:id="rId20"/>
    <p:sldId id="302" r:id="rId21"/>
    <p:sldId id="303" r:id="rId22"/>
    <p:sldId id="304" r:id="rId23"/>
    <p:sldId id="305" r:id="rId24"/>
    <p:sldId id="352" r:id="rId25"/>
    <p:sldId id="306" r:id="rId26"/>
    <p:sldId id="353" r:id="rId27"/>
    <p:sldId id="338" r:id="rId28"/>
    <p:sldId id="339" r:id="rId29"/>
    <p:sldId id="340" r:id="rId30"/>
    <p:sldId id="354" r:id="rId31"/>
    <p:sldId id="362" r:id="rId32"/>
    <p:sldId id="363" r:id="rId33"/>
    <p:sldId id="355" r:id="rId34"/>
    <p:sldId id="364" r:id="rId35"/>
    <p:sldId id="341" r:id="rId36"/>
    <p:sldId id="356" r:id="rId37"/>
    <p:sldId id="357" r:id="rId38"/>
    <p:sldId id="343" r:id="rId39"/>
    <p:sldId id="344" r:id="rId40"/>
    <p:sldId id="349" r:id="rId41"/>
    <p:sldId id="345" r:id="rId42"/>
    <p:sldId id="351" r:id="rId43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946"/>
    <a:srgbClr val="0F2441"/>
    <a:srgbClr val="113255"/>
    <a:srgbClr val="004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2656E-382D-4BEC-909F-4951D9B8D63F}" v="78" dt="2025-04-01T15:41:45.08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4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sh, Debbie" userId="58ace3b2-0769-45aa-9a02-919406ef3154" providerId="ADAL" clId="{69566D16-6A63-4E56-A67A-505AA97B86D1}"/>
    <pc:docChg chg="custSel modSld">
      <pc:chgData name="Bush, Debbie" userId="58ace3b2-0769-45aa-9a02-919406ef3154" providerId="ADAL" clId="{69566D16-6A63-4E56-A67A-505AA97B86D1}" dt="2025-03-31T18:07:43.521" v="6" actId="14100"/>
      <pc:docMkLst>
        <pc:docMk/>
      </pc:docMkLst>
      <pc:sldChg chg="delSp modSp mod">
        <pc:chgData name="Bush, Debbie" userId="58ace3b2-0769-45aa-9a02-919406ef3154" providerId="ADAL" clId="{69566D16-6A63-4E56-A67A-505AA97B86D1}" dt="2025-03-31T18:07:43.521" v="6" actId="14100"/>
        <pc:sldMkLst>
          <pc:docMk/>
          <pc:sldMk cId="0" sldId="256"/>
        </pc:sldMkLst>
        <pc:spChg chg="mod">
          <ac:chgData name="Bush, Debbie" userId="58ace3b2-0769-45aa-9a02-919406ef3154" providerId="ADAL" clId="{69566D16-6A63-4E56-A67A-505AA97B86D1}" dt="2025-03-31T18:07:43.521" v="6" actId="14100"/>
          <ac:spMkLst>
            <pc:docMk/>
            <pc:sldMk cId="0" sldId="256"/>
            <ac:spMk id="9" creationId="{00000000-0000-0000-0000-000000000000}"/>
          </ac:spMkLst>
        </pc:spChg>
        <pc:picChg chg="del">
          <ac:chgData name="Bush, Debbie" userId="58ace3b2-0769-45aa-9a02-919406ef3154" providerId="ADAL" clId="{69566D16-6A63-4E56-A67A-505AA97B86D1}" dt="2025-03-31T18:06:46.012" v="0" actId="478"/>
          <ac:picMkLst>
            <pc:docMk/>
            <pc:sldMk cId="0" sldId="256"/>
            <ac:picMk id="4" creationId="{00000000-0000-0000-0000-000000000000}"/>
          </ac:picMkLst>
        </pc:picChg>
      </pc:sldChg>
    </pc:docChg>
  </pc:docChgLst>
  <pc:docChgLst>
    <pc:chgData name="Bush, Debbie" userId="58ace3b2-0769-45aa-9a02-919406ef3154" providerId="ADAL" clId="{14B2656E-382D-4BEC-909F-4951D9B8D63F}"/>
    <pc:docChg chg="undo redo custSel addSld delSld modSld sldOrd">
      <pc:chgData name="Bush, Debbie" userId="58ace3b2-0769-45aa-9a02-919406ef3154" providerId="ADAL" clId="{14B2656E-382D-4BEC-909F-4951D9B8D63F}" dt="2025-04-01T15:41:57.126" v="666" actId="167"/>
      <pc:docMkLst>
        <pc:docMk/>
      </pc:docMkLst>
      <pc:sldChg chg="addSp delSp modSp del mod">
        <pc:chgData name="Bush, Debbie" userId="58ace3b2-0769-45aa-9a02-919406ef3154" providerId="ADAL" clId="{14B2656E-382D-4BEC-909F-4951D9B8D63F}" dt="2025-03-31T22:50:10.384" v="323" actId="47"/>
        <pc:sldMkLst>
          <pc:docMk/>
          <pc:sldMk cId="0" sldId="256"/>
        </pc:sldMkLst>
        <pc:spChg chg="del">
          <ac:chgData name="Bush, Debbie" userId="58ace3b2-0769-45aa-9a02-919406ef3154" providerId="ADAL" clId="{14B2656E-382D-4BEC-909F-4951D9B8D63F}" dt="2025-03-31T18:21:43.039" v="0" actId="478"/>
          <ac:spMkLst>
            <pc:docMk/>
            <pc:sldMk cId="0" sldId="256"/>
            <ac:spMk id="6" creationId="{00000000-0000-0000-0000-000000000000}"/>
          </ac:spMkLst>
        </pc:spChg>
        <pc:spChg chg="del">
          <ac:chgData name="Bush, Debbie" userId="58ace3b2-0769-45aa-9a02-919406ef3154" providerId="ADAL" clId="{14B2656E-382D-4BEC-909F-4951D9B8D63F}" dt="2025-03-31T18:21:48.092" v="1" actId="478"/>
          <ac:spMkLst>
            <pc:docMk/>
            <pc:sldMk cId="0" sldId="256"/>
            <ac:spMk id="7" creationId="{00000000-0000-0000-0000-000000000000}"/>
          </ac:spMkLst>
        </pc:spChg>
        <pc:spChg chg="del">
          <ac:chgData name="Bush, Debbie" userId="58ace3b2-0769-45aa-9a02-919406ef3154" providerId="ADAL" clId="{14B2656E-382D-4BEC-909F-4951D9B8D63F}" dt="2025-03-31T18:21:52.918" v="3" actId="478"/>
          <ac:spMkLst>
            <pc:docMk/>
            <pc:sldMk cId="0" sldId="256"/>
            <ac:spMk id="9" creationId="{00000000-0000-0000-0000-000000000000}"/>
          </ac:spMkLst>
        </pc:spChg>
        <pc:spChg chg="add del mod">
          <ac:chgData name="Bush, Debbie" userId="58ace3b2-0769-45aa-9a02-919406ef3154" providerId="ADAL" clId="{14B2656E-382D-4BEC-909F-4951D9B8D63F}" dt="2025-03-31T18:35:24.605" v="9" actId="478"/>
          <ac:spMkLst>
            <pc:docMk/>
            <pc:sldMk cId="0" sldId="256"/>
            <ac:spMk id="10" creationId="{D09CBB8A-151E-5717-9574-62E5D9351B7C}"/>
          </ac:spMkLst>
        </pc:spChg>
        <pc:spChg chg="add mod">
          <ac:chgData name="Bush, Debbie" userId="58ace3b2-0769-45aa-9a02-919406ef3154" providerId="ADAL" clId="{14B2656E-382D-4BEC-909F-4951D9B8D63F}" dt="2025-03-31T22:46:35.331" v="314" actId="1076"/>
          <ac:spMkLst>
            <pc:docMk/>
            <pc:sldMk cId="0" sldId="256"/>
            <ac:spMk id="13" creationId="{C70C7916-1187-66D5-F259-E00C4BC8780C}"/>
          </ac:spMkLst>
        </pc:spChg>
        <pc:spChg chg="add mod">
          <ac:chgData name="Bush, Debbie" userId="58ace3b2-0769-45aa-9a02-919406ef3154" providerId="ADAL" clId="{14B2656E-382D-4BEC-909F-4951D9B8D63F}" dt="2025-03-31T18:38:22.109" v="37" actId="255"/>
          <ac:spMkLst>
            <pc:docMk/>
            <pc:sldMk cId="0" sldId="256"/>
            <ac:spMk id="14" creationId="{1E61AE0A-442D-7D50-3FAD-05FCDB784253}"/>
          </ac:spMkLst>
        </pc:spChg>
        <pc:grpChg chg="del">
          <ac:chgData name="Bush, Debbie" userId="58ace3b2-0769-45aa-9a02-919406ef3154" providerId="ADAL" clId="{14B2656E-382D-4BEC-909F-4951D9B8D63F}" dt="2025-03-31T18:21:50.479" v="2" actId="478"/>
          <ac:grpSpMkLst>
            <pc:docMk/>
            <pc:sldMk cId="0" sldId="256"/>
            <ac:grpSpMk id="2" creationId="{00000000-0000-0000-0000-000000000000}"/>
          </ac:grpSpMkLst>
        </pc:grpChg>
        <pc:picChg chg="del mod topLvl">
          <ac:chgData name="Bush, Debbie" userId="58ace3b2-0769-45aa-9a02-919406ef3154" providerId="ADAL" clId="{14B2656E-382D-4BEC-909F-4951D9B8D63F}" dt="2025-03-31T18:36:01.997" v="12" actId="478"/>
          <ac:picMkLst>
            <pc:docMk/>
            <pc:sldMk cId="0" sldId="256"/>
            <ac:picMk id="3" creationId="{00000000-0000-0000-0000-000000000000}"/>
          </ac:picMkLst>
        </pc:picChg>
        <pc:picChg chg="del topLvl">
          <ac:chgData name="Bush, Debbie" userId="58ace3b2-0769-45aa-9a02-919406ef3154" providerId="ADAL" clId="{14B2656E-382D-4BEC-909F-4951D9B8D63F}" dt="2025-03-31T18:21:50.479" v="2" actId="478"/>
          <ac:picMkLst>
            <pc:docMk/>
            <pc:sldMk cId="0" sldId="256"/>
            <ac:picMk id="5" creationId="{00000000-0000-0000-0000-000000000000}"/>
          </ac:picMkLst>
        </pc:picChg>
        <pc:picChg chg="del">
          <ac:chgData name="Bush, Debbie" userId="58ace3b2-0769-45aa-9a02-919406ef3154" providerId="ADAL" clId="{14B2656E-382D-4BEC-909F-4951D9B8D63F}" dt="2025-03-31T18:21:55.653" v="4" actId="478"/>
          <ac:picMkLst>
            <pc:docMk/>
            <pc:sldMk cId="0" sldId="256"/>
            <ac:picMk id="8" creationId="{00000000-0000-0000-0000-000000000000}"/>
          </ac:picMkLst>
        </pc:picChg>
        <pc:picChg chg="add mod">
          <ac:chgData name="Bush, Debbie" userId="58ace3b2-0769-45aa-9a02-919406ef3154" providerId="ADAL" clId="{14B2656E-382D-4BEC-909F-4951D9B8D63F}" dt="2025-03-31T22:45:40.539" v="309" actId="1076"/>
          <ac:picMkLst>
            <pc:docMk/>
            <pc:sldMk cId="0" sldId="256"/>
            <ac:picMk id="12" creationId="{7E2648BD-41A1-836D-3640-744486D0B3BC}"/>
          </ac:picMkLst>
        </pc:picChg>
      </pc:sldChg>
      <pc:sldChg chg="delSp modSp mod">
        <pc:chgData name="Bush, Debbie" userId="58ace3b2-0769-45aa-9a02-919406ef3154" providerId="ADAL" clId="{14B2656E-382D-4BEC-909F-4951D9B8D63F}" dt="2025-03-31T23:14:50.094" v="517"/>
        <pc:sldMkLst>
          <pc:docMk/>
          <pc:sldMk cId="0" sldId="257"/>
        </pc:sldMkLst>
        <pc:spChg chg="del mod">
          <ac:chgData name="Bush, Debbie" userId="58ace3b2-0769-45aa-9a02-919406ef3154" providerId="ADAL" clId="{14B2656E-382D-4BEC-909F-4951D9B8D63F}" dt="2025-03-31T23:14:50.094" v="517"/>
          <ac:spMkLst>
            <pc:docMk/>
            <pc:sldMk cId="0" sldId="257"/>
            <ac:spMk id="3" creationId="{00000000-0000-0000-0000-000000000000}"/>
          </ac:spMkLst>
        </pc:sp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58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59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60"/>
        </pc:sldMkLst>
      </pc:sldChg>
      <pc:sldChg chg="addSp delSp modSp mod ord">
        <pc:chgData name="Bush, Debbie" userId="58ace3b2-0769-45aa-9a02-919406ef3154" providerId="ADAL" clId="{14B2656E-382D-4BEC-909F-4951D9B8D63F}" dt="2025-03-31T23:15:51.560" v="532" actId="478"/>
        <pc:sldMkLst>
          <pc:docMk/>
          <pc:sldMk cId="0" sldId="261"/>
        </pc:sldMkLst>
        <pc:spChg chg="mod">
          <ac:chgData name="Bush, Debbie" userId="58ace3b2-0769-45aa-9a02-919406ef3154" providerId="ADAL" clId="{14B2656E-382D-4BEC-909F-4951D9B8D63F}" dt="2025-03-31T23:08:47.631" v="494" actId="1035"/>
          <ac:spMkLst>
            <pc:docMk/>
            <pc:sldMk cId="0" sldId="261"/>
            <ac:spMk id="3" creationId="{00000000-0000-0000-0000-000000000000}"/>
          </ac:spMkLst>
        </pc:spChg>
        <pc:spChg chg="del mod">
          <ac:chgData name="Bush, Debbie" userId="58ace3b2-0769-45aa-9a02-919406ef3154" providerId="ADAL" clId="{14B2656E-382D-4BEC-909F-4951D9B8D63F}" dt="2025-03-31T23:15:51.560" v="532" actId="478"/>
          <ac:spMkLst>
            <pc:docMk/>
            <pc:sldMk cId="0" sldId="261"/>
            <ac:spMk id="5" creationId="{00000000-0000-0000-0000-000000000000}"/>
          </ac:spMkLst>
        </pc:spChg>
        <pc:picChg chg="add del mod">
          <ac:chgData name="Bush, Debbie" userId="58ace3b2-0769-45aa-9a02-919406ef3154" providerId="ADAL" clId="{14B2656E-382D-4BEC-909F-4951D9B8D63F}" dt="2025-03-31T23:15:48.794" v="531" actId="478"/>
          <ac:picMkLst>
            <pc:docMk/>
            <pc:sldMk cId="0" sldId="261"/>
            <ac:picMk id="2" creationId="{00000000-0000-0000-0000-000000000000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62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63"/>
        </pc:sldMkLst>
      </pc:sldChg>
      <pc:sldChg chg="addSp delSp modSp mod ord">
        <pc:chgData name="Bush, Debbie" userId="58ace3b2-0769-45aa-9a02-919406ef3154" providerId="ADAL" clId="{14B2656E-382D-4BEC-909F-4951D9B8D63F}" dt="2025-03-31T23:15:36.818" v="528" actId="14100"/>
        <pc:sldMkLst>
          <pc:docMk/>
          <pc:sldMk cId="0" sldId="264"/>
        </pc:sldMkLst>
        <pc:spChg chg="mod">
          <ac:chgData name="Bush, Debbie" userId="58ace3b2-0769-45aa-9a02-919406ef3154" providerId="ADAL" clId="{14B2656E-382D-4BEC-909F-4951D9B8D63F}" dt="2025-03-31T23:06:36.110" v="441" actId="20577"/>
          <ac:spMkLst>
            <pc:docMk/>
            <pc:sldMk cId="0" sldId="264"/>
            <ac:spMk id="3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3:07:17.762" v="473" actId="6549"/>
          <ac:spMkLst>
            <pc:docMk/>
            <pc:sldMk cId="0" sldId="264"/>
            <ac:spMk id="4" creationId="{00000000-0000-0000-0000-000000000000}"/>
          </ac:spMkLst>
        </pc:spChg>
        <pc:spChg chg="add del">
          <ac:chgData name="Bush, Debbie" userId="58ace3b2-0769-45aa-9a02-919406ef3154" providerId="ADAL" clId="{14B2656E-382D-4BEC-909F-4951D9B8D63F}" dt="2025-03-31T23:15:33.570" v="527" actId="478"/>
          <ac:spMkLst>
            <pc:docMk/>
            <pc:sldMk cId="0" sldId="264"/>
            <ac:spMk id="6" creationId="{00000000-0000-0000-0000-000000000000}"/>
          </ac:spMkLst>
        </pc:spChg>
        <pc:picChg chg="mod">
          <ac:chgData name="Bush, Debbie" userId="58ace3b2-0769-45aa-9a02-919406ef3154" providerId="ADAL" clId="{14B2656E-382D-4BEC-909F-4951D9B8D63F}" dt="2025-03-31T23:15:36.818" v="528" actId="14100"/>
          <ac:picMkLst>
            <pc:docMk/>
            <pc:sldMk cId="0" sldId="264"/>
            <ac:picMk id="5" creationId="{00000000-0000-0000-0000-000000000000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65"/>
        </pc:sldMkLst>
      </pc:sldChg>
      <pc:sldChg chg="modSp mod ord">
        <pc:chgData name="Bush, Debbie" userId="58ace3b2-0769-45aa-9a02-919406ef3154" providerId="ADAL" clId="{14B2656E-382D-4BEC-909F-4951D9B8D63F}" dt="2025-03-31T23:16:00.994" v="534" actId="14100"/>
        <pc:sldMkLst>
          <pc:docMk/>
          <pc:sldMk cId="0" sldId="266"/>
        </pc:sldMkLst>
        <pc:picChg chg="mod">
          <ac:chgData name="Bush, Debbie" userId="58ace3b2-0769-45aa-9a02-919406ef3154" providerId="ADAL" clId="{14B2656E-382D-4BEC-909F-4951D9B8D63F}" dt="2025-03-31T23:16:00.994" v="534" actId="14100"/>
          <ac:picMkLst>
            <pc:docMk/>
            <pc:sldMk cId="0" sldId="266"/>
            <ac:picMk id="2" creationId="{00000000-0000-0000-0000-000000000000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67"/>
        </pc:sldMkLst>
      </pc:sldChg>
      <pc:sldChg chg="delSp modSp mod ord">
        <pc:chgData name="Bush, Debbie" userId="58ace3b2-0769-45aa-9a02-919406ef3154" providerId="ADAL" clId="{14B2656E-382D-4BEC-909F-4951D9B8D63F}" dt="2025-03-31T23:24:23.590" v="547" actId="1076"/>
        <pc:sldMkLst>
          <pc:docMk/>
          <pc:sldMk cId="0" sldId="268"/>
        </pc:sldMkLst>
        <pc:spChg chg="del">
          <ac:chgData name="Bush, Debbie" userId="58ace3b2-0769-45aa-9a02-919406ef3154" providerId="ADAL" clId="{14B2656E-382D-4BEC-909F-4951D9B8D63F}" dt="2025-03-31T23:24:19.508" v="545" actId="478"/>
          <ac:spMkLst>
            <pc:docMk/>
            <pc:sldMk cId="0" sldId="268"/>
            <ac:spMk id="3" creationId="{00000000-0000-0000-0000-000000000000}"/>
          </ac:spMkLst>
        </pc:spChg>
        <pc:picChg chg="mod">
          <ac:chgData name="Bush, Debbie" userId="58ace3b2-0769-45aa-9a02-919406ef3154" providerId="ADAL" clId="{14B2656E-382D-4BEC-909F-4951D9B8D63F}" dt="2025-03-31T23:24:23.590" v="547" actId="1076"/>
          <ac:picMkLst>
            <pc:docMk/>
            <pc:sldMk cId="0" sldId="268"/>
            <ac:picMk id="2" creationId="{00000000-0000-0000-0000-000000000000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69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0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1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2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3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4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5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6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7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8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79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0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1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2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3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4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5"/>
        </pc:sldMkLst>
      </pc:sldChg>
      <pc:sldChg chg="addSp delSp modSp mod ord setBg">
        <pc:chgData name="Bush, Debbie" userId="58ace3b2-0769-45aa-9a02-919406ef3154" providerId="ADAL" clId="{14B2656E-382D-4BEC-909F-4951D9B8D63F}" dt="2025-03-31T23:12:35.272" v="511" actId="478"/>
        <pc:sldMkLst>
          <pc:docMk/>
          <pc:sldMk cId="0" sldId="286"/>
        </pc:sldMkLst>
        <pc:spChg chg="mod">
          <ac:chgData name="Bush, Debbie" userId="58ace3b2-0769-45aa-9a02-919406ef3154" providerId="ADAL" clId="{14B2656E-382D-4BEC-909F-4951D9B8D63F}" dt="2025-03-31T20:52:04.810" v="149" actId="207"/>
          <ac:spMkLst>
            <pc:docMk/>
            <pc:sldMk cId="0" sldId="286"/>
            <ac:spMk id="2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3:11:10.104" v="507" actId="14100"/>
          <ac:spMkLst>
            <pc:docMk/>
            <pc:sldMk cId="0" sldId="286"/>
            <ac:spMk id="3" creationId="{00000000-0000-0000-0000-000000000000}"/>
          </ac:spMkLst>
        </pc:spChg>
        <pc:spChg chg="add del mod">
          <ac:chgData name="Bush, Debbie" userId="58ace3b2-0769-45aa-9a02-919406ef3154" providerId="ADAL" clId="{14B2656E-382D-4BEC-909F-4951D9B8D63F}" dt="2025-03-31T23:12:35.272" v="511" actId="478"/>
          <ac:spMkLst>
            <pc:docMk/>
            <pc:sldMk cId="0" sldId="286"/>
            <ac:spMk id="10" creationId="{5F347079-8982-304F-6001-9091AF4750B4}"/>
          </ac:spMkLst>
        </pc:spChg>
        <pc:picChg chg="add del mod">
          <ac:chgData name="Bush, Debbie" userId="58ace3b2-0769-45aa-9a02-919406ef3154" providerId="ADAL" clId="{14B2656E-382D-4BEC-909F-4951D9B8D63F}" dt="2025-03-31T20:36:28.550" v="115" actId="478"/>
          <ac:picMkLst>
            <pc:docMk/>
            <pc:sldMk cId="0" sldId="286"/>
            <ac:picMk id="5" creationId="{40A58ABF-FF82-8AE9-F349-64F60AD1D6B3}"/>
          </ac:picMkLst>
        </pc:picChg>
        <pc:picChg chg="add del mod">
          <ac:chgData name="Bush, Debbie" userId="58ace3b2-0769-45aa-9a02-919406ef3154" providerId="ADAL" clId="{14B2656E-382D-4BEC-909F-4951D9B8D63F}" dt="2025-03-31T20:48:20.563" v="122" actId="478"/>
          <ac:picMkLst>
            <pc:docMk/>
            <pc:sldMk cId="0" sldId="286"/>
            <ac:picMk id="7" creationId="{81DD4826-13BD-0CC6-A39E-D248DC148362}"/>
          </ac:picMkLst>
        </pc:picChg>
        <pc:picChg chg="add del mod modCrop">
          <ac:chgData name="Bush, Debbie" userId="58ace3b2-0769-45aa-9a02-919406ef3154" providerId="ADAL" clId="{14B2656E-382D-4BEC-909F-4951D9B8D63F}" dt="2025-03-31T23:11:48.561" v="509" actId="14100"/>
          <ac:picMkLst>
            <pc:docMk/>
            <pc:sldMk cId="0" sldId="286"/>
            <ac:picMk id="9" creationId="{7F235105-FA20-5FE1-E010-95B8281A8A77}"/>
          </ac:picMkLst>
        </pc:picChg>
        <pc:picChg chg="add del mod">
          <ac:chgData name="Bush, Debbie" userId="58ace3b2-0769-45aa-9a02-919406ef3154" providerId="ADAL" clId="{14B2656E-382D-4BEC-909F-4951D9B8D63F}" dt="2025-03-31T20:51:42.548" v="143" actId="478"/>
          <ac:picMkLst>
            <pc:docMk/>
            <pc:sldMk cId="0" sldId="286"/>
            <ac:picMk id="1026" creationId="{1B7464CB-5107-E946-0683-7CC57C048A52}"/>
          </ac:picMkLst>
        </pc:picChg>
        <pc:picChg chg="add del">
          <ac:chgData name="Bush, Debbie" userId="58ace3b2-0769-45aa-9a02-919406ef3154" providerId="ADAL" clId="{14B2656E-382D-4BEC-909F-4951D9B8D63F}" dt="2025-03-31T20:36:19.644" v="114" actId="478"/>
          <ac:picMkLst>
            <pc:docMk/>
            <pc:sldMk cId="0" sldId="286"/>
            <ac:picMk id="1028" creationId="{940071B9-571F-F7E4-E8BE-E5345F63E6B6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7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88"/>
        </pc:sldMkLst>
      </pc:sldChg>
      <pc:sldChg chg="delSp modSp mod ord">
        <pc:chgData name="Bush, Debbie" userId="58ace3b2-0769-45aa-9a02-919406ef3154" providerId="ADAL" clId="{14B2656E-382D-4BEC-909F-4951D9B8D63F}" dt="2025-04-01T01:43:31.851" v="660" actId="1076"/>
        <pc:sldMkLst>
          <pc:docMk/>
          <pc:sldMk cId="0" sldId="289"/>
        </pc:sldMkLst>
        <pc:spChg chg="mod">
          <ac:chgData name="Bush, Debbie" userId="58ace3b2-0769-45aa-9a02-919406ef3154" providerId="ADAL" clId="{14B2656E-382D-4BEC-909F-4951D9B8D63F}" dt="2025-03-31T20:25:03.432" v="80" actId="20577"/>
          <ac:spMkLst>
            <pc:docMk/>
            <pc:sldMk cId="0" sldId="289"/>
            <ac:spMk id="2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0:25:05.633" v="81"/>
          <ac:spMkLst>
            <pc:docMk/>
            <pc:sldMk cId="0" sldId="289"/>
            <ac:spMk id="3" creationId="{00000000-0000-0000-0000-000000000000}"/>
          </ac:spMkLst>
        </pc:spChg>
        <pc:spChg chg="del">
          <ac:chgData name="Bush, Debbie" userId="58ace3b2-0769-45aa-9a02-919406ef3154" providerId="ADAL" clId="{14B2656E-382D-4BEC-909F-4951D9B8D63F}" dt="2025-03-31T23:12:39.134" v="512" actId="478"/>
          <ac:spMkLst>
            <pc:docMk/>
            <pc:sldMk cId="0" sldId="289"/>
            <ac:spMk id="5" creationId="{00000000-0000-0000-0000-000000000000}"/>
          </ac:spMkLst>
        </pc:spChg>
        <pc:picChg chg="mod">
          <ac:chgData name="Bush, Debbie" userId="58ace3b2-0769-45aa-9a02-919406ef3154" providerId="ADAL" clId="{14B2656E-382D-4BEC-909F-4951D9B8D63F}" dt="2025-04-01T01:43:31.851" v="660" actId="1076"/>
          <ac:picMkLst>
            <pc:docMk/>
            <pc:sldMk cId="0" sldId="289"/>
            <ac:picMk id="4" creationId="{00000000-0000-0000-0000-000000000000}"/>
          </ac:picMkLst>
        </pc:picChg>
      </pc:sldChg>
      <pc:sldChg chg="ord">
        <pc:chgData name="Bush, Debbie" userId="58ace3b2-0769-45aa-9a02-919406ef3154" providerId="ADAL" clId="{14B2656E-382D-4BEC-909F-4951D9B8D63F}" dt="2025-03-31T21:27:28.649" v="214"/>
        <pc:sldMkLst>
          <pc:docMk/>
          <pc:sldMk cId="0" sldId="290"/>
        </pc:sldMkLst>
      </pc:sldChg>
      <pc:sldChg chg="delSp modSp mod ord">
        <pc:chgData name="Bush, Debbie" userId="58ace3b2-0769-45aa-9a02-919406ef3154" providerId="ADAL" clId="{14B2656E-382D-4BEC-909F-4951D9B8D63F}" dt="2025-03-31T23:24:08.872" v="544" actId="478"/>
        <pc:sldMkLst>
          <pc:docMk/>
          <pc:sldMk cId="0" sldId="291"/>
        </pc:sldMkLst>
        <pc:spChg chg="del mod">
          <ac:chgData name="Bush, Debbie" userId="58ace3b2-0769-45aa-9a02-919406ef3154" providerId="ADAL" clId="{14B2656E-382D-4BEC-909F-4951D9B8D63F}" dt="2025-03-31T23:24:08.872" v="544" actId="478"/>
          <ac:spMkLst>
            <pc:docMk/>
            <pc:sldMk cId="0" sldId="291"/>
            <ac:spMk id="3" creationId="{00000000-0000-0000-0000-000000000000}"/>
          </ac:spMkLst>
        </pc:spChg>
        <pc:spChg chg="del mod">
          <ac:chgData name="Bush, Debbie" userId="58ace3b2-0769-45aa-9a02-919406ef3154" providerId="ADAL" clId="{14B2656E-382D-4BEC-909F-4951D9B8D63F}" dt="2025-03-31T23:24:03.689" v="541" actId="478"/>
          <ac:spMkLst>
            <pc:docMk/>
            <pc:sldMk cId="0" sldId="291"/>
            <ac:spMk id="4" creationId="{3D2ED76B-33C2-2AFA-7DA6-5D0BB76ED2C4}"/>
          </ac:spMkLst>
        </pc:spChg>
      </pc:sldChg>
      <pc:sldChg chg="addSp delSp modSp mod ord">
        <pc:chgData name="Bush, Debbie" userId="58ace3b2-0769-45aa-9a02-919406ef3154" providerId="ADAL" clId="{14B2656E-382D-4BEC-909F-4951D9B8D63F}" dt="2025-03-31T23:27:10.042" v="561" actId="478"/>
        <pc:sldMkLst>
          <pc:docMk/>
          <pc:sldMk cId="0" sldId="292"/>
        </pc:sldMkLst>
        <pc:spChg chg="del mod">
          <ac:chgData name="Bush, Debbie" userId="58ace3b2-0769-45aa-9a02-919406ef3154" providerId="ADAL" clId="{14B2656E-382D-4BEC-909F-4951D9B8D63F}" dt="2025-03-31T23:25:52.724" v="554" actId="478"/>
          <ac:spMkLst>
            <pc:docMk/>
            <pc:sldMk cId="0" sldId="292"/>
            <ac:spMk id="3" creationId="{00000000-0000-0000-0000-000000000000}"/>
          </ac:spMkLst>
        </pc:spChg>
        <pc:spChg chg="del">
          <ac:chgData name="Bush, Debbie" userId="58ace3b2-0769-45aa-9a02-919406ef3154" providerId="ADAL" clId="{14B2656E-382D-4BEC-909F-4951D9B8D63F}" dt="2025-03-31T23:25:00.867" v="548" actId="478"/>
          <ac:spMkLst>
            <pc:docMk/>
            <pc:sldMk cId="0" sldId="292"/>
            <ac:spMk id="4" creationId="{00000000-0000-0000-0000-000000000000}"/>
          </ac:spMkLst>
        </pc:spChg>
        <pc:spChg chg="add del mod">
          <ac:chgData name="Bush, Debbie" userId="58ace3b2-0769-45aa-9a02-919406ef3154" providerId="ADAL" clId="{14B2656E-382D-4BEC-909F-4951D9B8D63F}" dt="2025-03-31T23:27:10.042" v="561" actId="478"/>
          <ac:spMkLst>
            <pc:docMk/>
            <pc:sldMk cId="0" sldId="292"/>
            <ac:spMk id="5" creationId="{087EFB59-312B-7574-0853-56C95A82BECC}"/>
          </ac:spMkLst>
        </pc:spChg>
        <pc:picChg chg="mod">
          <ac:chgData name="Bush, Debbie" userId="58ace3b2-0769-45aa-9a02-919406ef3154" providerId="ADAL" clId="{14B2656E-382D-4BEC-909F-4951D9B8D63F}" dt="2025-03-31T23:27:06.245" v="560" actId="1076"/>
          <ac:picMkLst>
            <pc:docMk/>
            <pc:sldMk cId="0" sldId="292"/>
            <ac:picMk id="2" creationId="{00000000-0000-0000-0000-000000000000}"/>
          </ac:picMkLst>
        </pc:picChg>
      </pc:sldChg>
      <pc:sldChg chg="ord">
        <pc:chgData name="Bush, Debbie" userId="58ace3b2-0769-45aa-9a02-919406ef3154" providerId="ADAL" clId="{14B2656E-382D-4BEC-909F-4951D9B8D63F}" dt="2025-03-31T21:27:28.649" v="214"/>
        <pc:sldMkLst>
          <pc:docMk/>
          <pc:sldMk cId="0" sldId="293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94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95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96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297"/>
        </pc:sldMkLst>
      </pc:sldChg>
      <pc:sldChg chg="ord">
        <pc:chgData name="Bush, Debbie" userId="58ace3b2-0769-45aa-9a02-919406ef3154" providerId="ADAL" clId="{14B2656E-382D-4BEC-909F-4951D9B8D63F}" dt="2025-03-31T21:27:28.649" v="214"/>
        <pc:sldMkLst>
          <pc:docMk/>
          <pc:sldMk cId="0" sldId="298"/>
        </pc:sldMkLst>
      </pc:sldChg>
      <pc:sldChg chg="ord">
        <pc:chgData name="Bush, Debbie" userId="58ace3b2-0769-45aa-9a02-919406ef3154" providerId="ADAL" clId="{14B2656E-382D-4BEC-909F-4951D9B8D63F}" dt="2025-03-31T21:27:28.649" v="214"/>
        <pc:sldMkLst>
          <pc:docMk/>
          <pc:sldMk cId="0" sldId="299"/>
        </pc:sldMkLst>
      </pc:sldChg>
      <pc:sldChg chg="addSp delSp modSp mod ord">
        <pc:chgData name="Bush, Debbie" userId="58ace3b2-0769-45aa-9a02-919406ef3154" providerId="ADAL" clId="{14B2656E-382D-4BEC-909F-4951D9B8D63F}" dt="2025-03-31T21:27:28.649" v="214"/>
        <pc:sldMkLst>
          <pc:docMk/>
          <pc:sldMk cId="0" sldId="300"/>
        </pc:sldMkLst>
        <pc:spChg chg="del">
          <ac:chgData name="Bush, Debbie" userId="58ace3b2-0769-45aa-9a02-919406ef3154" providerId="ADAL" clId="{14B2656E-382D-4BEC-909F-4951D9B8D63F}" dt="2025-03-31T21:22:00.204" v="181" actId="478"/>
          <ac:spMkLst>
            <pc:docMk/>
            <pc:sldMk cId="0" sldId="300"/>
            <ac:spMk id="3" creationId="{00000000-0000-0000-0000-000000000000}"/>
          </ac:spMkLst>
        </pc:spChg>
        <pc:picChg chg="del">
          <ac:chgData name="Bush, Debbie" userId="58ace3b2-0769-45aa-9a02-919406ef3154" providerId="ADAL" clId="{14B2656E-382D-4BEC-909F-4951D9B8D63F}" dt="2025-03-31T21:17:06.844" v="180" actId="478"/>
          <ac:picMkLst>
            <pc:docMk/>
            <pc:sldMk cId="0" sldId="300"/>
            <ac:picMk id="2" creationId="{00000000-0000-0000-0000-000000000000}"/>
          </ac:picMkLst>
        </pc:picChg>
        <pc:picChg chg="add mod ord">
          <ac:chgData name="Bush, Debbie" userId="58ace3b2-0769-45aa-9a02-919406ef3154" providerId="ADAL" clId="{14B2656E-382D-4BEC-909F-4951D9B8D63F}" dt="2025-03-31T21:17:03.774" v="179" actId="167"/>
          <ac:picMkLst>
            <pc:docMk/>
            <pc:sldMk cId="0" sldId="300"/>
            <ac:picMk id="5" creationId="{A68B0E1C-7C6C-28F1-9270-B8EA4CAC3162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01"/>
        </pc:sldMkLst>
      </pc:sldChg>
      <pc:sldChg chg="addSp delSp modSp mod ord">
        <pc:chgData name="Bush, Debbie" userId="58ace3b2-0769-45aa-9a02-919406ef3154" providerId="ADAL" clId="{14B2656E-382D-4BEC-909F-4951D9B8D63F}" dt="2025-03-31T21:27:28.649" v="214"/>
        <pc:sldMkLst>
          <pc:docMk/>
          <pc:sldMk cId="0" sldId="302"/>
        </pc:sldMkLst>
        <pc:spChg chg="del">
          <ac:chgData name="Bush, Debbie" userId="58ace3b2-0769-45aa-9a02-919406ef3154" providerId="ADAL" clId="{14B2656E-382D-4BEC-909F-4951D9B8D63F}" dt="2025-03-31T21:22:05.887" v="182" actId="478"/>
          <ac:spMkLst>
            <pc:docMk/>
            <pc:sldMk cId="0" sldId="302"/>
            <ac:spMk id="3" creationId="{00000000-0000-0000-0000-000000000000}"/>
          </ac:spMkLst>
        </pc:spChg>
        <pc:picChg chg="del">
          <ac:chgData name="Bush, Debbie" userId="58ace3b2-0769-45aa-9a02-919406ef3154" providerId="ADAL" clId="{14B2656E-382D-4BEC-909F-4951D9B8D63F}" dt="2025-03-31T21:24:12.334" v="194" actId="478"/>
          <ac:picMkLst>
            <pc:docMk/>
            <pc:sldMk cId="0" sldId="302"/>
            <ac:picMk id="2" creationId="{00000000-0000-0000-0000-000000000000}"/>
          </ac:picMkLst>
        </pc:picChg>
        <pc:picChg chg="add mod ord">
          <ac:chgData name="Bush, Debbie" userId="58ace3b2-0769-45aa-9a02-919406ef3154" providerId="ADAL" clId="{14B2656E-382D-4BEC-909F-4951D9B8D63F}" dt="2025-03-31T21:24:09.991" v="193" actId="167"/>
          <ac:picMkLst>
            <pc:docMk/>
            <pc:sldMk cId="0" sldId="302"/>
            <ac:picMk id="5" creationId="{0D76EB9A-2FCE-90F6-E904-5D0C62446972}"/>
          </ac:picMkLst>
        </pc:picChg>
      </pc:sldChg>
      <pc:sldChg chg="addSp delSp modSp mod ord">
        <pc:chgData name="Bush, Debbie" userId="58ace3b2-0769-45aa-9a02-919406ef3154" providerId="ADAL" clId="{14B2656E-382D-4BEC-909F-4951D9B8D63F}" dt="2025-03-31T21:36:12.937" v="231"/>
        <pc:sldMkLst>
          <pc:docMk/>
          <pc:sldMk cId="0" sldId="303"/>
        </pc:sldMkLst>
        <pc:spChg chg="del">
          <ac:chgData name="Bush, Debbie" userId="58ace3b2-0769-45aa-9a02-919406ef3154" providerId="ADAL" clId="{14B2656E-382D-4BEC-909F-4951D9B8D63F}" dt="2025-03-31T21:35:36.588" v="226" actId="478"/>
          <ac:spMkLst>
            <pc:docMk/>
            <pc:sldMk cId="0" sldId="303"/>
            <ac:spMk id="3" creationId="{00000000-0000-0000-0000-000000000000}"/>
          </ac:spMkLst>
        </pc:spChg>
        <pc:picChg chg="del mod">
          <ac:chgData name="Bush, Debbie" userId="58ace3b2-0769-45aa-9a02-919406ef3154" providerId="ADAL" clId="{14B2656E-382D-4BEC-909F-4951D9B8D63F}" dt="2025-03-31T21:35:54.652" v="229" actId="478"/>
          <ac:picMkLst>
            <pc:docMk/>
            <pc:sldMk cId="0" sldId="303"/>
            <ac:picMk id="2" creationId="{00000000-0000-0000-0000-000000000000}"/>
          </ac:picMkLst>
        </pc:picChg>
        <pc:picChg chg="add mod">
          <ac:chgData name="Bush, Debbie" userId="58ace3b2-0769-45aa-9a02-919406ef3154" providerId="ADAL" clId="{14B2656E-382D-4BEC-909F-4951D9B8D63F}" dt="2025-03-31T21:35:44.161" v="227" actId="167"/>
          <ac:picMkLst>
            <pc:docMk/>
            <pc:sldMk cId="0" sldId="303"/>
            <ac:picMk id="2050" creationId="{D74078B4-93F5-6F36-8F27-B156B4D7E8CD}"/>
          </ac:picMkLst>
        </pc:picChg>
      </pc:sldChg>
      <pc:sldChg chg="ord">
        <pc:chgData name="Bush, Debbie" userId="58ace3b2-0769-45aa-9a02-919406ef3154" providerId="ADAL" clId="{14B2656E-382D-4BEC-909F-4951D9B8D63F}" dt="2025-03-31T21:39:27.105" v="233"/>
        <pc:sldMkLst>
          <pc:docMk/>
          <pc:sldMk cId="0" sldId="304"/>
        </pc:sldMkLst>
      </pc:sldChg>
      <pc:sldChg chg="ord">
        <pc:chgData name="Bush, Debbie" userId="58ace3b2-0769-45aa-9a02-919406ef3154" providerId="ADAL" clId="{14B2656E-382D-4BEC-909F-4951D9B8D63F}" dt="2025-03-31T21:41:42.437" v="235"/>
        <pc:sldMkLst>
          <pc:docMk/>
          <pc:sldMk cId="0" sldId="305"/>
        </pc:sldMkLst>
      </pc:sldChg>
      <pc:sldChg chg="addSp delSp modSp mod ord">
        <pc:chgData name="Bush, Debbie" userId="58ace3b2-0769-45aa-9a02-919406ef3154" providerId="ADAL" clId="{14B2656E-382D-4BEC-909F-4951D9B8D63F}" dt="2025-03-31T21:50:27.633" v="254" actId="478"/>
        <pc:sldMkLst>
          <pc:docMk/>
          <pc:sldMk cId="0" sldId="306"/>
        </pc:sldMkLst>
        <pc:spChg chg="del">
          <ac:chgData name="Bush, Debbie" userId="58ace3b2-0769-45aa-9a02-919406ef3154" providerId="ADAL" clId="{14B2656E-382D-4BEC-909F-4951D9B8D63F}" dt="2025-03-31T21:47:21.367" v="243" actId="478"/>
          <ac:spMkLst>
            <pc:docMk/>
            <pc:sldMk cId="0" sldId="306"/>
            <ac:spMk id="3" creationId="{00000000-0000-0000-0000-000000000000}"/>
          </ac:spMkLst>
        </pc:spChg>
        <pc:picChg chg="del">
          <ac:chgData name="Bush, Debbie" userId="58ace3b2-0769-45aa-9a02-919406ef3154" providerId="ADAL" clId="{14B2656E-382D-4BEC-909F-4951D9B8D63F}" dt="2025-03-31T21:50:27.633" v="254" actId="478"/>
          <ac:picMkLst>
            <pc:docMk/>
            <pc:sldMk cId="0" sldId="306"/>
            <ac:picMk id="2" creationId="{00000000-0000-0000-0000-000000000000}"/>
          </ac:picMkLst>
        </pc:picChg>
        <pc:picChg chg="add mod">
          <ac:chgData name="Bush, Debbie" userId="58ace3b2-0769-45aa-9a02-919406ef3154" providerId="ADAL" clId="{14B2656E-382D-4BEC-909F-4951D9B8D63F}" dt="2025-03-31T21:50:01.216" v="248"/>
          <ac:picMkLst>
            <pc:docMk/>
            <pc:sldMk cId="0" sldId="306"/>
            <ac:picMk id="6" creationId="{238DE042-9124-5742-43F7-8DAF0B53750F}"/>
          </ac:picMkLst>
        </pc:picChg>
        <pc:picChg chg="add mod ord">
          <ac:chgData name="Bush, Debbie" userId="58ace3b2-0769-45aa-9a02-919406ef3154" providerId="ADAL" clId="{14B2656E-382D-4BEC-909F-4951D9B8D63F}" dt="2025-03-31T21:50:24.190" v="253" actId="167"/>
          <ac:picMkLst>
            <pc:docMk/>
            <pc:sldMk cId="0" sldId="306"/>
            <ac:picMk id="8" creationId="{FB12521C-3558-4D45-CDF9-6F693E7EFA58}"/>
          </ac:picMkLst>
        </pc:picChg>
      </pc:sldChg>
      <pc:sldChg chg="modSp mod ord">
        <pc:chgData name="Bush, Debbie" userId="58ace3b2-0769-45aa-9a02-919406ef3154" providerId="ADAL" clId="{14B2656E-382D-4BEC-909F-4951D9B8D63F}" dt="2025-03-31T21:29:59.154" v="222"/>
        <pc:sldMkLst>
          <pc:docMk/>
          <pc:sldMk cId="0" sldId="307"/>
        </pc:sldMkLst>
        <pc:spChg chg="mod">
          <ac:chgData name="Bush, Debbie" userId="58ace3b2-0769-45aa-9a02-919406ef3154" providerId="ADAL" clId="{14B2656E-382D-4BEC-909F-4951D9B8D63F}" dt="2025-03-31T21:10:49.758" v="171" actId="20577"/>
          <ac:spMkLst>
            <pc:docMk/>
            <pc:sldMk cId="0" sldId="307"/>
            <ac:spMk id="3" creationId="{00000000-0000-0000-0000-000000000000}"/>
          </ac:spMkLst>
        </pc:sp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08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09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0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1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2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3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4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5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6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7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8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19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0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1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2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3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4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5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6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7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8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29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0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1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2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3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4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5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6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37"/>
        </pc:sldMkLst>
      </pc:sldChg>
      <pc:sldChg chg="modSp mod ord">
        <pc:chgData name="Bush, Debbie" userId="58ace3b2-0769-45aa-9a02-919406ef3154" providerId="ADAL" clId="{14B2656E-382D-4BEC-909F-4951D9B8D63F}" dt="2025-03-31T21:58:26.014" v="266"/>
        <pc:sldMkLst>
          <pc:docMk/>
          <pc:sldMk cId="0" sldId="338"/>
        </pc:sldMkLst>
        <pc:spChg chg="mod">
          <ac:chgData name="Bush, Debbie" userId="58ace3b2-0769-45aa-9a02-919406ef3154" providerId="ADAL" clId="{14B2656E-382D-4BEC-909F-4951D9B8D63F}" dt="2025-03-31T21:57:04.248" v="264" actId="1076"/>
          <ac:spMkLst>
            <pc:docMk/>
            <pc:sldMk cId="0" sldId="338"/>
            <ac:spMk id="2" creationId="{00000000-0000-0000-0000-000000000000}"/>
          </ac:spMkLst>
        </pc:spChg>
      </pc:sldChg>
      <pc:sldChg chg="ord">
        <pc:chgData name="Bush, Debbie" userId="58ace3b2-0769-45aa-9a02-919406ef3154" providerId="ADAL" clId="{14B2656E-382D-4BEC-909F-4951D9B8D63F}" dt="2025-03-31T21:58:26.014" v="266"/>
        <pc:sldMkLst>
          <pc:docMk/>
          <pc:sldMk cId="0" sldId="339"/>
        </pc:sldMkLst>
      </pc:sldChg>
      <pc:sldChg chg="ord">
        <pc:chgData name="Bush, Debbie" userId="58ace3b2-0769-45aa-9a02-919406ef3154" providerId="ADAL" clId="{14B2656E-382D-4BEC-909F-4951D9B8D63F}" dt="2025-03-31T21:58:26.014" v="266"/>
        <pc:sldMkLst>
          <pc:docMk/>
          <pc:sldMk cId="0" sldId="340"/>
        </pc:sldMkLst>
      </pc:sldChg>
      <pc:sldChg chg="addSp delSp modSp mod ord">
        <pc:chgData name="Bush, Debbie" userId="58ace3b2-0769-45aa-9a02-919406ef3154" providerId="ADAL" clId="{14B2656E-382D-4BEC-909F-4951D9B8D63F}" dt="2025-03-31T23:45:37.970" v="605" actId="1076"/>
        <pc:sldMkLst>
          <pc:docMk/>
          <pc:sldMk cId="0" sldId="341"/>
        </pc:sldMkLst>
        <pc:picChg chg="del">
          <ac:chgData name="Bush, Debbie" userId="58ace3b2-0769-45aa-9a02-919406ef3154" providerId="ADAL" clId="{14B2656E-382D-4BEC-909F-4951D9B8D63F}" dt="2025-03-31T23:44:43.464" v="592" actId="478"/>
          <ac:picMkLst>
            <pc:docMk/>
            <pc:sldMk cId="0" sldId="341"/>
            <ac:picMk id="2" creationId="{00000000-0000-0000-0000-000000000000}"/>
          </ac:picMkLst>
        </pc:picChg>
        <pc:picChg chg="add mod">
          <ac:chgData name="Bush, Debbie" userId="58ace3b2-0769-45aa-9a02-919406ef3154" providerId="ADAL" clId="{14B2656E-382D-4BEC-909F-4951D9B8D63F}" dt="2025-03-31T23:45:37.970" v="605" actId="1076"/>
          <ac:picMkLst>
            <pc:docMk/>
            <pc:sldMk cId="0" sldId="341"/>
            <ac:picMk id="5" creationId="{0AFEE488-008A-C82D-DB1F-616A8336271D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42"/>
        </pc:sldMkLst>
      </pc:sldChg>
      <pc:sldChg chg="ord">
        <pc:chgData name="Bush, Debbie" userId="58ace3b2-0769-45aa-9a02-919406ef3154" providerId="ADAL" clId="{14B2656E-382D-4BEC-909F-4951D9B8D63F}" dt="2025-03-31T22:43:57.998" v="301"/>
        <pc:sldMkLst>
          <pc:docMk/>
          <pc:sldMk cId="0" sldId="343"/>
        </pc:sldMkLst>
      </pc:sldChg>
      <pc:sldChg chg="modSp mod ord">
        <pc:chgData name="Bush, Debbie" userId="58ace3b2-0769-45aa-9a02-919406ef3154" providerId="ADAL" clId="{14B2656E-382D-4BEC-909F-4951D9B8D63F}" dt="2025-03-31T23:49:34.902" v="635" actId="20577"/>
        <pc:sldMkLst>
          <pc:docMk/>
          <pc:sldMk cId="0" sldId="344"/>
        </pc:sldMkLst>
        <pc:spChg chg="mod">
          <ac:chgData name="Bush, Debbie" userId="58ace3b2-0769-45aa-9a02-919406ef3154" providerId="ADAL" clId="{14B2656E-382D-4BEC-909F-4951D9B8D63F}" dt="2025-03-31T23:47:24.777" v="611" actId="20577"/>
          <ac:spMkLst>
            <pc:docMk/>
            <pc:sldMk cId="0" sldId="344"/>
            <ac:spMk id="2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3:49:34.902" v="635" actId="20577"/>
          <ac:spMkLst>
            <pc:docMk/>
            <pc:sldMk cId="0" sldId="344"/>
            <ac:spMk id="3" creationId="{00000000-0000-0000-0000-000000000000}"/>
          </ac:spMkLst>
        </pc:spChg>
      </pc:sldChg>
      <pc:sldChg chg="addSp delSp modSp mod ord">
        <pc:chgData name="Bush, Debbie" userId="58ace3b2-0769-45aa-9a02-919406ef3154" providerId="ADAL" clId="{14B2656E-382D-4BEC-909F-4951D9B8D63F}" dt="2025-03-31T23:52:13.578" v="647" actId="14100"/>
        <pc:sldMkLst>
          <pc:docMk/>
          <pc:sldMk cId="0" sldId="345"/>
        </pc:sldMkLst>
        <pc:spChg chg="del">
          <ac:chgData name="Bush, Debbie" userId="58ace3b2-0769-45aa-9a02-919406ef3154" providerId="ADAL" clId="{14B2656E-382D-4BEC-909F-4951D9B8D63F}" dt="2025-03-31T23:50:59.797" v="640" actId="478"/>
          <ac:spMkLst>
            <pc:docMk/>
            <pc:sldMk cId="0" sldId="345"/>
            <ac:spMk id="3" creationId="{00000000-0000-0000-0000-000000000000}"/>
          </ac:spMkLst>
        </pc:spChg>
        <pc:spChg chg="add del mod">
          <ac:chgData name="Bush, Debbie" userId="58ace3b2-0769-45aa-9a02-919406ef3154" providerId="ADAL" clId="{14B2656E-382D-4BEC-909F-4951D9B8D63F}" dt="2025-03-31T23:51:05.624" v="641" actId="478"/>
          <ac:spMkLst>
            <pc:docMk/>
            <pc:sldMk cId="0" sldId="345"/>
            <ac:spMk id="6" creationId="{8004FBCD-D734-0E7A-3D22-1BF9730A4624}"/>
          </ac:spMkLst>
        </pc:spChg>
        <pc:picChg chg="mod">
          <ac:chgData name="Bush, Debbie" userId="58ace3b2-0769-45aa-9a02-919406ef3154" providerId="ADAL" clId="{14B2656E-382D-4BEC-909F-4951D9B8D63F}" dt="2025-03-31T23:52:13.578" v="647" actId="14100"/>
          <ac:picMkLst>
            <pc:docMk/>
            <pc:sldMk cId="0" sldId="345"/>
            <ac:picMk id="2" creationId="{00000000-0000-0000-0000-000000000000}"/>
          </ac:picMkLst>
        </pc:picChg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46"/>
        </pc:sldMkLst>
      </pc:sldChg>
      <pc:sldChg chg="add del ord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47"/>
        </pc:sldMkLst>
      </pc:sldChg>
      <pc:sldChg chg="add del">
        <pc:chgData name="Bush, Debbie" userId="58ace3b2-0769-45aa-9a02-919406ef3154" providerId="ADAL" clId="{14B2656E-382D-4BEC-909F-4951D9B8D63F}" dt="2025-03-31T23:53:53.005" v="656" actId="47"/>
        <pc:sldMkLst>
          <pc:docMk/>
          <pc:sldMk cId="0" sldId="348"/>
        </pc:sldMkLst>
      </pc:sldChg>
      <pc:sldChg chg="delSp modSp mod ord">
        <pc:chgData name="Bush, Debbie" userId="58ace3b2-0769-45aa-9a02-919406ef3154" providerId="ADAL" clId="{14B2656E-382D-4BEC-909F-4951D9B8D63F}" dt="2025-03-31T23:50:38.967" v="639" actId="1076"/>
        <pc:sldMkLst>
          <pc:docMk/>
          <pc:sldMk cId="0" sldId="349"/>
        </pc:sldMkLst>
        <pc:spChg chg="del">
          <ac:chgData name="Bush, Debbie" userId="58ace3b2-0769-45aa-9a02-919406ef3154" providerId="ADAL" clId="{14B2656E-382D-4BEC-909F-4951D9B8D63F}" dt="2025-03-31T23:50:17.931" v="637" actId="478"/>
          <ac:spMkLst>
            <pc:docMk/>
            <pc:sldMk cId="0" sldId="349"/>
            <ac:spMk id="3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3:50:38.967" v="639" actId="1076"/>
          <ac:spMkLst>
            <pc:docMk/>
            <pc:sldMk cId="0" sldId="349"/>
            <ac:spMk id="4" creationId="{B423F235-7CD4-C9EF-079E-004E0DC442A6}"/>
          </ac:spMkLst>
        </pc:spChg>
      </pc:sldChg>
      <pc:sldChg chg="ord">
        <pc:chgData name="Bush, Debbie" userId="58ace3b2-0769-45aa-9a02-919406ef3154" providerId="ADAL" clId="{14B2656E-382D-4BEC-909F-4951D9B8D63F}" dt="2025-03-31T21:29:02.415" v="220"/>
        <pc:sldMkLst>
          <pc:docMk/>
          <pc:sldMk cId="0" sldId="350"/>
        </pc:sldMkLst>
      </pc:sldChg>
      <pc:sldChg chg="addSp delSp modSp add del mod ord">
        <pc:chgData name="Bush, Debbie" userId="58ace3b2-0769-45aa-9a02-919406ef3154" providerId="ADAL" clId="{14B2656E-382D-4BEC-909F-4951D9B8D63F}" dt="2025-03-31T23:53:44.677" v="655" actId="47"/>
        <pc:sldMkLst>
          <pc:docMk/>
          <pc:sldMk cId="0" sldId="351"/>
        </pc:sldMkLst>
        <pc:spChg chg="del">
          <ac:chgData name="Bush, Debbie" userId="58ace3b2-0769-45aa-9a02-919406ef3154" providerId="ADAL" clId="{14B2656E-382D-4BEC-909F-4951D9B8D63F}" dt="2025-03-31T23:52:46.163" v="648" actId="478"/>
          <ac:spMkLst>
            <pc:docMk/>
            <pc:sldMk cId="0" sldId="351"/>
            <ac:spMk id="3" creationId="{00000000-0000-0000-0000-000000000000}"/>
          </ac:spMkLst>
        </pc:spChg>
        <pc:spChg chg="del">
          <ac:chgData name="Bush, Debbie" userId="58ace3b2-0769-45aa-9a02-919406ef3154" providerId="ADAL" clId="{14B2656E-382D-4BEC-909F-4951D9B8D63F}" dt="2025-03-31T23:53:06.911" v="651" actId="478"/>
          <ac:spMkLst>
            <pc:docMk/>
            <pc:sldMk cId="0" sldId="351"/>
            <ac:spMk id="4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3:53:21.362" v="653" actId="1076"/>
          <ac:spMkLst>
            <pc:docMk/>
            <pc:sldMk cId="0" sldId="351"/>
            <ac:spMk id="5" creationId="{FEAE16D1-3182-E04A-8FEB-C4626D76178F}"/>
          </ac:spMkLst>
        </pc:spChg>
        <pc:spChg chg="add del mod">
          <ac:chgData name="Bush, Debbie" userId="58ace3b2-0769-45aa-9a02-919406ef3154" providerId="ADAL" clId="{14B2656E-382D-4BEC-909F-4951D9B8D63F}" dt="2025-03-31T23:52:52.666" v="649" actId="478"/>
          <ac:spMkLst>
            <pc:docMk/>
            <pc:sldMk cId="0" sldId="351"/>
            <ac:spMk id="7" creationId="{A5000391-B91A-8148-E2F0-54D2718B4966}"/>
          </ac:spMkLst>
        </pc:spChg>
      </pc:sldChg>
      <pc:sldChg chg="addSp delSp modSp add mod">
        <pc:chgData name="Bush, Debbie" userId="58ace3b2-0769-45aa-9a02-919406ef3154" providerId="ADAL" clId="{14B2656E-382D-4BEC-909F-4951D9B8D63F}" dt="2025-03-31T23:29:44.466" v="562" actId="166"/>
        <pc:sldMkLst>
          <pc:docMk/>
          <pc:sldMk cId="2605463264" sldId="352"/>
        </pc:sldMkLst>
        <pc:picChg chg="del">
          <ac:chgData name="Bush, Debbie" userId="58ace3b2-0769-45aa-9a02-919406ef3154" providerId="ADAL" clId="{14B2656E-382D-4BEC-909F-4951D9B8D63F}" dt="2025-03-31T21:43:59.061" v="239" actId="478"/>
          <ac:picMkLst>
            <pc:docMk/>
            <pc:sldMk cId="2605463264" sldId="352"/>
            <ac:picMk id="2" creationId="{9808AA0D-44A9-2EBE-1A7F-B983A5AB5B28}"/>
          </ac:picMkLst>
        </pc:picChg>
        <pc:picChg chg="add mod">
          <ac:chgData name="Bush, Debbie" userId="58ace3b2-0769-45aa-9a02-919406ef3154" providerId="ADAL" clId="{14B2656E-382D-4BEC-909F-4951D9B8D63F}" dt="2025-03-31T23:29:44.466" v="562" actId="166"/>
          <ac:picMkLst>
            <pc:docMk/>
            <pc:sldMk cId="2605463264" sldId="352"/>
            <ac:picMk id="3074" creationId="{72F45FC9-F0F0-196F-BA42-9BBC21236CE3}"/>
          </ac:picMkLst>
        </pc:picChg>
      </pc:sldChg>
      <pc:sldChg chg="new del">
        <pc:chgData name="Bush, Debbie" userId="58ace3b2-0769-45aa-9a02-919406ef3154" providerId="ADAL" clId="{14B2656E-382D-4BEC-909F-4951D9B8D63F}" dt="2025-03-31T21:43:53.174" v="237" actId="47"/>
        <pc:sldMkLst>
          <pc:docMk/>
          <pc:sldMk cId="3030972110" sldId="352"/>
        </pc:sldMkLst>
      </pc:sldChg>
      <pc:sldChg chg="add ord">
        <pc:chgData name="Bush, Debbie" userId="58ace3b2-0769-45aa-9a02-919406ef3154" providerId="ADAL" clId="{14B2656E-382D-4BEC-909F-4951D9B8D63F}" dt="2025-03-31T21:54:20.929" v="257"/>
        <pc:sldMkLst>
          <pc:docMk/>
          <pc:sldMk cId="1886587608" sldId="353"/>
        </pc:sldMkLst>
      </pc:sldChg>
      <pc:sldChg chg="addSp delSp modSp add mod setBg">
        <pc:chgData name="Bush, Debbie" userId="58ace3b2-0769-45aa-9a02-919406ef3154" providerId="ADAL" clId="{14B2656E-382D-4BEC-909F-4951D9B8D63F}" dt="2025-03-31T22:01:34.889" v="274"/>
        <pc:sldMkLst>
          <pc:docMk/>
          <pc:sldMk cId="2787862369" sldId="354"/>
        </pc:sldMkLst>
        <pc:picChg chg="del">
          <ac:chgData name="Bush, Debbie" userId="58ace3b2-0769-45aa-9a02-919406ef3154" providerId="ADAL" clId="{14B2656E-382D-4BEC-909F-4951D9B8D63F}" dt="2025-03-31T22:00:29.603" v="268" actId="478"/>
          <ac:picMkLst>
            <pc:docMk/>
            <pc:sldMk cId="2787862369" sldId="354"/>
            <ac:picMk id="2" creationId="{420E07A9-2AB0-5BDA-B9CD-F0A505EE8CBD}"/>
          </ac:picMkLst>
        </pc:picChg>
        <pc:picChg chg="add mod">
          <ac:chgData name="Bush, Debbie" userId="58ace3b2-0769-45aa-9a02-919406ef3154" providerId="ADAL" clId="{14B2656E-382D-4BEC-909F-4951D9B8D63F}" dt="2025-03-31T22:00:44.423" v="270" actId="27614"/>
          <ac:picMkLst>
            <pc:docMk/>
            <pc:sldMk cId="2787862369" sldId="354"/>
            <ac:picMk id="5" creationId="{4E6A8C58-C9DD-49AE-80B1-6A1A552BC077}"/>
          </ac:picMkLst>
        </pc:picChg>
      </pc:sldChg>
      <pc:sldChg chg="addSp delSp modSp add mod ord">
        <pc:chgData name="Bush, Debbie" userId="58ace3b2-0769-45aa-9a02-919406ef3154" providerId="ADAL" clId="{14B2656E-382D-4BEC-909F-4951D9B8D63F}" dt="2025-03-31T22:09:27.303" v="281"/>
        <pc:sldMkLst>
          <pc:docMk/>
          <pc:sldMk cId="3258324425" sldId="355"/>
        </pc:sldMkLst>
        <pc:spChg chg="del">
          <ac:chgData name="Bush, Debbie" userId="58ace3b2-0769-45aa-9a02-919406ef3154" providerId="ADAL" clId="{14B2656E-382D-4BEC-909F-4951D9B8D63F}" dt="2025-03-31T22:09:03.796" v="279" actId="478"/>
          <ac:spMkLst>
            <pc:docMk/>
            <pc:sldMk cId="3258324425" sldId="355"/>
            <ac:spMk id="5" creationId="{BAE69F76-8E97-9667-A9B3-425498DB1CC9}"/>
          </ac:spMkLst>
        </pc:spChg>
        <pc:spChg chg="add mod">
          <ac:chgData name="Bush, Debbie" userId="58ace3b2-0769-45aa-9a02-919406ef3154" providerId="ADAL" clId="{14B2656E-382D-4BEC-909F-4951D9B8D63F}" dt="2025-03-31T22:09:27.303" v="281"/>
          <ac:spMkLst>
            <pc:docMk/>
            <pc:sldMk cId="3258324425" sldId="355"/>
            <ac:spMk id="6" creationId="{D1CE89ED-8F7C-A137-00DC-2D049E3CD9DE}"/>
          </ac:spMkLst>
        </pc:spChg>
        <pc:grpChg chg="del">
          <ac:chgData name="Bush, Debbie" userId="58ace3b2-0769-45aa-9a02-919406ef3154" providerId="ADAL" clId="{14B2656E-382D-4BEC-909F-4951D9B8D63F}" dt="2025-03-31T22:09:00.453" v="278" actId="478"/>
          <ac:grpSpMkLst>
            <pc:docMk/>
            <pc:sldMk cId="3258324425" sldId="355"/>
            <ac:grpSpMk id="2" creationId="{65A193E5-3195-27A7-442A-87F46D5617E4}"/>
          </ac:grpSpMkLst>
        </pc:grpChg>
        <pc:picChg chg="add">
          <ac:chgData name="Bush, Debbie" userId="58ace3b2-0769-45aa-9a02-919406ef3154" providerId="ADAL" clId="{14B2656E-382D-4BEC-909F-4951D9B8D63F}" dt="2025-03-31T22:09:06.511" v="280"/>
          <ac:picMkLst>
            <pc:docMk/>
            <pc:sldMk cId="3258324425" sldId="355"/>
            <ac:picMk id="4098" creationId="{4B4ABADC-8AC0-0C47-E22B-DEC298853EBD}"/>
          </ac:picMkLst>
        </pc:picChg>
      </pc:sldChg>
      <pc:sldChg chg="addSp delSp modSp add mod">
        <pc:chgData name="Bush, Debbie" userId="58ace3b2-0769-45aa-9a02-919406ef3154" providerId="ADAL" clId="{14B2656E-382D-4BEC-909F-4951D9B8D63F}" dt="2025-03-31T22:11:53.156" v="290" actId="962"/>
        <pc:sldMkLst>
          <pc:docMk/>
          <pc:sldMk cId="3034761372" sldId="356"/>
        </pc:sldMkLst>
        <pc:picChg chg="add mod">
          <ac:chgData name="Bush, Debbie" userId="58ace3b2-0769-45aa-9a02-919406ef3154" providerId="ADAL" clId="{14B2656E-382D-4BEC-909F-4951D9B8D63F}" dt="2025-03-31T22:11:53.156" v="290" actId="962"/>
          <ac:picMkLst>
            <pc:docMk/>
            <pc:sldMk cId="3034761372" sldId="356"/>
            <ac:picMk id="3" creationId="{BB3ECF6F-D3C7-BEAE-C6D9-4F7F42236FE1}"/>
          </ac:picMkLst>
        </pc:picChg>
        <pc:picChg chg="del">
          <ac:chgData name="Bush, Debbie" userId="58ace3b2-0769-45aa-9a02-919406ef3154" providerId="ADAL" clId="{14B2656E-382D-4BEC-909F-4951D9B8D63F}" dt="2025-03-31T22:11:40.228" v="283" actId="478"/>
          <ac:picMkLst>
            <pc:docMk/>
            <pc:sldMk cId="3034761372" sldId="356"/>
            <ac:picMk id="4098" creationId="{437F4952-3263-8C93-C274-64FA2C5AB500}"/>
          </ac:picMkLst>
        </pc:picChg>
      </pc:sldChg>
      <pc:sldChg chg="addSp delSp modSp add mod">
        <pc:chgData name="Bush, Debbie" userId="58ace3b2-0769-45aa-9a02-919406ef3154" providerId="ADAL" clId="{14B2656E-382D-4BEC-909F-4951D9B8D63F}" dt="2025-03-31T23:46:59.379" v="610" actId="1076"/>
        <pc:sldMkLst>
          <pc:docMk/>
          <pc:sldMk cId="1768584674" sldId="357"/>
        </pc:sldMkLst>
        <pc:picChg chg="del">
          <ac:chgData name="Bush, Debbie" userId="58ace3b2-0769-45aa-9a02-919406ef3154" providerId="ADAL" clId="{14B2656E-382D-4BEC-909F-4951D9B8D63F}" dt="2025-03-31T22:40:43.004" v="292" actId="478"/>
          <ac:picMkLst>
            <pc:docMk/>
            <pc:sldMk cId="1768584674" sldId="357"/>
            <ac:picMk id="3" creationId="{7342C04F-43DA-EAB6-F392-663545954D12}"/>
          </ac:picMkLst>
        </pc:picChg>
        <pc:picChg chg="add mod">
          <ac:chgData name="Bush, Debbie" userId="58ace3b2-0769-45aa-9a02-919406ef3154" providerId="ADAL" clId="{14B2656E-382D-4BEC-909F-4951D9B8D63F}" dt="2025-03-31T23:46:59.379" v="610" actId="1076"/>
          <ac:picMkLst>
            <pc:docMk/>
            <pc:sldMk cId="1768584674" sldId="357"/>
            <ac:picMk id="5122" creationId="{5915C757-5BE1-2DBA-00DC-F05373507B10}"/>
          </ac:picMkLst>
        </pc:picChg>
      </pc:sldChg>
      <pc:sldChg chg="new del">
        <pc:chgData name="Bush, Debbie" userId="58ace3b2-0769-45aa-9a02-919406ef3154" providerId="ADAL" clId="{14B2656E-382D-4BEC-909F-4951D9B8D63F}" dt="2025-03-31T22:50:01.448" v="322" actId="47"/>
        <pc:sldMkLst>
          <pc:docMk/>
          <pc:sldMk cId="1548870135" sldId="358"/>
        </pc:sldMkLst>
      </pc:sldChg>
      <pc:sldChg chg="addSp delSp modSp add mod setBg modAnim">
        <pc:chgData name="Bush, Debbie" userId="58ace3b2-0769-45aa-9a02-919406ef3154" providerId="ADAL" clId="{14B2656E-382D-4BEC-909F-4951D9B8D63F}" dt="2025-04-01T15:41:57.126" v="666" actId="167"/>
        <pc:sldMkLst>
          <pc:docMk/>
          <pc:sldMk cId="0" sldId="359"/>
        </pc:sldMkLst>
        <pc:spChg chg="mod">
          <ac:chgData name="Bush, Debbie" userId="58ace3b2-0769-45aa-9a02-919406ef3154" providerId="ADAL" clId="{14B2656E-382D-4BEC-909F-4951D9B8D63F}" dt="2025-03-31T23:01:14.021" v="395" actId="20577"/>
          <ac:spMkLst>
            <pc:docMk/>
            <pc:sldMk cId="0" sldId="359"/>
            <ac:spMk id="2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3:01:20.567" v="397" actId="20577"/>
          <ac:spMkLst>
            <pc:docMk/>
            <pc:sldMk cId="0" sldId="359"/>
            <ac:spMk id="3" creationId="{00000000-0000-0000-0000-000000000000}"/>
          </ac:spMkLst>
        </pc:spChg>
        <pc:spChg chg="mod">
          <ac:chgData name="Bush, Debbie" userId="58ace3b2-0769-45aa-9a02-919406ef3154" providerId="ADAL" clId="{14B2656E-382D-4BEC-909F-4951D9B8D63F}" dt="2025-03-31T22:49:14.789" v="321" actId="14861"/>
          <ac:spMkLst>
            <pc:docMk/>
            <pc:sldMk cId="0" sldId="359"/>
            <ac:spMk id="5" creationId="{00000000-0000-0000-0000-000000000000}"/>
          </ac:spMkLst>
        </pc:spChg>
        <pc:spChg chg="del mod">
          <ac:chgData name="Bush, Debbie" userId="58ace3b2-0769-45aa-9a02-919406ef3154" providerId="ADAL" clId="{14B2656E-382D-4BEC-909F-4951D9B8D63F}" dt="2025-03-31T23:14:43.880" v="514" actId="478"/>
          <ac:spMkLst>
            <pc:docMk/>
            <pc:sldMk cId="0" sldId="359"/>
            <ac:spMk id="8" creationId="{99C8E901-0A9A-69D1-7744-8FE16756A808}"/>
          </ac:spMkLst>
        </pc:spChg>
        <pc:picChg chg="add mod ord">
          <ac:chgData name="Bush, Debbie" userId="58ace3b2-0769-45aa-9a02-919406ef3154" providerId="ADAL" clId="{14B2656E-382D-4BEC-909F-4951D9B8D63F}" dt="2025-04-01T15:41:57.126" v="666" actId="167"/>
          <ac:picMkLst>
            <pc:docMk/>
            <pc:sldMk cId="0" sldId="359"/>
            <ac:picMk id="6" creationId="{28B21B0C-61AB-FA16-7E5C-D468BEDC012D}"/>
          </ac:picMkLst>
        </pc:picChg>
        <pc:picChg chg="add del mod ord">
          <ac:chgData name="Bush, Debbie" userId="58ace3b2-0769-45aa-9a02-919406ef3154" providerId="ADAL" clId="{14B2656E-382D-4BEC-909F-4951D9B8D63F}" dt="2025-04-01T15:41:44.085" v="661" actId="478"/>
          <ac:picMkLst>
            <pc:docMk/>
            <pc:sldMk cId="0" sldId="359"/>
            <ac:picMk id="7" creationId="{BECDF207-BBDB-4CF5-1C83-425CA0F16806}"/>
          </ac:picMkLst>
        </pc:picChg>
      </pc:sldChg>
      <pc:sldChg chg="addSp delSp modSp add mod">
        <pc:chgData name="Bush, Debbie" userId="58ace3b2-0769-45aa-9a02-919406ef3154" providerId="ADAL" clId="{14B2656E-382D-4BEC-909F-4951D9B8D63F}" dt="2025-03-31T23:14:59.462" v="519" actId="478"/>
        <pc:sldMkLst>
          <pc:docMk/>
          <pc:sldMk cId="462160264" sldId="360"/>
        </pc:sldMkLst>
        <pc:spChg chg="del mod">
          <ac:chgData name="Bush, Debbie" userId="58ace3b2-0769-45aa-9a02-919406ef3154" providerId="ADAL" clId="{14B2656E-382D-4BEC-909F-4951D9B8D63F}" dt="2025-03-31T23:14:59.462" v="519" actId="478"/>
          <ac:spMkLst>
            <pc:docMk/>
            <pc:sldMk cId="462160264" sldId="360"/>
            <ac:spMk id="3" creationId="{84202286-78C2-508F-6710-BC0680963DDB}"/>
          </ac:spMkLst>
        </pc:spChg>
        <pc:spChg chg="del mod">
          <ac:chgData name="Bush, Debbie" userId="58ace3b2-0769-45aa-9a02-919406ef3154" providerId="ADAL" clId="{14B2656E-382D-4BEC-909F-4951D9B8D63F}" dt="2025-03-31T23:05:36.931" v="413" actId="478"/>
          <ac:spMkLst>
            <pc:docMk/>
            <pc:sldMk cId="462160264" sldId="360"/>
            <ac:spMk id="5" creationId="{6FFCC19F-32C5-622C-C8EF-885B33A9EF18}"/>
          </ac:spMkLst>
        </pc:spChg>
        <pc:spChg chg="add del mod">
          <ac:chgData name="Bush, Debbie" userId="58ace3b2-0769-45aa-9a02-919406ef3154" providerId="ADAL" clId="{14B2656E-382D-4BEC-909F-4951D9B8D63F}" dt="2025-03-31T23:05:39.237" v="414" actId="478"/>
          <ac:spMkLst>
            <pc:docMk/>
            <pc:sldMk cId="462160264" sldId="360"/>
            <ac:spMk id="7" creationId="{D8646A04-1ABD-9347-C22B-1D64E3C2882B}"/>
          </ac:spMkLst>
        </pc:spChg>
        <pc:picChg chg="del">
          <ac:chgData name="Bush, Debbie" userId="58ace3b2-0769-45aa-9a02-919406ef3154" providerId="ADAL" clId="{14B2656E-382D-4BEC-909F-4951D9B8D63F}" dt="2025-03-31T23:05:32.669" v="411" actId="478"/>
          <ac:picMkLst>
            <pc:docMk/>
            <pc:sldMk cId="462160264" sldId="360"/>
            <ac:picMk id="4" creationId="{103DE593-E6AC-D203-881A-03E943C490B0}"/>
          </ac:picMkLst>
        </pc:picChg>
        <pc:picChg chg="add mod">
          <ac:chgData name="Bush, Debbie" userId="58ace3b2-0769-45aa-9a02-919406ef3154" providerId="ADAL" clId="{14B2656E-382D-4BEC-909F-4951D9B8D63F}" dt="2025-03-31T23:05:46.921" v="417" actId="962"/>
          <ac:picMkLst>
            <pc:docMk/>
            <pc:sldMk cId="462160264" sldId="360"/>
            <ac:picMk id="9" creationId="{33CF795F-1C20-0283-DBC6-B10CF5FF74B3}"/>
          </ac:picMkLst>
        </pc:picChg>
      </pc:sldChg>
      <pc:sldChg chg="addSp delSp modSp add del mod">
        <pc:chgData name="Bush, Debbie" userId="58ace3b2-0769-45aa-9a02-919406ef3154" providerId="ADAL" clId="{14B2656E-382D-4BEC-909F-4951D9B8D63F}" dt="2025-03-31T23:05:28.049" v="409" actId="47"/>
        <pc:sldMkLst>
          <pc:docMk/>
          <pc:sldMk cId="1844176933" sldId="360"/>
        </pc:sldMkLst>
        <pc:spChg chg="del">
          <ac:chgData name="Bush, Debbie" userId="58ace3b2-0769-45aa-9a02-919406ef3154" providerId="ADAL" clId="{14B2656E-382D-4BEC-909F-4951D9B8D63F}" dt="2025-03-31T23:02:33.164" v="403" actId="478"/>
          <ac:spMkLst>
            <pc:docMk/>
            <pc:sldMk cId="1844176933" sldId="360"/>
            <ac:spMk id="2" creationId="{9DFD3143-65D2-E577-3A65-9D7CA209C244}"/>
          </ac:spMkLst>
        </pc:spChg>
        <pc:spChg chg="del">
          <ac:chgData name="Bush, Debbie" userId="58ace3b2-0769-45aa-9a02-919406ef3154" providerId="ADAL" clId="{14B2656E-382D-4BEC-909F-4951D9B8D63F}" dt="2025-03-31T23:02:29.888" v="402" actId="478"/>
          <ac:spMkLst>
            <pc:docMk/>
            <pc:sldMk cId="1844176933" sldId="360"/>
            <ac:spMk id="5" creationId="{51732D45-128D-176B-7788-03F55B9B3B5C}"/>
          </ac:spMkLst>
        </pc:spChg>
        <pc:spChg chg="add del mod">
          <ac:chgData name="Bush, Debbie" userId="58ace3b2-0769-45aa-9a02-919406ef3154" providerId="ADAL" clId="{14B2656E-382D-4BEC-909F-4951D9B8D63F}" dt="2025-03-31T23:02:36.254" v="404" actId="478"/>
          <ac:spMkLst>
            <pc:docMk/>
            <pc:sldMk cId="1844176933" sldId="360"/>
            <ac:spMk id="7" creationId="{E1A50E07-EF66-92FF-861F-FB951E0CF800}"/>
          </ac:spMkLst>
        </pc:spChg>
        <pc:picChg chg="del">
          <ac:chgData name="Bush, Debbie" userId="58ace3b2-0769-45aa-9a02-919406ef3154" providerId="ADAL" clId="{14B2656E-382D-4BEC-909F-4951D9B8D63F}" dt="2025-03-31T23:02:27.166" v="401" actId="478"/>
          <ac:picMkLst>
            <pc:docMk/>
            <pc:sldMk cId="1844176933" sldId="360"/>
            <ac:picMk id="4" creationId="{DCD6E5C4-D1A0-0A4B-8E24-0E761CD6F32C}"/>
          </ac:picMkLst>
        </pc:picChg>
        <pc:picChg chg="add del mod">
          <ac:chgData name="Bush, Debbie" userId="58ace3b2-0769-45aa-9a02-919406ef3154" providerId="ADAL" clId="{14B2656E-382D-4BEC-909F-4951D9B8D63F}" dt="2025-03-31T23:05:26.692" v="408" actId="478"/>
          <ac:picMkLst>
            <pc:docMk/>
            <pc:sldMk cId="1844176933" sldId="360"/>
            <ac:picMk id="9" creationId="{24BA75BA-FFCD-DA62-CE1F-36BFE3EB6E91}"/>
          </ac:picMkLst>
        </pc:picChg>
      </pc:sldChg>
      <pc:sldChg chg="new del">
        <pc:chgData name="Bush, Debbie" userId="58ace3b2-0769-45aa-9a02-919406ef3154" providerId="ADAL" clId="{14B2656E-382D-4BEC-909F-4951D9B8D63F}" dt="2025-03-31T23:02:20.928" v="399" actId="47"/>
        <pc:sldMkLst>
          <pc:docMk/>
          <pc:sldMk cId="2176574859" sldId="360"/>
        </pc:sldMkLst>
      </pc:sldChg>
      <pc:sldChg chg="addSp delSp modSp add mod">
        <pc:chgData name="Bush, Debbie" userId="58ace3b2-0769-45aa-9a02-919406ef3154" providerId="ADAL" clId="{14B2656E-382D-4BEC-909F-4951D9B8D63F}" dt="2025-03-31T23:26:29.167" v="556" actId="1076"/>
        <pc:sldMkLst>
          <pc:docMk/>
          <pc:sldMk cId="3226779352" sldId="361"/>
        </pc:sldMkLst>
        <pc:picChg chg="del">
          <ac:chgData name="Bush, Debbie" userId="58ace3b2-0769-45aa-9a02-919406ef3154" providerId="ADAL" clId="{14B2656E-382D-4BEC-909F-4951D9B8D63F}" dt="2025-03-31T23:17:40.112" v="536" actId="478"/>
          <ac:picMkLst>
            <pc:docMk/>
            <pc:sldMk cId="3226779352" sldId="361"/>
            <ac:picMk id="2" creationId="{F4EC1779-205B-B0DD-9E76-B7898375AB1E}"/>
          </ac:picMkLst>
        </pc:picChg>
        <pc:picChg chg="add mod">
          <ac:chgData name="Bush, Debbie" userId="58ace3b2-0769-45aa-9a02-919406ef3154" providerId="ADAL" clId="{14B2656E-382D-4BEC-909F-4951D9B8D63F}" dt="2025-03-31T23:26:29.167" v="556" actId="1076"/>
          <ac:picMkLst>
            <pc:docMk/>
            <pc:sldMk cId="3226779352" sldId="361"/>
            <ac:picMk id="5" creationId="{34DF47FF-D3D0-7421-B73C-3CDF542EA393}"/>
          </ac:picMkLst>
        </pc:picChg>
      </pc:sldChg>
      <pc:sldChg chg="addSp delSp modSp add mod ord">
        <pc:chgData name="Bush, Debbie" userId="58ace3b2-0769-45aa-9a02-919406ef3154" providerId="ADAL" clId="{14B2656E-382D-4BEC-909F-4951D9B8D63F}" dt="2025-03-31T23:36:09.014" v="569" actId="962"/>
        <pc:sldMkLst>
          <pc:docMk/>
          <pc:sldMk cId="795264211" sldId="362"/>
        </pc:sldMkLst>
        <pc:picChg chg="add mod">
          <ac:chgData name="Bush, Debbie" userId="58ace3b2-0769-45aa-9a02-919406ef3154" providerId="ADAL" clId="{14B2656E-382D-4BEC-909F-4951D9B8D63F}" dt="2025-03-31T23:36:09.014" v="569" actId="962"/>
          <ac:picMkLst>
            <pc:docMk/>
            <pc:sldMk cId="795264211" sldId="362"/>
            <ac:picMk id="3" creationId="{6C6FB628-3555-236D-21EA-71776C0C2620}"/>
          </ac:picMkLst>
        </pc:picChg>
        <pc:picChg chg="del">
          <ac:chgData name="Bush, Debbie" userId="58ace3b2-0769-45aa-9a02-919406ef3154" providerId="ADAL" clId="{14B2656E-382D-4BEC-909F-4951D9B8D63F}" dt="2025-03-31T23:32:26.346" v="566" actId="478"/>
          <ac:picMkLst>
            <pc:docMk/>
            <pc:sldMk cId="795264211" sldId="362"/>
            <ac:picMk id="4098" creationId="{0CDA15A0-EEC6-0A31-10DA-327A33B4796E}"/>
          </ac:picMkLst>
        </pc:picChg>
      </pc:sldChg>
      <pc:sldChg chg="addSp delSp modSp add mod">
        <pc:chgData name="Bush, Debbie" userId="58ace3b2-0769-45aa-9a02-919406ef3154" providerId="ADAL" clId="{14B2656E-382D-4BEC-909F-4951D9B8D63F}" dt="2025-03-31T23:38:07.007" v="576" actId="1076"/>
        <pc:sldMkLst>
          <pc:docMk/>
          <pc:sldMk cId="1384361771" sldId="363"/>
        </pc:sldMkLst>
        <pc:picChg chg="del">
          <ac:chgData name="Bush, Debbie" userId="58ace3b2-0769-45aa-9a02-919406ef3154" providerId="ADAL" clId="{14B2656E-382D-4BEC-909F-4951D9B8D63F}" dt="2025-03-31T23:36:33.600" v="571" actId="478"/>
          <ac:picMkLst>
            <pc:docMk/>
            <pc:sldMk cId="1384361771" sldId="363"/>
            <ac:picMk id="3" creationId="{63755E9C-18DA-8F17-22A7-923456DBB446}"/>
          </ac:picMkLst>
        </pc:picChg>
        <pc:picChg chg="add mod">
          <ac:chgData name="Bush, Debbie" userId="58ace3b2-0769-45aa-9a02-919406ef3154" providerId="ADAL" clId="{14B2656E-382D-4BEC-909F-4951D9B8D63F}" dt="2025-03-31T23:38:07.007" v="576" actId="1076"/>
          <ac:picMkLst>
            <pc:docMk/>
            <pc:sldMk cId="1384361771" sldId="363"/>
            <ac:picMk id="4" creationId="{974C188D-7281-0549-72FA-801EF2FE0477}"/>
          </ac:picMkLst>
        </pc:picChg>
      </pc:sldChg>
      <pc:sldChg chg="addSp delSp modSp add mod">
        <pc:chgData name="Bush, Debbie" userId="58ace3b2-0769-45aa-9a02-919406ef3154" providerId="ADAL" clId="{14B2656E-382D-4BEC-909F-4951D9B8D63F}" dt="2025-03-31T23:41:22.415" v="587" actId="1076"/>
        <pc:sldMkLst>
          <pc:docMk/>
          <pc:sldMk cId="410995512" sldId="364"/>
        </pc:sldMkLst>
        <pc:picChg chg="add mod">
          <ac:chgData name="Bush, Debbie" userId="58ace3b2-0769-45aa-9a02-919406ef3154" providerId="ADAL" clId="{14B2656E-382D-4BEC-909F-4951D9B8D63F}" dt="2025-03-31T23:41:22.415" v="587" actId="1076"/>
          <ac:picMkLst>
            <pc:docMk/>
            <pc:sldMk cId="410995512" sldId="364"/>
            <ac:picMk id="3" creationId="{A693B903-59F3-5655-74F9-7B3D26CD32F9}"/>
          </ac:picMkLst>
        </pc:picChg>
        <pc:picChg chg="del">
          <ac:chgData name="Bush, Debbie" userId="58ace3b2-0769-45aa-9a02-919406ef3154" providerId="ADAL" clId="{14B2656E-382D-4BEC-909F-4951D9B8D63F}" dt="2025-03-31T23:38:43.921" v="578" actId="478"/>
          <ac:picMkLst>
            <pc:docMk/>
            <pc:sldMk cId="410995512" sldId="364"/>
            <ac:picMk id="4098" creationId="{6975DC43-0F9B-4856-FFFC-97D00FA85AF8}"/>
          </ac:picMkLst>
        </pc:picChg>
      </pc:sldChg>
      <pc:sldChg chg="delSp add del mod">
        <pc:chgData name="Bush, Debbie" userId="58ace3b2-0769-45aa-9a02-919406ef3154" providerId="ADAL" clId="{14B2656E-382D-4BEC-909F-4951D9B8D63F}" dt="2025-03-31T23:46:20.557" v="606" actId="47"/>
        <pc:sldMkLst>
          <pc:docMk/>
          <pc:sldMk cId="867331245" sldId="365"/>
        </pc:sldMkLst>
        <pc:picChg chg="del">
          <ac:chgData name="Bush, Debbie" userId="58ace3b2-0769-45aa-9a02-919406ef3154" providerId="ADAL" clId="{14B2656E-382D-4BEC-909F-4951D9B8D63F}" dt="2025-03-31T23:41:43.608" v="589" actId="478"/>
          <ac:picMkLst>
            <pc:docMk/>
            <pc:sldMk cId="867331245" sldId="365"/>
            <ac:picMk id="3" creationId="{DE306605-BA6E-BA90-A510-FD206D2C78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FD8B6-7371-44C3-85E7-F362E9249DF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9FD23-5735-44F3-B5BD-5771C6F62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6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F51BB-5070-47D1-9049-BE3D56BD92FB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029E-5E44-4930-8182-91B74F35940D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873AD-D35C-4FEC-8517-DBB1307184E6}" type="datetime1">
              <a:rPr lang="en-US" smtClean="0"/>
              <a:t>4/1/2025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F0D19-4F8B-4A7B-A1AE-7F262EB2464B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2EE5E-6F1E-433F-9893-BC900715B098}" type="datetime1">
              <a:rPr lang="en-US" smtClean="0"/>
              <a:t>4/1/2025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184" y="84201"/>
            <a:ext cx="8394674" cy="1519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542" y="1707917"/>
            <a:ext cx="7417434" cy="4370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C1BD8-F510-42F7-9B9C-1B6E3667B7C0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24139" y="6432777"/>
            <a:ext cx="250825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6767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4" descr="Clear Sea Water">
            <a:extLst>
              <a:ext uri="{FF2B5EF4-FFF2-40B4-BE49-F238E27FC236}">
                <a16:creationId xmlns:a16="http://schemas.microsoft.com/office/drawing/2014/main" id="{28B21B0C-61AB-FA16-7E5C-D468BEDC0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037" r="12749" b="-1"/>
          <a:stretch/>
        </p:blipFill>
        <p:spPr>
          <a:xfrm>
            <a:off x="0" y="-18693"/>
            <a:ext cx="9168937" cy="687669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000757"/>
            <a:ext cx="9144000" cy="644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100" b="1" spc="140" dirty="0">
                <a:solidFill>
                  <a:schemeClr val="bg1"/>
                </a:solidFill>
                <a:latin typeface="Aptos" panose="020B0004020202020204" pitchFamily="34" charset="0"/>
              </a:rPr>
              <a:t>Climate Change and Aquatic</a:t>
            </a:r>
            <a:endParaRPr sz="4100" b="1" spc="14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2563113"/>
            <a:ext cx="9144000" cy="644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100" b="1" spc="140" dirty="0">
                <a:solidFill>
                  <a:schemeClr val="bg1"/>
                </a:solidFill>
                <a:latin typeface="Aptos" panose="020B0004020202020204" pitchFamily="34" charset="0"/>
              </a:rPr>
              <a:t>Ecosystems</a:t>
            </a:r>
            <a:endParaRPr sz="4100" dirty="0"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85060" y="3986796"/>
            <a:ext cx="4471416" cy="22402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0" y="3961866"/>
            <a:ext cx="9144000" cy="2086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31700"/>
              </a:lnSpc>
              <a:spcBef>
                <a:spcPts val="95"/>
              </a:spcBef>
            </a:pPr>
            <a:r>
              <a:rPr sz="2000" b="1" i="1" spc="7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George</a:t>
            </a:r>
            <a:r>
              <a:rPr sz="2000" b="1" i="1" spc="-4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8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Guillen</a:t>
            </a:r>
            <a:endParaRPr lang="en-US" sz="2000" b="1" i="1" spc="500" dirty="0">
              <a:solidFill>
                <a:srgbClr val="FFFFFF"/>
              </a:solidFill>
              <a:latin typeface="Aptos" panose="020B0004020202020204" pitchFamily="34" charset="0"/>
              <a:cs typeface="Calibri"/>
            </a:endParaRPr>
          </a:p>
          <a:p>
            <a:pPr marR="5080" algn="ctr">
              <a:lnSpc>
                <a:spcPct val="131700"/>
              </a:lnSpc>
              <a:spcBef>
                <a:spcPts val="95"/>
              </a:spcBef>
            </a:pPr>
            <a:r>
              <a:rPr sz="2000" b="1" i="1" spc="7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University</a:t>
            </a:r>
            <a:r>
              <a:rPr sz="2000" b="1" i="1" spc="-1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5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of</a:t>
            </a:r>
            <a:r>
              <a:rPr sz="2000" b="1" i="1" spc="-3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11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Houston</a:t>
            </a:r>
            <a:r>
              <a:rPr lang="en-US" sz="2000" b="1" i="1" spc="-2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-</a:t>
            </a:r>
            <a:r>
              <a:rPr sz="2000" b="1" i="1" spc="14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Clear</a:t>
            </a:r>
            <a:r>
              <a:rPr sz="2000" b="1" i="1" spc="-3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8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Lake</a:t>
            </a:r>
            <a:endParaRPr lang="en-US" sz="2000" b="1" i="1" spc="85" dirty="0">
              <a:solidFill>
                <a:srgbClr val="FFFFFF"/>
              </a:solidFill>
              <a:latin typeface="Aptos" panose="020B0004020202020204" pitchFamily="34" charset="0"/>
              <a:cs typeface="Calibri"/>
            </a:endParaRPr>
          </a:p>
          <a:p>
            <a:pPr marR="5080" algn="ctr">
              <a:lnSpc>
                <a:spcPct val="131700"/>
              </a:lnSpc>
              <a:spcBef>
                <a:spcPts val="95"/>
              </a:spcBef>
            </a:pPr>
            <a:r>
              <a:rPr sz="2000" b="1" i="1" spc="114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College</a:t>
            </a:r>
            <a:r>
              <a:rPr sz="2000" b="1" i="1" spc="-3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5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of</a:t>
            </a:r>
            <a:r>
              <a:rPr sz="2000" b="1" i="1" spc="-2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17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Science</a:t>
            </a:r>
            <a:r>
              <a:rPr sz="2000" b="1" i="1" spc="-3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9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and</a:t>
            </a:r>
            <a:r>
              <a:rPr sz="2000" b="1" i="1" spc="-3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6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Engineering</a:t>
            </a:r>
            <a:endParaRPr lang="en-US" sz="2000" b="1" i="1" spc="60" dirty="0">
              <a:solidFill>
                <a:srgbClr val="FFFFFF"/>
              </a:solidFill>
              <a:latin typeface="Aptos" panose="020B0004020202020204" pitchFamily="34" charset="0"/>
              <a:cs typeface="Calibri"/>
            </a:endParaRPr>
          </a:p>
          <a:p>
            <a:pPr marR="5080" algn="ctr">
              <a:lnSpc>
                <a:spcPct val="131700"/>
              </a:lnSpc>
              <a:spcBef>
                <a:spcPts val="95"/>
              </a:spcBef>
            </a:pPr>
            <a:r>
              <a:rPr sz="2000" b="1" i="1" spc="6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Texas</a:t>
            </a:r>
            <a:r>
              <a:rPr sz="2000" b="1" i="1" spc="-4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7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Envirothon</a:t>
            </a:r>
            <a:r>
              <a:rPr sz="2000" b="1" i="1" spc="-3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2000" b="1" i="1" spc="8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Teacher Training</a:t>
            </a:r>
            <a:r>
              <a:rPr sz="2000" b="1" i="1" spc="-3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000" b="1" i="1" spc="145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Session</a:t>
            </a:r>
            <a:endParaRPr sz="2000" dirty="0">
              <a:latin typeface="Aptos" panose="020B0004020202020204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lang="en-US" sz="2000" b="1" i="1" spc="-1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2</a:t>
            </a:r>
            <a:r>
              <a:rPr sz="2000" b="1" i="1" spc="-1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/</a:t>
            </a:r>
            <a:r>
              <a:rPr lang="en-US" sz="2000" b="1" i="1" spc="-1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15</a:t>
            </a:r>
            <a:r>
              <a:rPr sz="2000" b="1" i="1" spc="-1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/25</a:t>
            </a:r>
            <a:endParaRPr sz="2000" dirty="0">
              <a:latin typeface="Aptos" panose="020B0004020202020204" pitchFamily="34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6218"/>
            <a:ext cx="9143999" cy="60960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F16660-F499-60EA-165C-4A21999EAB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10</a:t>
            </a:fld>
            <a:endParaRPr lang="en-US"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600C502-8E70-D89E-2679-BB3A7B5AC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EC5938-937F-1502-88B4-4AF66E02F5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11</a:t>
            </a:fld>
            <a:endParaRPr lang="en-US" spc="-25" dirty="0"/>
          </a:p>
        </p:txBody>
      </p:sp>
      <p:pic>
        <p:nvPicPr>
          <p:cNvPr id="5" name="Picture 4" descr="A diagram of a river flowing through a mountain&#10;&#10;AI-generated content may be incorrect.">
            <a:extLst>
              <a:ext uri="{FF2B5EF4-FFF2-40B4-BE49-F238E27FC236}">
                <a16:creationId xmlns:a16="http://schemas.microsoft.com/office/drawing/2014/main" id="{34DF47FF-D3D0-7421-B73C-3CDF542E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7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04" y="74676"/>
            <a:ext cx="8938768" cy="67257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52" y="-1"/>
            <a:ext cx="898486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437" y="273922"/>
            <a:ext cx="8239125" cy="63101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94" y="1120736"/>
            <a:ext cx="9075385" cy="46165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303402"/>
            <a:ext cx="5636260" cy="1300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z="4400" b="1" spc="140" dirty="0">
                <a:latin typeface="Calibri"/>
                <a:cs typeface="Calibri"/>
              </a:rPr>
              <a:t>Stressors</a:t>
            </a:r>
            <a:r>
              <a:rPr sz="4400" b="1" spc="-200" dirty="0">
                <a:latin typeface="Calibri"/>
                <a:cs typeface="Calibri"/>
              </a:rPr>
              <a:t> </a:t>
            </a:r>
            <a:r>
              <a:rPr sz="4400" b="1" dirty="0">
                <a:latin typeface="Calibri"/>
                <a:cs typeface="Calibri"/>
              </a:rPr>
              <a:t>in</a:t>
            </a:r>
            <a:r>
              <a:rPr sz="4400" b="1" spc="-145" dirty="0">
                <a:latin typeface="Calibri"/>
                <a:cs typeface="Calibri"/>
              </a:rPr>
              <a:t> </a:t>
            </a:r>
            <a:r>
              <a:rPr sz="4400" b="1" spc="-10" dirty="0">
                <a:latin typeface="Calibri"/>
                <a:cs typeface="Calibri"/>
              </a:rPr>
              <a:t>Freshwater </a:t>
            </a:r>
            <a:r>
              <a:rPr sz="4400" b="1" spc="110" dirty="0">
                <a:latin typeface="Calibri"/>
                <a:cs typeface="Calibri"/>
              </a:rPr>
              <a:t>Streams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07542" y="1707917"/>
            <a:ext cx="7417434" cy="4431341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 spc="125" dirty="0">
                <a:latin typeface="Calibri"/>
                <a:cs typeface="Calibri"/>
              </a:rPr>
              <a:t>Spills</a:t>
            </a:r>
          </a:p>
          <a:p>
            <a:pPr marL="240029" indent="-227329">
              <a:spcBef>
                <a:spcPts val="75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dirty="0"/>
              <a:t>Improperly</a:t>
            </a:r>
            <a:r>
              <a:rPr lang="en-US" spc="180" dirty="0"/>
              <a:t> </a:t>
            </a:r>
            <a:r>
              <a:rPr lang="en-US" dirty="0"/>
              <a:t>treated</a:t>
            </a:r>
            <a:r>
              <a:rPr lang="en-US" spc="175" dirty="0"/>
              <a:t> </a:t>
            </a:r>
            <a:r>
              <a:rPr lang="en-US" dirty="0"/>
              <a:t>wastewater,</a:t>
            </a:r>
            <a:r>
              <a:rPr lang="en-US" spc="185" dirty="0"/>
              <a:t> </a:t>
            </a:r>
            <a:r>
              <a:rPr lang="en-US" spc="110" dirty="0"/>
              <a:t>septic</a:t>
            </a:r>
            <a:r>
              <a:rPr lang="en-US" spc="170" dirty="0"/>
              <a:t> </a:t>
            </a:r>
            <a:r>
              <a:rPr lang="en-US" spc="80" dirty="0"/>
              <a:t>tanks</a:t>
            </a:r>
          </a:p>
          <a:p>
            <a:pPr marL="240029" indent="-227329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029" algn="l"/>
              </a:tabLst>
            </a:pPr>
            <a:r>
              <a:rPr spc="45" dirty="0"/>
              <a:t>Urbanization</a:t>
            </a:r>
            <a:endParaRPr lang="en-US" spc="45" dirty="0"/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pc="65" dirty="0"/>
              <a:t>Invasive</a:t>
            </a:r>
            <a:r>
              <a:rPr lang="en-US" spc="-65" dirty="0"/>
              <a:t> </a:t>
            </a:r>
            <a:r>
              <a:rPr lang="en-US" spc="85" dirty="0"/>
              <a:t>organisms</a:t>
            </a: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pc="80" dirty="0"/>
              <a:t>Non-</a:t>
            </a:r>
            <a:r>
              <a:rPr lang="en-US" dirty="0"/>
              <a:t>point</a:t>
            </a:r>
            <a:r>
              <a:rPr lang="en-US" spc="70" dirty="0"/>
              <a:t> </a:t>
            </a:r>
            <a:r>
              <a:rPr lang="en-US" dirty="0"/>
              <a:t>runoff</a:t>
            </a:r>
            <a:r>
              <a:rPr lang="en-US" spc="70" dirty="0"/>
              <a:t> </a:t>
            </a:r>
            <a:r>
              <a:rPr lang="en-US" dirty="0"/>
              <a:t>from</a:t>
            </a:r>
            <a:r>
              <a:rPr lang="en-US" spc="85" dirty="0"/>
              <a:t> </a:t>
            </a:r>
            <a:r>
              <a:rPr lang="en-US" spc="75" dirty="0"/>
              <a:t>land</a:t>
            </a:r>
          </a:p>
          <a:p>
            <a:pPr marL="240029" marR="5080" indent="-227329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pc="100" dirty="0"/>
              <a:t>Increased</a:t>
            </a:r>
            <a:r>
              <a:rPr spc="-25" dirty="0"/>
              <a:t> </a:t>
            </a:r>
            <a:r>
              <a:rPr spc="90" dirty="0"/>
              <a:t>volumes</a:t>
            </a:r>
            <a:r>
              <a:rPr spc="-35" dirty="0"/>
              <a:t> </a:t>
            </a:r>
            <a:r>
              <a:rPr spc="100" dirty="0"/>
              <a:t>and</a:t>
            </a:r>
            <a:r>
              <a:rPr spc="-40" dirty="0"/>
              <a:t> </a:t>
            </a:r>
            <a:r>
              <a:rPr spc="60" dirty="0"/>
              <a:t>velocity</a:t>
            </a:r>
            <a:r>
              <a:rPr spc="-55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dirty="0"/>
              <a:t>water</a:t>
            </a:r>
            <a:r>
              <a:rPr spc="-50" dirty="0"/>
              <a:t> </a:t>
            </a:r>
            <a:r>
              <a:rPr spc="85" dirty="0"/>
              <a:t>due</a:t>
            </a:r>
            <a:r>
              <a:rPr spc="-30" dirty="0"/>
              <a:t> </a:t>
            </a:r>
            <a:r>
              <a:rPr spc="-25" dirty="0"/>
              <a:t>to 	</a:t>
            </a:r>
            <a:r>
              <a:rPr dirty="0"/>
              <a:t>more</a:t>
            </a:r>
            <a:r>
              <a:rPr spc="50" dirty="0"/>
              <a:t> </a:t>
            </a:r>
            <a:r>
              <a:rPr spc="70" dirty="0"/>
              <a:t>impervious</a:t>
            </a:r>
            <a:r>
              <a:rPr spc="45" dirty="0"/>
              <a:t> </a:t>
            </a:r>
            <a:r>
              <a:rPr spc="100" dirty="0"/>
              <a:t>surfaces.</a:t>
            </a:r>
          </a:p>
          <a:p>
            <a:pPr marL="240029" marR="755015" indent="-227329">
              <a:lnSpc>
                <a:spcPts val="302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pc="75" dirty="0"/>
              <a:t>Large</a:t>
            </a:r>
            <a:r>
              <a:rPr spc="-30" dirty="0"/>
              <a:t> </a:t>
            </a:r>
            <a:r>
              <a:rPr spc="80" dirty="0"/>
              <a:t>numbers</a:t>
            </a:r>
            <a:r>
              <a:rPr spc="-40" dirty="0"/>
              <a:t> </a:t>
            </a:r>
            <a:r>
              <a:rPr spc="100" dirty="0"/>
              <a:t>and</a:t>
            </a:r>
            <a:r>
              <a:rPr spc="-40" dirty="0"/>
              <a:t> </a:t>
            </a:r>
            <a:r>
              <a:rPr spc="125" dirty="0"/>
              <a:t>sources</a:t>
            </a:r>
            <a:r>
              <a:rPr spc="-30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55" dirty="0"/>
              <a:t>pathogenic 	</a:t>
            </a:r>
            <a:r>
              <a:rPr spc="65" dirty="0"/>
              <a:t>bacteria</a:t>
            </a:r>
            <a:endParaRPr lang="en-US" spc="6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49348"/>
            <a:ext cx="9143999" cy="35591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3875" y="766762"/>
            <a:ext cx="8096250" cy="53244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fish diagram">
            <a:extLst>
              <a:ext uri="{FF2B5EF4-FFF2-40B4-BE49-F238E27FC236}">
                <a16:creationId xmlns:a16="http://schemas.microsoft.com/office/drawing/2014/main" id="{A68B0E1C-7C6C-28F1-9270-B8EA4CAC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" y="1509649"/>
            <a:ext cx="8248225" cy="35286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A29AD-1808-38EC-7098-6A348306CA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19</a:t>
            </a:fld>
            <a:endParaRPr lang="en-US"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65619"/>
            <a:ext cx="9143999" cy="514932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4288" rIns="0" bIns="0" rtlCol="0">
            <a:spAutoFit/>
          </a:bodyPr>
          <a:lstStyle/>
          <a:p>
            <a:pPr marL="2275205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FF00"/>
                </a:solidFill>
                <a:latin typeface="Calibri"/>
                <a:cs typeface="Calibri"/>
              </a:rPr>
              <a:t>Our</a:t>
            </a:r>
            <a:r>
              <a:rPr sz="4400" b="1" spc="-1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4400" b="1" spc="85" dirty="0">
                <a:solidFill>
                  <a:srgbClr val="FFFF00"/>
                </a:solidFill>
                <a:latin typeface="Calibri"/>
                <a:cs typeface="Calibri"/>
              </a:rPr>
              <a:t>Blue</a:t>
            </a:r>
            <a:r>
              <a:rPr sz="4400" b="1" spc="-1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4400" b="1" spc="45" dirty="0">
                <a:solidFill>
                  <a:srgbClr val="FFFF00"/>
                </a:solidFill>
                <a:latin typeface="Calibri"/>
                <a:cs typeface="Calibri"/>
              </a:rPr>
              <a:t>Planet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D4B40-8BA4-0950-F0DE-FBCA26E30F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2</a:t>
            </a:fld>
            <a:endParaRPr lang="en-US" spc="-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multiple stressers&#10;&#10;AI-generated content may be incorrect.">
            <a:extLst>
              <a:ext uri="{FF2B5EF4-FFF2-40B4-BE49-F238E27FC236}">
                <a16:creationId xmlns:a16="http://schemas.microsoft.com/office/drawing/2014/main" id="{0D76EB9A-2FCE-90F6-E904-5D0C62446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32" y="1188719"/>
            <a:ext cx="7515352" cy="37330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03E6A-DF5E-48BF-DC53-FF32DEDB6C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20</a:t>
            </a:fld>
            <a:endParaRPr lang="en-US"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74078B4-93F5-6F36-8F27-B156B4D7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452678"/>
            <a:ext cx="7608583" cy="61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9F6B4-8660-A0B5-EC4F-2884784B26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21</a:t>
            </a:fld>
            <a:endParaRPr lang="en-US"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5547"/>
            <a:ext cx="9143999" cy="49469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6967"/>
            <a:ext cx="9143999" cy="50840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30BF7A3-F7E4-7AEB-8409-18A9A8BE4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6F43F6D-8460-243F-CA73-F428E2501DC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pic>
        <p:nvPicPr>
          <p:cNvPr id="3074" name="Picture 2" descr="Fig. 6">
            <a:extLst>
              <a:ext uri="{FF2B5EF4-FFF2-40B4-BE49-F238E27FC236}">
                <a16:creationId xmlns:a16="http://schemas.microsoft.com/office/drawing/2014/main" id="{72F45FC9-F0F0-196F-BA42-9BBC2123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65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6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landscape&#10;&#10;AI-generated content may be incorrect.">
            <a:extLst>
              <a:ext uri="{FF2B5EF4-FFF2-40B4-BE49-F238E27FC236}">
                <a16:creationId xmlns:a16="http://schemas.microsoft.com/office/drawing/2014/main" id="{FB12521C-3558-4D45-CDF9-6F693E7E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3" y="29066"/>
            <a:ext cx="8184799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1F420B0-FA87-31DD-7C67-7DC017315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6588ED6B-F46E-D304-C767-92871C89A97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FCABDA51-7997-975B-0710-7D1C10E710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542" y="303402"/>
            <a:ext cx="5636260" cy="1300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z="4400" b="1" spc="140" dirty="0">
                <a:latin typeface="Calibri"/>
                <a:cs typeface="Calibri"/>
              </a:rPr>
              <a:t>Stressors</a:t>
            </a:r>
            <a:r>
              <a:rPr sz="4400" b="1" spc="-200" dirty="0">
                <a:latin typeface="Calibri"/>
                <a:cs typeface="Calibri"/>
              </a:rPr>
              <a:t> </a:t>
            </a:r>
            <a:r>
              <a:rPr sz="4400" b="1" dirty="0">
                <a:latin typeface="Calibri"/>
                <a:cs typeface="Calibri"/>
              </a:rPr>
              <a:t>in</a:t>
            </a:r>
            <a:r>
              <a:rPr sz="4400" b="1" spc="-145" dirty="0">
                <a:latin typeface="Calibri"/>
                <a:cs typeface="Calibri"/>
              </a:rPr>
              <a:t> </a:t>
            </a:r>
            <a:r>
              <a:rPr sz="4400" b="1" spc="-10" dirty="0">
                <a:latin typeface="Calibri"/>
                <a:cs typeface="Calibri"/>
              </a:rPr>
              <a:t>Freshwater </a:t>
            </a:r>
            <a:r>
              <a:rPr sz="4400" b="1" spc="110" dirty="0">
                <a:latin typeface="Calibri"/>
                <a:cs typeface="Calibri"/>
              </a:rPr>
              <a:t>Streams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AD068E1-5C6E-9A8D-C87B-EC9AC07948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542" y="1707917"/>
            <a:ext cx="7417434" cy="4431341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 spc="125" dirty="0">
                <a:latin typeface="Calibri"/>
                <a:cs typeface="Calibri"/>
              </a:rPr>
              <a:t>Spills</a:t>
            </a:r>
          </a:p>
          <a:p>
            <a:pPr marL="240029" indent="-227329">
              <a:spcBef>
                <a:spcPts val="75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dirty="0"/>
              <a:t>Improperly</a:t>
            </a:r>
            <a:r>
              <a:rPr lang="en-US" spc="180" dirty="0"/>
              <a:t> </a:t>
            </a:r>
            <a:r>
              <a:rPr lang="en-US" dirty="0"/>
              <a:t>treated</a:t>
            </a:r>
            <a:r>
              <a:rPr lang="en-US" spc="175" dirty="0"/>
              <a:t> </a:t>
            </a:r>
            <a:r>
              <a:rPr lang="en-US" dirty="0"/>
              <a:t>wastewater,</a:t>
            </a:r>
            <a:r>
              <a:rPr lang="en-US" spc="185" dirty="0"/>
              <a:t> </a:t>
            </a:r>
            <a:r>
              <a:rPr lang="en-US" spc="110" dirty="0"/>
              <a:t>septic</a:t>
            </a:r>
            <a:r>
              <a:rPr lang="en-US" spc="170" dirty="0"/>
              <a:t> </a:t>
            </a:r>
            <a:r>
              <a:rPr lang="en-US" spc="80" dirty="0"/>
              <a:t>tanks</a:t>
            </a:r>
          </a:p>
          <a:p>
            <a:pPr marL="240029" indent="-227329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029" algn="l"/>
              </a:tabLst>
            </a:pPr>
            <a:r>
              <a:rPr spc="45" dirty="0"/>
              <a:t>Urbanization</a:t>
            </a:r>
            <a:endParaRPr lang="en-US" spc="45" dirty="0"/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pc="65" dirty="0"/>
              <a:t>Invasive</a:t>
            </a:r>
            <a:r>
              <a:rPr lang="en-US" spc="-65" dirty="0"/>
              <a:t> </a:t>
            </a:r>
            <a:r>
              <a:rPr lang="en-US" spc="85" dirty="0"/>
              <a:t>organisms</a:t>
            </a: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pc="80" dirty="0"/>
              <a:t>Non-</a:t>
            </a:r>
            <a:r>
              <a:rPr lang="en-US" dirty="0"/>
              <a:t>point</a:t>
            </a:r>
            <a:r>
              <a:rPr lang="en-US" spc="70" dirty="0"/>
              <a:t> </a:t>
            </a:r>
            <a:r>
              <a:rPr lang="en-US" dirty="0"/>
              <a:t>runoff</a:t>
            </a:r>
            <a:r>
              <a:rPr lang="en-US" spc="70" dirty="0"/>
              <a:t> </a:t>
            </a:r>
            <a:r>
              <a:rPr lang="en-US" dirty="0"/>
              <a:t>from</a:t>
            </a:r>
            <a:r>
              <a:rPr lang="en-US" spc="85" dirty="0"/>
              <a:t> </a:t>
            </a:r>
            <a:r>
              <a:rPr lang="en-US" spc="75" dirty="0"/>
              <a:t>land</a:t>
            </a:r>
          </a:p>
          <a:p>
            <a:pPr marL="240029" marR="5080" indent="-227329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pc="100" dirty="0"/>
              <a:t>Increased</a:t>
            </a:r>
            <a:r>
              <a:rPr spc="-25" dirty="0"/>
              <a:t> </a:t>
            </a:r>
            <a:r>
              <a:rPr spc="90" dirty="0"/>
              <a:t>volumes</a:t>
            </a:r>
            <a:r>
              <a:rPr spc="-35" dirty="0"/>
              <a:t> </a:t>
            </a:r>
            <a:r>
              <a:rPr spc="100" dirty="0"/>
              <a:t>and</a:t>
            </a:r>
            <a:r>
              <a:rPr spc="-40" dirty="0"/>
              <a:t> </a:t>
            </a:r>
            <a:r>
              <a:rPr spc="60" dirty="0"/>
              <a:t>velocity</a:t>
            </a:r>
            <a:r>
              <a:rPr spc="-55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dirty="0"/>
              <a:t>water</a:t>
            </a:r>
            <a:r>
              <a:rPr spc="-50" dirty="0"/>
              <a:t> </a:t>
            </a:r>
            <a:r>
              <a:rPr spc="85" dirty="0"/>
              <a:t>due</a:t>
            </a:r>
            <a:r>
              <a:rPr spc="-30" dirty="0"/>
              <a:t> </a:t>
            </a:r>
            <a:r>
              <a:rPr spc="-25" dirty="0"/>
              <a:t>to 	</a:t>
            </a:r>
            <a:r>
              <a:rPr dirty="0"/>
              <a:t>more</a:t>
            </a:r>
            <a:r>
              <a:rPr spc="50" dirty="0"/>
              <a:t> </a:t>
            </a:r>
            <a:r>
              <a:rPr spc="70" dirty="0"/>
              <a:t>impervious</a:t>
            </a:r>
            <a:r>
              <a:rPr spc="45" dirty="0"/>
              <a:t> </a:t>
            </a:r>
            <a:r>
              <a:rPr spc="100" dirty="0"/>
              <a:t>surfaces.</a:t>
            </a:r>
          </a:p>
          <a:p>
            <a:pPr marL="240029" marR="755015" indent="-227329">
              <a:lnSpc>
                <a:spcPts val="302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pc="75" dirty="0"/>
              <a:t>Large</a:t>
            </a:r>
            <a:r>
              <a:rPr spc="-30" dirty="0"/>
              <a:t> </a:t>
            </a:r>
            <a:r>
              <a:rPr spc="80" dirty="0"/>
              <a:t>numbers</a:t>
            </a:r>
            <a:r>
              <a:rPr spc="-40" dirty="0"/>
              <a:t> </a:t>
            </a:r>
            <a:r>
              <a:rPr spc="100" dirty="0"/>
              <a:t>and</a:t>
            </a:r>
            <a:r>
              <a:rPr spc="-40" dirty="0"/>
              <a:t> </a:t>
            </a:r>
            <a:r>
              <a:rPr spc="125" dirty="0"/>
              <a:t>sources</a:t>
            </a:r>
            <a:r>
              <a:rPr spc="-30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55" dirty="0"/>
              <a:t>pathogenic 	</a:t>
            </a:r>
            <a:r>
              <a:rPr spc="65" dirty="0"/>
              <a:t>bacteria</a:t>
            </a:r>
            <a:endParaRPr lang="en-US" spc="65" dirty="0"/>
          </a:p>
        </p:txBody>
      </p:sp>
    </p:spTree>
    <p:extLst>
      <p:ext uri="{BB962C8B-B14F-4D97-AF65-F5344CB8AC3E}">
        <p14:creationId xmlns:p14="http://schemas.microsoft.com/office/powerpoint/2010/main" val="1886587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8527" y="2133600"/>
            <a:ext cx="476694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spc="125" dirty="0"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sz="44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spc="170" dirty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529" y="1491342"/>
            <a:ext cx="8706014" cy="40195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241" y="680999"/>
            <a:ext cx="8409686" cy="49095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85FD57E-2577-2305-8B30-34B198EC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2E34CB7-C393-3897-85C0-25DCF8FD56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A dirt road with a snowy field and a sunset&#10;&#10;AI-generated content may be incorrect.">
            <a:extLst>
              <a:ext uri="{FF2B5EF4-FFF2-40B4-BE49-F238E27FC236}">
                <a16:creationId xmlns:a16="http://schemas.microsoft.com/office/drawing/2014/main" id="{33CF795F-1C20-0283-DBC6-B10CF5FF7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383CA3-104E-A643-640B-8AF7A73AB5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3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46216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E29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FEC855-22FD-9A56-8AFC-7AF598DCF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1BB2EEF-A398-D28C-A761-44D2C52C297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pic>
        <p:nvPicPr>
          <p:cNvPr id="5" name="Picture 4" descr="A map of the coast of the ocean&#10;&#10;AI-generated content may be incorrect.">
            <a:extLst>
              <a:ext uri="{FF2B5EF4-FFF2-40B4-BE49-F238E27FC236}">
                <a16:creationId xmlns:a16="http://schemas.microsoft.com/office/drawing/2014/main" id="{4E6A8C58-C9DD-49AE-80B1-6A1A552BC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2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7B2A819-9040-039A-4272-535FE265A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61B032D3-A25C-3B31-BE08-99CD23A7FE0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224139" y="6432777"/>
            <a:ext cx="250825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pic>
        <p:nvPicPr>
          <p:cNvPr id="3" name="Picture 2" descr="A diagram of water flow&#10;&#10;AI-generated content may be incorrect.">
            <a:extLst>
              <a:ext uri="{FF2B5EF4-FFF2-40B4-BE49-F238E27FC236}">
                <a16:creationId xmlns:a16="http://schemas.microsoft.com/office/drawing/2014/main" id="{6C6FB628-3555-236D-21EA-71776C0C2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449"/>
            <a:ext cx="9144000" cy="371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64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46F8918-A1CD-8365-F6F3-5CAF2C48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7CF1626B-DFD2-3D0B-18E5-8E589F76AA6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224139" y="6432777"/>
            <a:ext cx="250825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pic>
        <p:nvPicPr>
          <p:cNvPr id="4" name="Picture 3" descr="A diagram of different species&#10;&#10;AI-generated content may be incorrect.">
            <a:extLst>
              <a:ext uri="{FF2B5EF4-FFF2-40B4-BE49-F238E27FC236}">
                <a16:creationId xmlns:a16="http://schemas.microsoft.com/office/drawing/2014/main" id="{974C188D-7281-0549-72FA-801EF2FE0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762000"/>
            <a:ext cx="6896100" cy="54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61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9FC840E-D31D-7DBD-2CCD-ECABBDFF4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B4ABADC-8AC0-0C47-E22B-DEC29885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388"/>
            <a:ext cx="73152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D1CE89ED-8F7C-A137-00DC-2D049E3CD9D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224139" y="6432777"/>
            <a:ext cx="250825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258324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240EA28-9F71-1465-A2F5-731326BB0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012BAB5B-9D2D-55DA-D500-3E89CC96AA3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224139" y="6432777"/>
            <a:ext cx="250825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pic>
        <p:nvPicPr>
          <p:cNvPr id="3" name="Picture 2" descr="A diagram of a paper with a diagram of a shrimp">
            <a:extLst>
              <a:ext uri="{FF2B5EF4-FFF2-40B4-BE49-F238E27FC236}">
                <a16:creationId xmlns:a16="http://schemas.microsoft.com/office/drawing/2014/main" id="{A693B903-59F3-5655-74F9-7B3D26CD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5" y="2206931"/>
            <a:ext cx="8514409" cy="244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pic>
        <p:nvPicPr>
          <p:cNvPr id="5" name="Picture 4" descr="A diagram of different types of fish">
            <a:extLst>
              <a:ext uri="{FF2B5EF4-FFF2-40B4-BE49-F238E27FC236}">
                <a16:creationId xmlns:a16="http://schemas.microsoft.com/office/drawing/2014/main" id="{0AFEE488-008A-C82D-DB1F-616A8336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66" y="45720"/>
            <a:ext cx="4781668" cy="67665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A3BA2D3-3F9A-09A9-B1D3-036764BC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0AB02EA-2545-648E-7DEF-2C6CB78B726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224139" y="6432777"/>
            <a:ext cx="250825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pic>
        <p:nvPicPr>
          <p:cNvPr id="3" name="Picture 2" descr="A diagram of a fish formation">
            <a:extLst>
              <a:ext uri="{FF2B5EF4-FFF2-40B4-BE49-F238E27FC236}">
                <a16:creationId xmlns:a16="http://schemas.microsoft.com/office/drawing/2014/main" id="{BB3ECF6F-D3C7-BEAE-C6D9-4F7F42236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" y="1600200"/>
            <a:ext cx="914606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1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4DDE01D-EC01-5C14-65DD-FF213089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A9702F91-052D-D412-1F0D-92EDFE46FEE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224139" y="6432777"/>
            <a:ext cx="250825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915C757-5BE1-2DBA-00DC-F0537350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1212"/>
            <a:ext cx="7910849" cy="29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84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" y="0"/>
            <a:ext cx="9144635" cy="4351655"/>
            <a:chOff x="-2" y="0"/>
            <a:chExt cx="9144635" cy="43516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" y="0"/>
              <a:ext cx="9144002" cy="43514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" y="0"/>
              <a:ext cx="9144015" cy="435140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072" y="2925571"/>
            <a:ext cx="56159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rgbClr val="FFFFFF"/>
                </a:solidFill>
              </a:rPr>
              <a:t>Effects</a:t>
            </a:r>
            <a:r>
              <a:rPr sz="4200" spc="50" dirty="0">
                <a:solidFill>
                  <a:srgbClr val="FFFFFF"/>
                </a:solidFill>
              </a:rPr>
              <a:t> </a:t>
            </a:r>
            <a:r>
              <a:rPr sz="4200" spc="-90" dirty="0">
                <a:solidFill>
                  <a:srgbClr val="FFFFFF"/>
                </a:solidFill>
              </a:rPr>
              <a:t>of</a:t>
            </a:r>
            <a:r>
              <a:rPr sz="4200" spc="40" dirty="0">
                <a:solidFill>
                  <a:srgbClr val="FFFFFF"/>
                </a:solidFill>
              </a:rPr>
              <a:t> </a:t>
            </a:r>
            <a:r>
              <a:rPr sz="4200" dirty="0">
                <a:solidFill>
                  <a:srgbClr val="FFFFFF"/>
                </a:solidFill>
              </a:rPr>
              <a:t>Climate</a:t>
            </a:r>
            <a:r>
              <a:rPr sz="4200" spc="35" dirty="0">
                <a:solidFill>
                  <a:srgbClr val="FFFFFF"/>
                </a:solidFill>
              </a:rPr>
              <a:t> </a:t>
            </a:r>
            <a:r>
              <a:rPr sz="4200" spc="-10" dirty="0">
                <a:solidFill>
                  <a:srgbClr val="FFFFFF"/>
                </a:solidFill>
              </a:rPr>
              <a:t>Change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184" y="84201"/>
            <a:ext cx="8394674" cy="1216614"/>
          </a:xfrm>
          <a:prstGeom prst="rect">
            <a:avLst/>
          </a:prstGeom>
        </p:spPr>
        <p:txBody>
          <a:bodyPr vert="horz" wrap="square" lIns="0" tIns="534288" rIns="0" bIns="0" rtlCol="0">
            <a:spAutoFit/>
          </a:bodyPr>
          <a:lstStyle/>
          <a:p>
            <a:pPr marL="282575">
              <a:lnSpc>
                <a:spcPct val="100000"/>
              </a:lnSpc>
              <a:spcBef>
                <a:spcPts val="105"/>
              </a:spcBef>
            </a:pPr>
            <a:r>
              <a:rPr sz="4400" b="1" spc="114" dirty="0">
                <a:latin typeface="Calibri"/>
                <a:cs typeface="Calibri"/>
              </a:rPr>
              <a:t>Climate</a:t>
            </a:r>
            <a:r>
              <a:rPr sz="4400" b="1" spc="-140" dirty="0">
                <a:latin typeface="Calibri"/>
                <a:cs typeface="Calibri"/>
              </a:rPr>
              <a:t> </a:t>
            </a:r>
            <a:r>
              <a:rPr sz="4400" b="1" spc="90" dirty="0">
                <a:latin typeface="Calibri"/>
                <a:cs typeface="Calibri"/>
              </a:rPr>
              <a:t>Change</a:t>
            </a:r>
            <a:r>
              <a:rPr sz="4400" b="1" spc="-135" dirty="0">
                <a:latin typeface="Calibri"/>
                <a:cs typeface="Calibri"/>
              </a:rPr>
              <a:t> </a:t>
            </a:r>
            <a:r>
              <a:rPr sz="4400" b="1" spc="100" dirty="0">
                <a:latin typeface="Calibri"/>
                <a:cs typeface="Calibri"/>
              </a:rPr>
              <a:t>Impacts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541" y="1791969"/>
            <a:ext cx="7516597" cy="30239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0029" marR="595630" indent="-227329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50" dirty="0">
                <a:latin typeface="Calibri"/>
                <a:cs typeface="Calibri"/>
              </a:rPr>
              <a:t>Not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just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45" dirty="0">
                <a:latin typeface="Calibri"/>
                <a:cs typeface="Calibri"/>
              </a:rPr>
              <a:t>heating</a:t>
            </a:r>
            <a:r>
              <a:rPr lang="en-US" sz="2800" spc="45" dirty="0">
                <a:latin typeface="Calibri"/>
                <a:cs typeface="Calibri"/>
              </a:rPr>
              <a:t>,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actually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mo</a:t>
            </a:r>
            <a:r>
              <a:rPr lang="en-US" sz="2800" spc="-20" dirty="0">
                <a:latin typeface="Calibri"/>
                <a:cs typeface="Calibri"/>
              </a:rPr>
              <a:t>re </a:t>
            </a:r>
            <a:r>
              <a:rPr sz="2800" spc="50" dirty="0">
                <a:latin typeface="Calibri"/>
                <a:cs typeface="Calibri"/>
              </a:rPr>
              <a:t>variable</a:t>
            </a:r>
            <a:endParaRPr sz="2800" dirty="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3863975" algn="l"/>
              </a:tabLst>
            </a:pPr>
            <a:r>
              <a:rPr sz="2800" spc="-20" dirty="0">
                <a:latin typeface="Calibri"/>
                <a:cs typeface="Calibri"/>
              </a:rPr>
              <a:t>More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storms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35" dirty="0">
                <a:latin typeface="Calibri"/>
                <a:cs typeface="Calibri"/>
              </a:rPr>
              <a:t>–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105" dirty="0">
                <a:latin typeface="Calibri"/>
                <a:cs typeface="Calibri"/>
              </a:rPr>
              <a:t>coastal</a:t>
            </a:r>
            <a:endParaRPr lang="en-US" sz="2800" spc="105" dirty="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3863975" algn="l"/>
              </a:tabLst>
            </a:pPr>
            <a:r>
              <a:rPr sz="2800" spc="70" dirty="0">
                <a:latin typeface="Calibri"/>
                <a:cs typeface="Calibri"/>
              </a:rPr>
              <a:t>Flooding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storm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surge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and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rainfall</a:t>
            </a: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sz="2800" spc="-20" dirty="0">
                <a:latin typeface="Calibri"/>
                <a:cs typeface="Calibri"/>
              </a:rPr>
              <a:t>More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95" dirty="0">
                <a:latin typeface="Calibri"/>
                <a:cs typeface="Calibri"/>
              </a:rPr>
              <a:t>storms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35" dirty="0">
                <a:latin typeface="Calibri"/>
                <a:cs typeface="Calibri"/>
              </a:rPr>
              <a:t>–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80" dirty="0">
                <a:latin typeface="Calibri"/>
                <a:cs typeface="Calibri"/>
              </a:rPr>
              <a:t>inland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lang="en-US" sz="2800" spc="-135" dirty="0">
                <a:latin typeface="Calibri"/>
                <a:cs typeface="Calibri"/>
              </a:rPr>
              <a:t>-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rainfall</a:t>
            </a: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sz="2800" spc="-20" dirty="0">
                <a:latin typeface="Calibri"/>
                <a:cs typeface="Calibri"/>
              </a:rPr>
              <a:t>More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erosion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and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160" dirty="0">
                <a:latin typeface="Calibri"/>
                <a:cs typeface="Calibri"/>
              </a:rPr>
              <a:t>loss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35" dirty="0">
                <a:latin typeface="Calibri"/>
                <a:cs typeface="Calibri"/>
              </a:rPr>
              <a:t>habitat</a:t>
            </a:r>
            <a:endParaRPr sz="2800" dirty="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0029" algn="l"/>
              </a:tabLst>
            </a:pPr>
            <a:r>
              <a:rPr sz="2800" spc="-20" dirty="0">
                <a:latin typeface="Calibri"/>
                <a:cs typeface="Calibri"/>
              </a:rPr>
              <a:t>More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pollutant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loading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7305" y="176530"/>
            <a:ext cx="65487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rgbClr val="CCFFFF"/>
                </a:solidFill>
                <a:latin typeface="Arial"/>
                <a:cs typeface="Arial"/>
              </a:rPr>
              <a:t>Water – 3 primary forms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962682"/>
            <a:ext cx="7392670" cy="252248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40" dirty="0">
                <a:solidFill>
                  <a:srgbClr val="FFFFFF"/>
                </a:solidFill>
                <a:latin typeface="Arial"/>
                <a:cs typeface="Arial"/>
              </a:rPr>
              <a:t>frozen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ice</a:t>
            </a:r>
            <a:endParaRPr sz="2800" dirty="0">
              <a:latin typeface="Arial"/>
              <a:cs typeface="Arial"/>
            </a:endParaRPr>
          </a:p>
          <a:p>
            <a:pPr marL="355600" marR="652145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Liquid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flowing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not;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underground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2800" spc="-25" dirty="0">
                <a:solidFill>
                  <a:srgbClr val="FFFFFF"/>
                </a:solidFill>
                <a:latin typeface="Arial"/>
                <a:cs typeface="Arial"/>
              </a:rPr>
              <a:t>above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surface,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precipitation</a:t>
            </a:r>
            <a:endParaRPr sz="28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vapor;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evaporation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lang="en-US" sz="2800" spc="-65" dirty="0">
                <a:solidFill>
                  <a:srgbClr val="FFFFFF"/>
                </a:solidFill>
                <a:latin typeface="Arial"/>
                <a:cs typeface="Arial"/>
              </a:rPr>
              <a:t>Gas –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transpiration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62399"/>
            <a:ext cx="9144000" cy="28955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AB035-94BD-F895-2E59-473163FB82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4</a:t>
            </a:fld>
            <a:endParaRPr lang="en-US" spc="-2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058" y="759877"/>
            <a:ext cx="7671319" cy="51754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3F235-7CD4-C9EF-079E-004E0DC442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20456" y="6437376"/>
            <a:ext cx="250825" cy="212090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40</a:t>
            </a:fld>
            <a:endParaRPr lang="en-US"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198" y="616649"/>
            <a:ext cx="7499604" cy="562470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498"/>
            <a:ext cx="9143999" cy="68430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E16D1-3182-E04A-8FEB-C4626D7617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20456" y="6437376"/>
            <a:ext cx="250825" cy="212090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42</a:t>
            </a:fld>
            <a:endParaRPr lang="en-US"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8340" y="304800"/>
            <a:ext cx="6791325" cy="47609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303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Physical</a:t>
            </a:r>
            <a:r>
              <a:rPr sz="3200" b="1" spc="-60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Properties</a:t>
            </a:r>
            <a:r>
              <a:rPr sz="3200" b="1" spc="-7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of</a:t>
            </a:r>
            <a:r>
              <a:rPr sz="3200" b="1" spc="-5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4D"/>
                </a:solidFill>
                <a:latin typeface="Arial"/>
                <a:cs typeface="Arial"/>
              </a:rPr>
              <a:t>Water</a:t>
            </a:r>
            <a:endParaRPr sz="3200" dirty="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294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200" b="1" spc="-20" dirty="0">
                <a:solidFill>
                  <a:srgbClr val="00004D"/>
                </a:solidFill>
                <a:latin typeface="Arial"/>
                <a:cs typeface="Arial"/>
              </a:rPr>
              <a:t>Life = Water.  Why?</a:t>
            </a:r>
            <a:endParaRPr lang="en-US"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buClr>
                <a:srgbClr val="00004D"/>
              </a:buClr>
              <a:buFont typeface="Arial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marL="355600" marR="247650" indent="-34353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b="1" dirty="0">
                <a:solidFill>
                  <a:srgbClr val="00004D"/>
                </a:solidFill>
                <a:latin typeface="Arial"/>
                <a:cs typeface="Arial"/>
              </a:rPr>
              <a:t>L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ife</a:t>
            </a:r>
            <a:r>
              <a:rPr sz="3200" b="1" spc="-3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as</a:t>
            </a:r>
            <a:r>
              <a:rPr sz="3200" b="1" spc="-1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we</a:t>
            </a:r>
            <a:r>
              <a:rPr sz="3200" b="1" spc="-2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know</a:t>
            </a:r>
            <a:r>
              <a:rPr sz="3200" b="1" spc="-3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it</a:t>
            </a:r>
            <a:r>
              <a:rPr sz="3200" b="1" spc="-20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could</a:t>
            </a:r>
            <a:r>
              <a:rPr sz="3200" b="1" spc="-20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not</a:t>
            </a:r>
            <a:r>
              <a:rPr sz="3200" b="1" spc="-3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00004D"/>
                </a:solidFill>
                <a:latin typeface="Arial"/>
                <a:cs typeface="Arial"/>
              </a:rPr>
              <a:t>have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evolved</a:t>
            </a:r>
            <a:r>
              <a:rPr sz="3200" b="1" spc="-50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without</a:t>
            </a:r>
            <a:r>
              <a:rPr sz="3200" b="1" spc="-7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water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buClr>
                <a:srgbClr val="00004D"/>
              </a:buClr>
              <a:buFont typeface="Arial"/>
              <a:buChar char="•"/>
            </a:pPr>
            <a:endParaRPr sz="3200" dirty="0">
              <a:latin typeface="Arial"/>
              <a:cs typeface="Arial"/>
            </a:endParaRPr>
          </a:p>
          <a:p>
            <a:pPr marL="355600" marR="247650" indent="-34353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Physical</a:t>
            </a:r>
            <a:r>
              <a:rPr sz="3200" b="1" spc="-7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properties</a:t>
            </a:r>
            <a:r>
              <a:rPr sz="3200" b="1" spc="-8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4D"/>
                </a:solidFill>
                <a:latin typeface="Arial"/>
                <a:cs typeface="Arial"/>
              </a:rPr>
              <a:t>primarily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responsible</a:t>
            </a:r>
            <a:r>
              <a:rPr sz="3200" b="1" spc="-80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for</a:t>
            </a:r>
            <a:r>
              <a:rPr sz="3200" b="1" spc="-45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4D"/>
                </a:solidFill>
                <a:latin typeface="Arial"/>
                <a:cs typeface="Arial"/>
              </a:rPr>
              <a:t>this</a:t>
            </a:r>
            <a:r>
              <a:rPr sz="3200" b="1" spc="-60" dirty="0">
                <a:solidFill>
                  <a:srgbClr val="00004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4D"/>
                </a:solidFill>
                <a:latin typeface="Arial"/>
                <a:cs typeface="Arial"/>
              </a:rPr>
              <a:t>relationship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600" y="5429249"/>
            <a:ext cx="4000500" cy="14287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113F-DBF2-FB42-96C0-71041D1E99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5</a:t>
            </a:fld>
            <a:endParaRPr lang="en-US"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184" y="84201"/>
            <a:ext cx="8394674" cy="977396"/>
          </a:xfrm>
          <a:prstGeom prst="rect">
            <a:avLst/>
          </a:prstGeom>
        </p:spPr>
        <p:txBody>
          <a:bodyPr vert="horz" wrap="square" lIns="0" tIns="297383" rIns="0" bIns="0" rtlCol="0">
            <a:spAutoFit/>
          </a:bodyPr>
          <a:lstStyle/>
          <a:p>
            <a:pPr marL="4064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chemeClr val="bg1"/>
                </a:solidFill>
                <a:latin typeface="Arial"/>
                <a:cs typeface="Arial"/>
              </a:rPr>
              <a:t>Flow</a:t>
            </a:r>
            <a:r>
              <a:rPr sz="4400" b="1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chemeClr val="bg1"/>
                </a:solidFill>
                <a:latin typeface="Arial"/>
                <a:cs typeface="Arial"/>
              </a:rPr>
              <a:t>– “the</a:t>
            </a:r>
            <a:r>
              <a:rPr sz="4400" b="1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chemeClr val="bg1"/>
                </a:solidFill>
                <a:latin typeface="Arial"/>
                <a:cs typeface="Arial"/>
              </a:rPr>
              <a:t>master</a:t>
            </a:r>
            <a:r>
              <a:rPr sz="4400" b="1" spc="-10" dirty="0">
                <a:solidFill>
                  <a:schemeClr val="bg1"/>
                </a:solidFill>
                <a:latin typeface="Arial"/>
                <a:cs typeface="Arial"/>
              </a:rPr>
              <a:t> variable</a:t>
            </a:r>
            <a:r>
              <a:rPr sz="4400" spc="-10" dirty="0">
                <a:solidFill>
                  <a:schemeClr val="bg1"/>
                </a:solidFill>
                <a:latin typeface="Arial"/>
                <a:cs typeface="Arial"/>
              </a:rPr>
              <a:t>”</a:t>
            </a:r>
            <a:endParaRPr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0977"/>
            <a:ext cx="5788660" cy="3432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499109" indent="-4572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Controlling</a:t>
            </a:r>
            <a:r>
              <a:rPr sz="28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factor</a:t>
            </a:r>
            <a:r>
              <a:rPr sz="280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28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riverine</a:t>
            </a:r>
            <a:r>
              <a:rPr sz="280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chemeClr val="bg1"/>
                </a:solidFill>
                <a:latin typeface="Arial"/>
                <a:cs typeface="Arial"/>
              </a:rPr>
              <a:t>physical,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biological</a:t>
            </a:r>
            <a:r>
              <a:rPr sz="280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sz="280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geochemical</a:t>
            </a:r>
            <a:r>
              <a:rPr sz="28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chemeClr val="bg1"/>
                </a:solidFill>
                <a:latin typeface="Arial"/>
                <a:cs typeface="Arial"/>
              </a:rPr>
              <a:t>processes</a:t>
            </a:r>
            <a:endParaRPr lang="en-US" sz="2800" spc="-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1700"/>
              </a:spcBef>
              <a:buClr>
                <a:srgbClr val="161616"/>
              </a:buClr>
              <a:buFont typeface="Wingdings" panose="05000000000000000000" pitchFamily="2" charset="2"/>
              <a:buChar char="Ø"/>
            </a:pPr>
            <a:endParaRPr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e.g.:</a:t>
            </a:r>
            <a:r>
              <a:rPr sz="28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water</a:t>
            </a:r>
            <a:r>
              <a:rPr sz="28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temperature,</a:t>
            </a:r>
            <a:r>
              <a:rPr sz="280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dissolved</a:t>
            </a:r>
            <a:r>
              <a:rPr sz="28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chemeClr val="bg1"/>
                </a:solidFill>
                <a:latin typeface="Arial"/>
                <a:cs typeface="Arial"/>
              </a:rPr>
              <a:t>oxygen,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available</a:t>
            </a:r>
            <a:r>
              <a:rPr sz="28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habitat,</a:t>
            </a:r>
            <a:r>
              <a:rPr sz="28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spawning</a:t>
            </a:r>
            <a:r>
              <a:rPr sz="28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cues,</a:t>
            </a:r>
            <a:r>
              <a:rPr sz="28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chemeClr val="bg1"/>
                </a:solidFill>
                <a:latin typeface="Arial"/>
                <a:cs typeface="Arial"/>
              </a:rPr>
              <a:t>channel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shape,</a:t>
            </a:r>
            <a:r>
              <a:rPr sz="28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substrate</a:t>
            </a:r>
            <a:r>
              <a:rPr sz="280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chemeClr val="bg1"/>
                </a:solidFill>
                <a:latin typeface="Arial"/>
                <a:cs typeface="Arial"/>
              </a:rPr>
              <a:t>type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 descr="A gold key on a black background&#10;&#10;AI-generated content may be incorrect.">
            <a:extLst>
              <a:ext uri="{FF2B5EF4-FFF2-40B4-BE49-F238E27FC236}">
                <a16:creationId xmlns:a16="http://schemas.microsoft.com/office/drawing/2014/main" id="{7F235105-FA20-5FE1-E010-95B8281A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t="23530" r="22549" b="25490"/>
          <a:stretch/>
        </p:blipFill>
        <p:spPr>
          <a:xfrm>
            <a:off x="5867400" y="1603882"/>
            <a:ext cx="2611465" cy="183508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8582223-2D8C-C00F-CD24-37243953BA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7</a:t>
            </a:fld>
            <a:endParaRPr lang="en-US"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034" y="118363"/>
            <a:ext cx="83788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35" dirty="0"/>
              <a:t>F</a:t>
            </a:r>
            <a:r>
              <a:rPr sz="3200" spc="-35" dirty="0"/>
              <a:t>low</a:t>
            </a:r>
            <a:r>
              <a:rPr sz="3200" spc="-125" dirty="0"/>
              <a:t> </a:t>
            </a:r>
            <a:r>
              <a:rPr sz="3200" spc="60" dirty="0"/>
              <a:t>=</a:t>
            </a:r>
            <a:r>
              <a:rPr sz="3200" spc="-100" dirty="0"/>
              <a:t> </a:t>
            </a:r>
            <a:r>
              <a:rPr sz="3200" dirty="0"/>
              <a:t>master</a:t>
            </a:r>
            <a:r>
              <a:rPr sz="3200" spc="-105" dirty="0"/>
              <a:t> </a:t>
            </a:r>
            <a:r>
              <a:rPr sz="3200" spc="-35" dirty="0"/>
              <a:t>variable</a:t>
            </a:r>
            <a:r>
              <a:rPr sz="3200" spc="-114" dirty="0"/>
              <a:t> </a:t>
            </a:r>
            <a:r>
              <a:rPr sz="3200" spc="-75" dirty="0"/>
              <a:t>in</a:t>
            </a:r>
            <a:r>
              <a:rPr sz="3200" spc="-100" dirty="0"/>
              <a:t> </a:t>
            </a:r>
            <a:r>
              <a:rPr sz="3200" spc="-60" dirty="0"/>
              <a:t>flowin</a:t>
            </a:r>
            <a:r>
              <a:rPr lang="en-US" sz="3200" spc="-60" dirty="0"/>
              <a:t>g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453034" y="538683"/>
            <a:ext cx="77171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spc="-10" dirty="0"/>
              <a:t>freshwater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" y="1805033"/>
            <a:ext cx="9029700" cy="32479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8519-0B2B-97F8-E815-C644AA3311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8</a:t>
            </a:fld>
            <a:endParaRPr lang="en-US"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80949"/>
            <a:ext cx="8787272" cy="55926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23669" y="6336893"/>
            <a:ext cx="5056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61616"/>
                </a:solidFill>
                <a:latin typeface="Arial"/>
                <a:cs typeface="Arial"/>
              </a:rPr>
              <a:t>Flow</a:t>
            </a:r>
            <a:r>
              <a:rPr sz="1800" b="1" spc="-10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61616"/>
                </a:solidFill>
                <a:latin typeface="Arial"/>
                <a:cs typeface="Arial"/>
              </a:rPr>
              <a:t>Affects</a:t>
            </a:r>
            <a:r>
              <a:rPr sz="1800" b="1" spc="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61616"/>
                </a:solidFill>
                <a:latin typeface="Arial"/>
                <a:cs typeface="Arial"/>
              </a:rPr>
              <a:t>multiple</a:t>
            </a:r>
            <a:r>
              <a:rPr sz="1800" b="1" spc="-6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61616"/>
                </a:solidFill>
                <a:latin typeface="Arial"/>
                <a:cs typeface="Arial"/>
              </a:rPr>
              <a:t>variables</a:t>
            </a:r>
            <a:r>
              <a:rPr sz="1800" b="1" spc="-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61616"/>
                </a:solidFill>
                <a:latin typeface="Arial"/>
                <a:cs typeface="Arial"/>
              </a:rPr>
              <a:t>and</a:t>
            </a:r>
            <a:r>
              <a:rPr sz="1800" b="1" spc="-4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61616"/>
                </a:solidFill>
                <a:latin typeface="Arial"/>
                <a:cs typeface="Arial"/>
              </a:rPr>
              <a:t>organisms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CDD28-36D9-2749-5CEC-0F68F886C3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US" spc="-25" smtClean="0"/>
              <a:t>9</a:t>
            </a:fld>
            <a:endParaRPr lang="en-US"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299</Words>
  <Application>Microsoft Office PowerPoint</Application>
  <PresentationFormat>On-screen Show (4:3)</PresentationFormat>
  <Paragraphs>89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Aptos</vt:lpstr>
      <vt:lpstr>Arial</vt:lpstr>
      <vt:lpstr>Calibri</vt:lpstr>
      <vt:lpstr>Wingdings</vt:lpstr>
      <vt:lpstr>Office Theme</vt:lpstr>
      <vt:lpstr>Climate Change and Aquatic</vt:lpstr>
      <vt:lpstr>Our Blue Planet</vt:lpstr>
      <vt:lpstr>PowerPoint Presentation</vt:lpstr>
      <vt:lpstr>Water – 3 primary forms</vt:lpstr>
      <vt:lpstr>PowerPoint Presentation</vt:lpstr>
      <vt:lpstr>PowerPoint Presentation</vt:lpstr>
      <vt:lpstr>Flow – “the master variable”</vt:lpstr>
      <vt:lpstr>Flow = master variable in flowing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Stressors in Freshwater Streams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Stressors in Freshwater Streams</vt:lpstr>
      <vt:lpstr>Coastal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Climate Change</vt:lpstr>
      <vt:lpstr>Climate Change Impacts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George Guillen</dc:creator>
  <cp:lastModifiedBy>Bush, Debbie</cp:lastModifiedBy>
  <cp:revision>1</cp:revision>
  <dcterms:created xsi:type="dcterms:W3CDTF">2025-03-31T18:06:21Z</dcterms:created>
  <dcterms:modified xsi:type="dcterms:W3CDTF">2025-04-01T15:42:02Z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2025-03-31T00:00:00Z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2025-03-31T00:00:00Z</vt:filetime>
  </property>
  <property fmtid="{D5CDD505-2E9C-101B-9397-08002B2CF9AE}" pid="5" name="Producer">
    <vt:lpwstr>Microsoft® PowerPoint® for Microsoft 365</vt:lpwstr>
  </property>
</Properties>
</file>