
<file path=[Content_Types].xml><?xml version="1.0" encoding="utf-8"?>
<Types xmlns="http://schemas.openxmlformats.org/package/2006/content-types">
  <Default Extension="bin" ContentType="application/vnd.openxmlformats-officedocument.oleObject"/>
  <Default Extension="jfif" ContentType="image/jpeg"/>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1"/>
  </p:sldMasterIdLst>
  <p:notesMasterIdLst>
    <p:notesMasterId r:id="rId26"/>
  </p:notesMasterIdLst>
  <p:sldIdLst>
    <p:sldId id="276" r:id="rId2"/>
    <p:sldId id="293" r:id="rId3"/>
    <p:sldId id="261" r:id="rId4"/>
    <p:sldId id="262" r:id="rId5"/>
    <p:sldId id="263" r:id="rId6"/>
    <p:sldId id="289" r:id="rId7"/>
    <p:sldId id="297" r:id="rId8"/>
    <p:sldId id="288" r:id="rId9"/>
    <p:sldId id="298" r:id="rId10"/>
    <p:sldId id="265" r:id="rId11"/>
    <p:sldId id="266" r:id="rId12"/>
    <p:sldId id="267" r:id="rId13"/>
    <p:sldId id="268" r:id="rId14"/>
    <p:sldId id="269" r:id="rId15"/>
    <p:sldId id="270" r:id="rId16"/>
    <p:sldId id="271" r:id="rId17"/>
    <p:sldId id="272" r:id="rId18"/>
    <p:sldId id="291" r:id="rId19"/>
    <p:sldId id="277" r:id="rId20"/>
    <p:sldId id="292" r:id="rId21"/>
    <p:sldId id="299" r:id="rId22"/>
    <p:sldId id="300" r:id="rId23"/>
    <p:sldId id="273" r:id="rId24"/>
    <p:sldId id="27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747"/>
    <a:srgbClr val="006271"/>
    <a:srgbClr val="182B49"/>
    <a:srgbClr val="CCC4BC"/>
    <a:srgbClr val="82C570"/>
    <a:srgbClr val="ECDE4C"/>
    <a:srgbClr val="D87F45"/>
    <a:srgbClr val="00875F"/>
    <a:srgbClr val="3A767B"/>
    <a:srgbClr val="3A76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311"/>
  </p:normalViewPr>
  <p:slideViewPr>
    <p:cSldViewPr snapToObjects="1">
      <p:cViewPr varScale="1">
        <p:scale>
          <a:sx n="115" d="100"/>
          <a:sy n="115" d="100"/>
        </p:scale>
        <p:origin x="372" y="10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C6B802-F261-42B2-9F72-A03564C337B0}"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en-US"/>
        </a:p>
      </dgm:t>
    </dgm:pt>
    <dgm:pt modelId="{BBCAA06A-310D-41FE-B72C-667D830A3D68}">
      <dgm:prSet custT="1"/>
      <dgm:spPr>
        <a:solidFill>
          <a:srgbClr val="006747"/>
        </a:solidFill>
      </dgm:spPr>
      <dgm:t>
        <a:bodyPr/>
        <a:lstStyle/>
        <a:p>
          <a:r>
            <a:rPr lang="en-US" sz="3200" u="sng" dirty="0">
              <a:latin typeface="HelveticaNeueLT Std" panose="020B0604020202020204" pitchFamily="34" charset="0"/>
            </a:rPr>
            <a:t>Conclusion:</a:t>
          </a:r>
          <a:endParaRPr lang="en-US" sz="3200" dirty="0">
            <a:latin typeface="HelveticaNeueLT Std" panose="020B0604020202020204" pitchFamily="34" charset="0"/>
          </a:endParaRPr>
        </a:p>
      </dgm:t>
    </dgm:pt>
    <dgm:pt modelId="{4836AA1D-50B1-4A3E-9AD2-5FCA0C276AA5}" type="parTrans" cxnId="{2A2DF0AD-B2F7-4268-AE87-C4ED239D7001}">
      <dgm:prSet/>
      <dgm:spPr/>
      <dgm:t>
        <a:bodyPr/>
        <a:lstStyle/>
        <a:p>
          <a:endParaRPr lang="en-US"/>
        </a:p>
      </dgm:t>
    </dgm:pt>
    <dgm:pt modelId="{AE977F22-7C59-45EA-9FB3-4FA1288ABA92}" type="sibTrans" cxnId="{2A2DF0AD-B2F7-4268-AE87-C4ED239D7001}">
      <dgm:prSet/>
      <dgm:spPr/>
      <dgm:t>
        <a:bodyPr/>
        <a:lstStyle/>
        <a:p>
          <a:endParaRPr lang="en-US"/>
        </a:p>
      </dgm:t>
    </dgm:pt>
    <dgm:pt modelId="{76DC36B4-A125-4D77-BFE5-627258897599}">
      <dgm:prSet custT="1"/>
      <dgm:spPr/>
      <dgm:t>
        <a:bodyPr/>
        <a:lstStyle/>
        <a:p>
          <a:r>
            <a:rPr lang="en-US" sz="2800" dirty="0">
              <a:latin typeface="HelveticaNeueLT Std" panose="020B0604020202020204" pitchFamily="34" charset="0"/>
            </a:rPr>
            <a:t>Protects Public Health and Environment</a:t>
          </a:r>
        </a:p>
      </dgm:t>
    </dgm:pt>
    <dgm:pt modelId="{E7FC215C-91A1-444D-A235-9B12AAFE6D5E}" type="parTrans" cxnId="{71DF06A0-224A-4DF5-9FF1-1BC7BC7187CD}">
      <dgm:prSet/>
      <dgm:spPr/>
      <dgm:t>
        <a:bodyPr/>
        <a:lstStyle/>
        <a:p>
          <a:endParaRPr lang="en-US"/>
        </a:p>
      </dgm:t>
    </dgm:pt>
    <dgm:pt modelId="{D5E846F8-9A42-498B-8E8A-833940E753DB}" type="sibTrans" cxnId="{71DF06A0-224A-4DF5-9FF1-1BC7BC7187CD}">
      <dgm:prSet/>
      <dgm:spPr/>
      <dgm:t>
        <a:bodyPr/>
        <a:lstStyle/>
        <a:p>
          <a:endParaRPr lang="en-US"/>
        </a:p>
      </dgm:t>
    </dgm:pt>
    <dgm:pt modelId="{484B761D-8BF2-45D0-ABAF-40946101FAEF}">
      <dgm:prSet custT="1"/>
      <dgm:spPr/>
      <dgm:t>
        <a:bodyPr/>
        <a:lstStyle/>
        <a:p>
          <a:r>
            <a:rPr lang="en-US" sz="2800" dirty="0">
              <a:latin typeface="HelveticaNeueLT Std" panose="020B0604020202020204" pitchFamily="34" charset="0"/>
            </a:rPr>
            <a:t>Consists of Different Steps to Meet Treatment Goal</a:t>
          </a:r>
        </a:p>
      </dgm:t>
    </dgm:pt>
    <dgm:pt modelId="{AD66E10C-41D0-4B8C-A0E9-288D620942BE}" type="parTrans" cxnId="{0B1BCACC-E416-4304-9FA2-648202A93707}">
      <dgm:prSet/>
      <dgm:spPr/>
      <dgm:t>
        <a:bodyPr/>
        <a:lstStyle/>
        <a:p>
          <a:endParaRPr lang="en-US"/>
        </a:p>
      </dgm:t>
    </dgm:pt>
    <dgm:pt modelId="{1B1655A4-8A4C-4C98-9C54-6849ED9649DB}" type="sibTrans" cxnId="{0B1BCACC-E416-4304-9FA2-648202A93707}">
      <dgm:prSet/>
      <dgm:spPr/>
      <dgm:t>
        <a:bodyPr/>
        <a:lstStyle/>
        <a:p>
          <a:endParaRPr lang="en-US"/>
        </a:p>
      </dgm:t>
    </dgm:pt>
    <dgm:pt modelId="{8B01A1DB-9451-45FE-B381-DAB4CAE1781F}">
      <dgm:prSet custT="1"/>
      <dgm:spPr/>
      <dgm:t>
        <a:bodyPr/>
        <a:lstStyle/>
        <a:p>
          <a:r>
            <a:rPr lang="en-US" sz="2800" dirty="0">
              <a:latin typeface="HelveticaNeueLT Std" panose="020B0604020202020204" pitchFamily="34" charset="0"/>
            </a:rPr>
            <a:t>Authorized by Specific Permit Requirement</a:t>
          </a:r>
        </a:p>
      </dgm:t>
    </dgm:pt>
    <dgm:pt modelId="{F56351E7-3F11-4AE1-B580-203498CA1F4A}" type="parTrans" cxnId="{1B857F3A-E396-4600-A439-A0B5A852230B}">
      <dgm:prSet/>
      <dgm:spPr/>
      <dgm:t>
        <a:bodyPr/>
        <a:lstStyle/>
        <a:p>
          <a:endParaRPr lang="en-US"/>
        </a:p>
      </dgm:t>
    </dgm:pt>
    <dgm:pt modelId="{378000B0-475D-41DB-B739-75A5A5AFD772}" type="sibTrans" cxnId="{1B857F3A-E396-4600-A439-A0B5A852230B}">
      <dgm:prSet/>
      <dgm:spPr/>
      <dgm:t>
        <a:bodyPr/>
        <a:lstStyle/>
        <a:p>
          <a:endParaRPr lang="en-US"/>
        </a:p>
      </dgm:t>
    </dgm:pt>
    <dgm:pt modelId="{0D547592-ECA6-42A3-A487-F818CE0E0F3D}">
      <dgm:prSet custT="1"/>
      <dgm:spPr/>
      <dgm:t>
        <a:bodyPr/>
        <a:lstStyle/>
        <a:p>
          <a:r>
            <a:rPr lang="en-US" sz="2800" dirty="0">
              <a:latin typeface="HelveticaNeueLT Std" panose="020B0604020202020204" pitchFamily="34" charset="0"/>
            </a:rPr>
            <a:t>Monitoring Required to Demonstrate Compliance</a:t>
          </a:r>
        </a:p>
      </dgm:t>
    </dgm:pt>
    <dgm:pt modelId="{DD6A83FF-5078-4B0F-8E1E-3493587B965B}" type="parTrans" cxnId="{58112450-4C3A-4F51-9423-7529FFC75654}">
      <dgm:prSet/>
      <dgm:spPr/>
      <dgm:t>
        <a:bodyPr/>
        <a:lstStyle/>
        <a:p>
          <a:endParaRPr lang="en-US"/>
        </a:p>
      </dgm:t>
    </dgm:pt>
    <dgm:pt modelId="{B5542881-E640-439A-BC64-C5A99F4BFA3D}" type="sibTrans" cxnId="{58112450-4C3A-4F51-9423-7529FFC75654}">
      <dgm:prSet/>
      <dgm:spPr/>
      <dgm:t>
        <a:bodyPr/>
        <a:lstStyle/>
        <a:p>
          <a:endParaRPr lang="en-US"/>
        </a:p>
      </dgm:t>
    </dgm:pt>
    <dgm:pt modelId="{507FA5CB-F6E5-4AF6-8A39-2C65CA7EA61B}" type="pres">
      <dgm:prSet presAssocID="{D5C6B802-F261-42B2-9F72-A03564C337B0}" presName="linear" presStyleCnt="0">
        <dgm:presLayoutVars>
          <dgm:dir/>
          <dgm:animLvl val="lvl"/>
          <dgm:resizeHandles val="exact"/>
        </dgm:presLayoutVars>
      </dgm:prSet>
      <dgm:spPr/>
    </dgm:pt>
    <dgm:pt modelId="{60A835D6-5EA9-4E9A-B25F-FC925CC29A57}" type="pres">
      <dgm:prSet presAssocID="{BBCAA06A-310D-41FE-B72C-667D830A3D68}" presName="parentLin" presStyleCnt="0"/>
      <dgm:spPr/>
    </dgm:pt>
    <dgm:pt modelId="{2772793B-1E66-4ADF-A9B9-CDF0FA7E3D75}" type="pres">
      <dgm:prSet presAssocID="{BBCAA06A-310D-41FE-B72C-667D830A3D68}" presName="parentLeftMargin" presStyleLbl="node1" presStyleIdx="0" presStyleCnt="1"/>
      <dgm:spPr/>
    </dgm:pt>
    <dgm:pt modelId="{C736DEAE-27FB-4BFC-AAC3-9EB7C7D72709}" type="pres">
      <dgm:prSet presAssocID="{BBCAA06A-310D-41FE-B72C-667D830A3D68}" presName="parentText" presStyleLbl="node1" presStyleIdx="0" presStyleCnt="1" custScaleX="68292" custScaleY="75078" custLinFactNeighborX="-96610" custLinFactNeighborY="-54199">
        <dgm:presLayoutVars>
          <dgm:chMax val="0"/>
          <dgm:bulletEnabled val="1"/>
        </dgm:presLayoutVars>
      </dgm:prSet>
      <dgm:spPr/>
    </dgm:pt>
    <dgm:pt modelId="{EDCA3938-1376-4011-BEEF-C41FAC6CA677}" type="pres">
      <dgm:prSet presAssocID="{BBCAA06A-310D-41FE-B72C-667D830A3D68}" presName="negativeSpace" presStyleCnt="0"/>
      <dgm:spPr/>
    </dgm:pt>
    <dgm:pt modelId="{87716387-7360-4E4D-81D8-3A3E631C6B46}" type="pres">
      <dgm:prSet presAssocID="{BBCAA06A-310D-41FE-B72C-667D830A3D68}" presName="childText" presStyleLbl="conFgAcc1" presStyleIdx="0" presStyleCnt="1" custScaleY="119705">
        <dgm:presLayoutVars>
          <dgm:bulletEnabled val="1"/>
        </dgm:presLayoutVars>
      </dgm:prSet>
      <dgm:spPr/>
    </dgm:pt>
  </dgm:ptLst>
  <dgm:cxnLst>
    <dgm:cxn modelId="{03584813-C681-4BD1-916E-C3C2E6600D6B}" type="presOf" srcId="{D5C6B802-F261-42B2-9F72-A03564C337B0}" destId="{507FA5CB-F6E5-4AF6-8A39-2C65CA7EA61B}" srcOrd="0" destOrd="0" presId="urn:microsoft.com/office/officeart/2005/8/layout/list1"/>
    <dgm:cxn modelId="{871E311A-CDBF-4EE4-A19E-5022E49B12EF}" type="presOf" srcId="{BBCAA06A-310D-41FE-B72C-667D830A3D68}" destId="{C736DEAE-27FB-4BFC-AAC3-9EB7C7D72709}" srcOrd="1" destOrd="0" presId="urn:microsoft.com/office/officeart/2005/8/layout/list1"/>
    <dgm:cxn modelId="{1B857F3A-E396-4600-A439-A0B5A852230B}" srcId="{BBCAA06A-310D-41FE-B72C-667D830A3D68}" destId="{8B01A1DB-9451-45FE-B381-DAB4CAE1781F}" srcOrd="2" destOrd="0" parTransId="{F56351E7-3F11-4AE1-B580-203498CA1F4A}" sibTransId="{378000B0-475D-41DB-B739-75A5A5AFD772}"/>
    <dgm:cxn modelId="{58112450-4C3A-4F51-9423-7529FFC75654}" srcId="{BBCAA06A-310D-41FE-B72C-667D830A3D68}" destId="{0D547592-ECA6-42A3-A487-F818CE0E0F3D}" srcOrd="3" destOrd="0" parTransId="{DD6A83FF-5078-4B0F-8E1E-3493587B965B}" sibTransId="{B5542881-E640-439A-BC64-C5A99F4BFA3D}"/>
    <dgm:cxn modelId="{A624165A-D4A2-4269-A4D8-2E79781B526D}" type="presOf" srcId="{BBCAA06A-310D-41FE-B72C-667D830A3D68}" destId="{2772793B-1E66-4ADF-A9B9-CDF0FA7E3D75}" srcOrd="0" destOrd="0" presId="urn:microsoft.com/office/officeart/2005/8/layout/list1"/>
    <dgm:cxn modelId="{B9FEAC90-5EAF-48ED-8DC3-04520CAAC8E2}" type="presOf" srcId="{484B761D-8BF2-45D0-ABAF-40946101FAEF}" destId="{87716387-7360-4E4D-81D8-3A3E631C6B46}" srcOrd="0" destOrd="1" presId="urn:microsoft.com/office/officeart/2005/8/layout/list1"/>
    <dgm:cxn modelId="{F2788A9F-F9D4-4DB2-A326-B222BE486259}" type="presOf" srcId="{0D547592-ECA6-42A3-A487-F818CE0E0F3D}" destId="{87716387-7360-4E4D-81D8-3A3E631C6B46}" srcOrd="0" destOrd="3" presId="urn:microsoft.com/office/officeart/2005/8/layout/list1"/>
    <dgm:cxn modelId="{71DF06A0-224A-4DF5-9FF1-1BC7BC7187CD}" srcId="{BBCAA06A-310D-41FE-B72C-667D830A3D68}" destId="{76DC36B4-A125-4D77-BFE5-627258897599}" srcOrd="0" destOrd="0" parTransId="{E7FC215C-91A1-444D-A235-9B12AAFE6D5E}" sibTransId="{D5E846F8-9A42-498B-8E8A-833940E753DB}"/>
    <dgm:cxn modelId="{2A2DF0AD-B2F7-4268-AE87-C4ED239D7001}" srcId="{D5C6B802-F261-42B2-9F72-A03564C337B0}" destId="{BBCAA06A-310D-41FE-B72C-667D830A3D68}" srcOrd="0" destOrd="0" parTransId="{4836AA1D-50B1-4A3E-9AD2-5FCA0C276AA5}" sibTransId="{AE977F22-7C59-45EA-9FB3-4FA1288ABA92}"/>
    <dgm:cxn modelId="{0B1BCACC-E416-4304-9FA2-648202A93707}" srcId="{BBCAA06A-310D-41FE-B72C-667D830A3D68}" destId="{484B761D-8BF2-45D0-ABAF-40946101FAEF}" srcOrd="1" destOrd="0" parTransId="{AD66E10C-41D0-4B8C-A0E9-288D620942BE}" sibTransId="{1B1655A4-8A4C-4C98-9C54-6849ED9649DB}"/>
    <dgm:cxn modelId="{AFA153D3-5CA9-4DA0-BC52-39634F2A719B}" type="presOf" srcId="{76DC36B4-A125-4D77-BFE5-627258897599}" destId="{87716387-7360-4E4D-81D8-3A3E631C6B46}" srcOrd="0" destOrd="0" presId="urn:microsoft.com/office/officeart/2005/8/layout/list1"/>
    <dgm:cxn modelId="{AA361EF8-A26A-4BAA-BA94-FE167484D19B}" type="presOf" srcId="{8B01A1DB-9451-45FE-B381-DAB4CAE1781F}" destId="{87716387-7360-4E4D-81D8-3A3E631C6B46}" srcOrd="0" destOrd="2" presId="urn:microsoft.com/office/officeart/2005/8/layout/list1"/>
    <dgm:cxn modelId="{6984EAB8-756B-4E47-A0AE-E3C2F65750B7}" type="presParOf" srcId="{507FA5CB-F6E5-4AF6-8A39-2C65CA7EA61B}" destId="{60A835D6-5EA9-4E9A-B25F-FC925CC29A57}" srcOrd="0" destOrd="0" presId="urn:microsoft.com/office/officeart/2005/8/layout/list1"/>
    <dgm:cxn modelId="{7D6E539E-AA48-4EC8-8FA7-35526625C95E}" type="presParOf" srcId="{60A835D6-5EA9-4E9A-B25F-FC925CC29A57}" destId="{2772793B-1E66-4ADF-A9B9-CDF0FA7E3D75}" srcOrd="0" destOrd="0" presId="urn:microsoft.com/office/officeart/2005/8/layout/list1"/>
    <dgm:cxn modelId="{A262BCA3-9755-47AB-B90B-3017347DD494}" type="presParOf" srcId="{60A835D6-5EA9-4E9A-B25F-FC925CC29A57}" destId="{C736DEAE-27FB-4BFC-AAC3-9EB7C7D72709}" srcOrd="1" destOrd="0" presId="urn:microsoft.com/office/officeart/2005/8/layout/list1"/>
    <dgm:cxn modelId="{D78951D7-4CD6-41E3-92EB-2F0C9F238C5A}" type="presParOf" srcId="{507FA5CB-F6E5-4AF6-8A39-2C65CA7EA61B}" destId="{EDCA3938-1376-4011-BEEF-C41FAC6CA677}" srcOrd="1" destOrd="0" presId="urn:microsoft.com/office/officeart/2005/8/layout/list1"/>
    <dgm:cxn modelId="{4F8C116C-71EE-40EA-941B-DED24A3BF221}" type="presParOf" srcId="{507FA5CB-F6E5-4AF6-8A39-2C65CA7EA61B}" destId="{87716387-7360-4E4D-81D8-3A3E631C6B46}"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716387-7360-4E4D-81D8-3A3E631C6B46}">
      <dsp:nvSpPr>
        <dsp:cNvPr id="0" name=""/>
        <dsp:cNvSpPr/>
      </dsp:nvSpPr>
      <dsp:spPr>
        <a:xfrm>
          <a:off x="0" y="1121426"/>
          <a:ext cx="11239500" cy="3860261"/>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2310" tIns="1353820" rIns="872310" bIns="199136" numCol="1" spcCol="1270" anchor="t" anchorCtr="0">
          <a:noAutofit/>
        </a:bodyPr>
        <a:lstStyle/>
        <a:p>
          <a:pPr marL="285750" lvl="1" indent="-285750" algn="l" defTabSz="1244600">
            <a:lnSpc>
              <a:spcPct val="90000"/>
            </a:lnSpc>
            <a:spcBef>
              <a:spcPct val="0"/>
            </a:spcBef>
            <a:spcAft>
              <a:spcPct val="15000"/>
            </a:spcAft>
            <a:buChar char="•"/>
          </a:pPr>
          <a:r>
            <a:rPr lang="en-US" sz="2800" kern="1200" dirty="0">
              <a:latin typeface="HelveticaNeueLT Std" panose="020B0604020202020204" pitchFamily="34" charset="0"/>
            </a:rPr>
            <a:t>Protects Public Health and Environment</a:t>
          </a:r>
        </a:p>
        <a:p>
          <a:pPr marL="285750" lvl="1" indent="-285750" algn="l" defTabSz="1244600">
            <a:lnSpc>
              <a:spcPct val="90000"/>
            </a:lnSpc>
            <a:spcBef>
              <a:spcPct val="0"/>
            </a:spcBef>
            <a:spcAft>
              <a:spcPct val="15000"/>
            </a:spcAft>
            <a:buChar char="•"/>
          </a:pPr>
          <a:r>
            <a:rPr lang="en-US" sz="2800" kern="1200" dirty="0">
              <a:latin typeface="HelveticaNeueLT Std" panose="020B0604020202020204" pitchFamily="34" charset="0"/>
            </a:rPr>
            <a:t>Consists of Different Steps to Meet Treatment Goal</a:t>
          </a:r>
        </a:p>
        <a:p>
          <a:pPr marL="285750" lvl="1" indent="-285750" algn="l" defTabSz="1244600">
            <a:lnSpc>
              <a:spcPct val="90000"/>
            </a:lnSpc>
            <a:spcBef>
              <a:spcPct val="0"/>
            </a:spcBef>
            <a:spcAft>
              <a:spcPct val="15000"/>
            </a:spcAft>
            <a:buChar char="•"/>
          </a:pPr>
          <a:r>
            <a:rPr lang="en-US" sz="2800" kern="1200" dirty="0">
              <a:latin typeface="HelveticaNeueLT Std" panose="020B0604020202020204" pitchFamily="34" charset="0"/>
            </a:rPr>
            <a:t>Authorized by Specific Permit Requirement</a:t>
          </a:r>
        </a:p>
        <a:p>
          <a:pPr marL="285750" lvl="1" indent="-285750" algn="l" defTabSz="1244600">
            <a:lnSpc>
              <a:spcPct val="90000"/>
            </a:lnSpc>
            <a:spcBef>
              <a:spcPct val="0"/>
            </a:spcBef>
            <a:spcAft>
              <a:spcPct val="15000"/>
            </a:spcAft>
            <a:buChar char="•"/>
          </a:pPr>
          <a:r>
            <a:rPr lang="en-US" sz="2800" kern="1200" dirty="0">
              <a:latin typeface="HelveticaNeueLT Std" panose="020B0604020202020204" pitchFamily="34" charset="0"/>
            </a:rPr>
            <a:t>Monitoring Required to Demonstrate Compliance</a:t>
          </a:r>
        </a:p>
      </dsp:txBody>
      <dsp:txXfrm>
        <a:off x="0" y="1121426"/>
        <a:ext cx="11239500" cy="3860261"/>
      </dsp:txXfrm>
    </dsp:sp>
    <dsp:sp modelId="{C736DEAE-27FB-4BFC-AAC3-9EB7C7D72709}">
      <dsp:nvSpPr>
        <dsp:cNvPr id="0" name=""/>
        <dsp:cNvSpPr/>
      </dsp:nvSpPr>
      <dsp:spPr>
        <a:xfrm>
          <a:off x="19050" y="0"/>
          <a:ext cx="5372975" cy="1440596"/>
        </a:xfrm>
        <a:prstGeom prst="roundRect">
          <a:avLst/>
        </a:prstGeom>
        <a:solidFill>
          <a:srgbClr val="00674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7378" tIns="0" rIns="297378" bIns="0" numCol="1" spcCol="1270" anchor="ctr" anchorCtr="0">
          <a:noAutofit/>
        </a:bodyPr>
        <a:lstStyle/>
        <a:p>
          <a:pPr marL="0" lvl="0" indent="0" algn="l" defTabSz="1422400">
            <a:lnSpc>
              <a:spcPct val="90000"/>
            </a:lnSpc>
            <a:spcBef>
              <a:spcPct val="0"/>
            </a:spcBef>
            <a:spcAft>
              <a:spcPct val="35000"/>
            </a:spcAft>
            <a:buNone/>
          </a:pPr>
          <a:r>
            <a:rPr lang="en-US" sz="3200" u="sng" kern="1200" dirty="0">
              <a:latin typeface="HelveticaNeueLT Std" panose="020B0604020202020204" pitchFamily="34" charset="0"/>
            </a:rPr>
            <a:t>Conclusion:</a:t>
          </a:r>
          <a:endParaRPr lang="en-US" sz="3200" kern="1200" dirty="0">
            <a:latin typeface="HelveticaNeueLT Std" panose="020B0604020202020204" pitchFamily="34" charset="0"/>
          </a:endParaRPr>
        </a:p>
      </dsp:txBody>
      <dsp:txXfrm>
        <a:off x="89374" y="70324"/>
        <a:ext cx="5232327" cy="129994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image" Target="../media/image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416210-FAAF-AB4F-B838-E71023FF6A26}" type="datetimeFigureOut">
              <a:rPr lang="en-US" smtClean="0"/>
              <a:t>3/5/2022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80E22D-8AD5-F343-BC35-BDAFAE86EB14}" type="slidenum">
              <a:rPr lang="en-US" smtClean="0"/>
              <a:t>‹#›</a:t>
            </a:fld>
            <a:endParaRPr lang="en-US"/>
          </a:p>
        </p:txBody>
      </p:sp>
    </p:spTree>
    <p:extLst>
      <p:ext uri="{BB962C8B-B14F-4D97-AF65-F5344CB8AC3E}">
        <p14:creationId xmlns:p14="http://schemas.microsoft.com/office/powerpoint/2010/main" val="632413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c6f980f9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c6f980f9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539251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EB7ADE4A-E10D-40C3-9884-B9741EF86E6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CFB8AFF7-AAC7-4878-AB55-8828F998C12A}" type="slidenum">
              <a:rPr lang="en-US" altLang="en-US" sz="1200"/>
              <a:pPr/>
              <a:t>17</a:t>
            </a:fld>
            <a:endParaRPr lang="en-US" altLang="en-US" sz="1200"/>
          </a:p>
        </p:txBody>
      </p:sp>
      <p:sp>
        <p:nvSpPr>
          <p:cNvPr id="22531" name="Rectangle 2">
            <a:extLst>
              <a:ext uri="{FF2B5EF4-FFF2-40B4-BE49-F238E27FC236}">
                <a16:creationId xmlns:a16="http://schemas.microsoft.com/office/drawing/2014/main" id="{F3DEB933-9401-456F-B375-743B19C31204}"/>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084CAC67-E68E-4966-9BED-77012F6D8EF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656245AC-7C32-4FFF-B76F-B8AC8A35442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A5928D39-DD03-4CED-8053-4CDCA8DFDBFB}" type="slidenum">
              <a:rPr lang="en-US" altLang="en-US" sz="1200"/>
              <a:pPr/>
              <a:t>18</a:t>
            </a:fld>
            <a:endParaRPr lang="en-US" altLang="en-US" sz="1200"/>
          </a:p>
        </p:txBody>
      </p:sp>
      <p:sp>
        <p:nvSpPr>
          <p:cNvPr id="57347" name="Rectangle 2">
            <a:extLst>
              <a:ext uri="{FF2B5EF4-FFF2-40B4-BE49-F238E27FC236}">
                <a16:creationId xmlns:a16="http://schemas.microsoft.com/office/drawing/2014/main" id="{1CF595EE-9CE2-4FE6-A93D-B5A806A5DAF2}"/>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6C3E996F-C1FA-4982-B4BF-3AB6C937C24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5f54c06f6a_0_3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5f54c06f6a_0_3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825786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5f54c06f6a_0_3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5f54c06f6a_0_3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82578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5dd66981af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5dd66981af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1649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5dd66981af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5dd66981af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96799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5dd66981af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5dd66981af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41362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EAAA6C-DD4C-4CFE-90C5-8655FA98DE9E}" type="slidenum">
              <a:rPr lang="en-US" altLang="en-US"/>
              <a:pPr/>
              <a:t>7</a:t>
            </a:fld>
            <a:endParaRPr lang="en-US" altLang="en-US"/>
          </a:p>
        </p:txBody>
      </p:sp>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5dd66981af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5dd66981af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726508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5dd66981af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5dd66981af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328600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5dd66981af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5dd66981af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028309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5dd66981af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5dd66981af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715606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8F62EFF-0448-C648-B090-F4FFCE7A666D}"/>
              </a:ext>
            </a:extLst>
          </p:cNvPr>
          <p:cNvSpPr/>
          <p:nvPr userDrawn="1"/>
        </p:nvSpPr>
        <p:spPr>
          <a:xfrm>
            <a:off x="1" y="986737"/>
            <a:ext cx="7386034" cy="24412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FE185F-4EE8-8647-911A-84EEEBF5059A}"/>
              </a:ext>
            </a:extLst>
          </p:cNvPr>
          <p:cNvSpPr>
            <a:spLocks noGrp="1"/>
          </p:cNvSpPr>
          <p:nvPr>
            <p:ph type="ctrTitle"/>
          </p:nvPr>
        </p:nvSpPr>
        <p:spPr>
          <a:xfrm>
            <a:off x="944450" y="4340649"/>
            <a:ext cx="7867897" cy="997643"/>
          </a:xfrm>
        </p:spPr>
        <p:txBody>
          <a:bodyPr anchor="t" anchorCtr="0">
            <a:normAutofit/>
          </a:bodyPr>
          <a:lstStyle>
            <a:lvl1pPr algn="l">
              <a:defRPr sz="3200" b="0" i="0">
                <a:solidFill>
                  <a:schemeClr val="accent2"/>
                </a:solidFill>
                <a:latin typeface="HelveticaNeueLT Std Med Cn" panose="020B0604020202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96BD737A-2A92-D04C-B3DD-4A2F5B7CCB78}"/>
              </a:ext>
            </a:extLst>
          </p:cNvPr>
          <p:cNvSpPr>
            <a:spLocks noGrp="1"/>
          </p:cNvSpPr>
          <p:nvPr>
            <p:ph type="subTitle" idx="1"/>
          </p:nvPr>
        </p:nvSpPr>
        <p:spPr>
          <a:xfrm>
            <a:off x="944452" y="5269026"/>
            <a:ext cx="7867898" cy="598374"/>
          </a:xfrm>
        </p:spPr>
        <p:txBody>
          <a:bodyPr anchor="b" anchorCtr="0">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a:extLst>
              <a:ext uri="{FF2B5EF4-FFF2-40B4-BE49-F238E27FC236}">
                <a16:creationId xmlns:a16="http://schemas.microsoft.com/office/drawing/2014/main" id="{99DF4A0C-AD78-2943-A558-8256197FC757}"/>
              </a:ext>
            </a:extLst>
          </p:cNvPr>
          <p:cNvSpPr>
            <a:spLocks noGrp="1"/>
          </p:cNvSpPr>
          <p:nvPr>
            <p:ph type="ftr" sz="quarter" idx="11"/>
          </p:nvPr>
        </p:nvSpPr>
        <p:spPr>
          <a:xfrm>
            <a:off x="7121480" y="6323593"/>
            <a:ext cx="4079920" cy="365125"/>
          </a:xfrm>
        </p:spPr>
        <p:txBody>
          <a:bodyPr/>
          <a:lstStyle>
            <a:lvl1pPr algn="r">
              <a:defRPr/>
            </a:lvl1pPr>
          </a:lstStyle>
          <a:p>
            <a:r>
              <a:rPr lang="en-US" dirty="0"/>
              <a:t>© 2021 GCA. All rights reserved.</a:t>
            </a:r>
          </a:p>
        </p:txBody>
      </p:sp>
      <p:sp>
        <p:nvSpPr>
          <p:cNvPr id="10" name="Rectangle 9">
            <a:extLst>
              <a:ext uri="{FF2B5EF4-FFF2-40B4-BE49-F238E27FC236}">
                <a16:creationId xmlns:a16="http://schemas.microsoft.com/office/drawing/2014/main" id="{33D82279-1B8E-C745-958C-BEFEBA88BA53}"/>
              </a:ext>
            </a:extLst>
          </p:cNvPr>
          <p:cNvSpPr/>
          <p:nvPr userDrawn="1"/>
        </p:nvSpPr>
        <p:spPr>
          <a:xfrm>
            <a:off x="11201400" y="986737"/>
            <a:ext cx="990600" cy="24412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12" name="Picture Placeholder 2">
            <a:extLst>
              <a:ext uri="{FF2B5EF4-FFF2-40B4-BE49-F238E27FC236}">
                <a16:creationId xmlns:a16="http://schemas.microsoft.com/office/drawing/2014/main" id="{726B53AA-EC01-E94C-9DBF-FAB38BEC155A}"/>
              </a:ext>
            </a:extLst>
          </p:cNvPr>
          <p:cNvSpPr>
            <a:spLocks noGrp="1"/>
          </p:cNvSpPr>
          <p:nvPr>
            <p:ph type="pic" idx="12"/>
          </p:nvPr>
        </p:nvSpPr>
        <p:spPr>
          <a:xfrm>
            <a:off x="7386035" y="987426"/>
            <a:ext cx="3815366" cy="244055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3" name="TextBox 12">
            <a:extLst>
              <a:ext uri="{FF2B5EF4-FFF2-40B4-BE49-F238E27FC236}">
                <a16:creationId xmlns:a16="http://schemas.microsoft.com/office/drawing/2014/main" id="{D113CA9E-3531-4F4C-B682-AEF1912B465A}"/>
              </a:ext>
            </a:extLst>
          </p:cNvPr>
          <p:cNvSpPr txBox="1"/>
          <p:nvPr userDrawn="1"/>
        </p:nvSpPr>
        <p:spPr>
          <a:xfrm>
            <a:off x="10524933" y="504392"/>
            <a:ext cx="676467" cy="215444"/>
          </a:xfrm>
          <a:prstGeom prst="rect">
            <a:avLst/>
          </a:prstGeom>
          <a:noFill/>
        </p:spPr>
        <p:txBody>
          <a:bodyPr wrap="none" lIns="0" tIns="0" rIns="0" bIns="0" rtlCol="0">
            <a:noAutofit/>
          </a:bodyPr>
          <a:lstStyle/>
          <a:p>
            <a:pPr algn="just"/>
            <a:r>
              <a:rPr lang="en-US" sz="1400" b="1" i="0" dirty="0" err="1">
                <a:solidFill>
                  <a:schemeClr val="accent2"/>
                </a:solidFill>
                <a:latin typeface="HelveticaNeueLT Std Med Cn" panose="020B0604020202020204" pitchFamily="34" charset="0"/>
              </a:rPr>
              <a:t>gcatx.org</a:t>
            </a:r>
            <a:endParaRPr lang="en-US" sz="1400" b="1" i="0" dirty="0">
              <a:solidFill>
                <a:schemeClr val="accent2"/>
              </a:solidFill>
              <a:latin typeface="HelveticaNeueLT Std Med Cn" panose="020B0604020202020204" pitchFamily="34" charset="0"/>
            </a:endParaRPr>
          </a:p>
        </p:txBody>
      </p:sp>
      <p:sp>
        <p:nvSpPr>
          <p:cNvPr id="14" name="TextBox 13">
            <a:extLst>
              <a:ext uri="{FF2B5EF4-FFF2-40B4-BE49-F238E27FC236}">
                <a16:creationId xmlns:a16="http://schemas.microsoft.com/office/drawing/2014/main" id="{45AFDB62-6EC4-3D47-84C6-0F3286F95A87}"/>
              </a:ext>
            </a:extLst>
          </p:cNvPr>
          <p:cNvSpPr txBox="1"/>
          <p:nvPr userDrawn="1"/>
        </p:nvSpPr>
        <p:spPr>
          <a:xfrm>
            <a:off x="495300" y="990600"/>
            <a:ext cx="6355976" cy="2438400"/>
          </a:xfrm>
          <a:prstGeom prst="rect">
            <a:avLst/>
          </a:prstGeom>
          <a:noFill/>
        </p:spPr>
        <p:txBody>
          <a:bodyPr wrap="square" lIns="0" tIns="0" rIns="0" bIns="0" rtlCol="0" anchor="ctr" anchorCtr="0">
            <a:noAutofit/>
          </a:bodyPr>
          <a:lstStyle/>
          <a:p>
            <a:pPr algn="just"/>
            <a:r>
              <a:rPr lang="en-US" sz="4800" b="1" i="0" dirty="0">
                <a:solidFill>
                  <a:schemeClr val="bg1"/>
                </a:solidFill>
                <a:latin typeface="HelveticaNeueLT Std Blk Cn" panose="020B0604020202020204" pitchFamily="34" charset="0"/>
              </a:rPr>
              <a:t>Gulf Coast Authority</a:t>
            </a:r>
          </a:p>
        </p:txBody>
      </p:sp>
      <p:pic>
        <p:nvPicPr>
          <p:cNvPr id="17" name="Picture 16" descr="Logo&#10;&#10;Description automatically generated">
            <a:extLst>
              <a:ext uri="{FF2B5EF4-FFF2-40B4-BE49-F238E27FC236}">
                <a16:creationId xmlns:a16="http://schemas.microsoft.com/office/drawing/2014/main" id="{8BA73CD7-AFE9-6B45-A135-8ADC8E6590F8}"/>
              </a:ext>
            </a:extLst>
          </p:cNvPr>
          <p:cNvPicPr>
            <a:picLocks noChangeAspect="1"/>
          </p:cNvPicPr>
          <p:nvPr userDrawn="1"/>
        </p:nvPicPr>
        <p:blipFill>
          <a:blip r:embed="rId2"/>
          <a:stretch>
            <a:fillRect/>
          </a:stretch>
        </p:blipFill>
        <p:spPr>
          <a:xfrm>
            <a:off x="8812347" y="4336786"/>
            <a:ext cx="2389052" cy="1530613"/>
          </a:xfrm>
          <a:prstGeom prst="rect">
            <a:avLst/>
          </a:prstGeom>
        </p:spPr>
      </p:pic>
    </p:spTree>
    <p:extLst>
      <p:ext uri="{BB962C8B-B14F-4D97-AF65-F5344CB8AC3E}">
        <p14:creationId xmlns:p14="http://schemas.microsoft.com/office/powerpoint/2010/main" val="2530798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3D6F679-7DDC-9A41-BDAA-E218D5CF759A}"/>
              </a:ext>
            </a:extLst>
          </p:cNvPr>
          <p:cNvSpPr/>
          <p:nvPr userDrawn="1"/>
        </p:nvSpPr>
        <p:spPr>
          <a:xfrm>
            <a:off x="0" y="0"/>
            <a:ext cx="12202846"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75A7E1-BE06-5247-9CF9-9EA1E4B48C3C}"/>
              </a:ext>
            </a:extLst>
          </p:cNvPr>
          <p:cNvSpPr>
            <a:spLocks noGrp="1"/>
          </p:cNvSpPr>
          <p:nvPr>
            <p:ph type="title"/>
          </p:nvPr>
        </p:nvSpPr>
        <p:spPr>
          <a:xfrm>
            <a:off x="495300" y="0"/>
            <a:ext cx="11239500" cy="6858000"/>
          </a:xfrm>
        </p:spPr>
        <p:txBody>
          <a:bodyPr anchor="ctr" anchorCtr="0">
            <a:normAutofit/>
          </a:bodyPr>
          <a:lstStyle>
            <a:lvl1pPr>
              <a:defRPr sz="4800" b="1" i="0">
                <a:solidFill>
                  <a:schemeClr val="bg1"/>
                </a:solidFill>
                <a:latin typeface="HelveticaNeueLT Std Blk Cn" panose="020B0604020202020204" pitchFamily="34" charset="0"/>
              </a:defRPr>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88E4C18D-FC0C-C047-9A10-78B8E70D6F06}"/>
              </a:ext>
            </a:extLst>
          </p:cNvPr>
          <p:cNvSpPr>
            <a:spLocks noGrp="1"/>
          </p:cNvSpPr>
          <p:nvPr>
            <p:ph type="ftr" sz="quarter" idx="11"/>
          </p:nvPr>
        </p:nvSpPr>
        <p:spPr/>
        <p:txBody>
          <a:bodyPr/>
          <a:lstStyle>
            <a:lvl1pPr>
              <a:defRPr>
                <a:solidFill>
                  <a:srgbClr val="ECDE4C"/>
                </a:solidFill>
              </a:defRPr>
            </a:lvl1pPr>
          </a:lstStyle>
          <a:p>
            <a:r>
              <a:rPr lang="en-US" dirty="0"/>
              <a:t>© 2021 GCA. All rights reserved.</a:t>
            </a:r>
          </a:p>
        </p:txBody>
      </p:sp>
      <p:sp>
        <p:nvSpPr>
          <p:cNvPr id="6" name="Slide Number Placeholder 5">
            <a:extLst>
              <a:ext uri="{FF2B5EF4-FFF2-40B4-BE49-F238E27FC236}">
                <a16:creationId xmlns:a16="http://schemas.microsoft.com/office/drawing/2014/main" id="{C887D6B2-BAFB-424E-BC74-435A9EF3C07D}"/>
              </a:ext>
            </a:extLst>
          </p:cNvPr>
          <p:cNvSpPr>
            <a:spLocks noGrp="1"/>
          </p:cNvSpPr>
          <p:nvPr>
            <p:ph type="sldNum" sz="quarter" idx="12"/>
          </p:nvPr>
        </p:nvSpPr>
        <p:spPr/>
        <p:txBody>
          <a:bodyPr/>
          <a:lstStyle>
            <a:lvl1pPr>
              <a:defRPr>
                <a:solidFill>
                  <a:srgbClr val="ECDE4C"/>
                </a:solidFill>
              </a:defRPr>
            </a:lvl1pPr>
          </a:lstStyle>
          <a:p>
            <a:fld id="{A0C0AAC3-D250-E344-A916-8282CA4A8B53}" type="slidenum">
              <a:rPr lang="en-US" smtClean="0"/>
              <a:pPr/>
              <a:t>‹#›</a:t>
            </a:fld>
            <a:endParaRPr lang="en-US" dirty="0"/>
          </a:p>
        </p:txBody>
      </p:sp>
      <p:sp>
        <p:nvSpPr>
          <p:cNvPr id="8" name="Rectangle 7">
            <a:extLst>
              <a:ext uri="{FF2B5EF4-FFF2-40B4-BE49-F238E27FC236}">
                <a16:creationId xmlns:a16="http://schemas.microsoft.com/office/drawing/2014/main" id="{697159C5-31C0-7247-8C14-B584D6B7A7B6}"/>
              </a:ext>
            </a:extLst>
          </p:cNvPr>
          <p:cNvSpPr/>
          <p:nvPr userDrawn="1"/>
        </p:nvSpPr>
        <p:spPr>
          <a:xfrm>
            <a:off x="11734800" y="6389954"/>
            <a:ext cx="468046" cy="468046"/>
          </a:xfrm>
          <a:prstGeom prst="rect">
            <a:avLst/>
          </a:prstGeom>
          <a:solidFill>
            <a:srgbClr val="FCD3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6D7A"/>
              </a:solidFill>
            </a:endParaRPr>
          </a:p>
        </p:txBody>
      </p:sp>
      <p:pic>
        <p:nvPicPr>
          <p:cNvPr id="10" name="Picture 9" descr="Icon&#10;&#10;Description automatically generated">
            <a:extLst>
              <a:ext uri="{FF2B5EF4-FFF2-40B4-BE49-F238E27FC236}">
                <a16:creationId xmlns:a16="http://schemas.microsoft.com/office/drawing/2014/main" id="{4CE08A16-DDC4-7F47-9D6F-F73D37581636}"/>
              </a:ext>
            </a:extLst>
          </p:cNvPr>
          <p:cNvPicPr>
            <a:picLocks noChangeAspect="1"/>
          </p:cNvPicPr>
          <p:nvPr userDrawn="1"/>
        </p:nvPicPr>
        <p:blipFill>
          <a:blip r:embed="rId2"/>
          <a:stretch>
            <a:fillRect/>
          </a:stretch>
        </p:blipFill>
        <p:spPr>
          <a:xfrm>
            <a:off x="10560688" y="5637725"/>
            <a:ext cx="1174112" cy="752228"/>
          </a:xfrm>
          <a:prstGeom prst="rect">
            <a:avLst/>
          </a:prstGeom>
        </p:spPr>
      </p:pic>
    </p:spTree>
    <p:extLst>
      <p:ext uri="{BB962C8B-B14F-4D97-AF65-F5344CB8AC3E}">
        <p14:creationId xmlns:p14="http://schemas.microsoft.com/office/powerpoint/2010/main" val="1346965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3D6F679-7DDC-9A41-BDAA-E218D5CF759A}"/>
              </a:ext>
            </a:extLst>
          </p:cNvPr>
          <p:cNvSpPr/>
          <p:nvPr userDrawn="1"/>
        </p:nvSpPr>
        <p:spPr>
          <a:xfrm>
            <a:off x="0" y="0"/>
            <a:ext cx="12202846"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A75A7E1-BE06-5247-9CF9-9EA1E4B48C3C}"/>
              </a:ext>
            </a:extLst>
          </p:cNvPr>
          <p:cNvSpPr>
            <a:spLocks noGrp="1"/>
          </p:cNvSpPr>
          <p:nvPr>
            <p:ph type="title"/>
          </p:nvPr>
        </p:nvSpPr>
        <p:spPr>
          <a:xfrm>
            <a:off x="495300" y="0"/>
            <a:ext cx="11239500" cy="6858000"/>
          </a:xfrm>
        </p:spPr>
        <p:txBody>
          <a:bodyPr anchor="ctr" anchorCtr="0">
            <a:normAutofit/>
          </a:bodyPr>
          <a:lstStyle>
            <a:lvl1pPr>
              <a:defRPr sz="4800" b="1" i="0">
                <a:solidFill>
                  <a:schemeClr val="bg1"/>
                </a:solidFill>
                <a:latin typeface="HelveticaNeueLT Std Blk Cn" panose="020B0604020202020204" pitchFamily="34" charset="0"/>
              </a:defRPr>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88E4C18D-FC0C-C047-9A10-78B8E70D6F06}"/>
              </a:ext>
            </a:extLst>
          </p:cNvPr>
          <p:cNvSpPr>
            <a:spLocks noGrp="1"/>
          </p:cNvSpPr>
          <p:nvPr>
            <p:ph type="ftr" sz="quarter" idx="11"/>
          </p:nvPr>
        </p:nvSpPr>
        <p:spPr/>
        <p:txBody>
          <a:bodyPr/>
          <a:lstStyle>
            <a:lvl1pPr>
              <a:defRPr>
                <a:solidFill>
                  <a:srgbClr val="6BC765"/>
                </a:solidFill>
              </a:defRPr>
            </a:lvl1pPr>
          </a:lstStyle>
          <a:p>
            <a:r>
              <a:rPr lang="en-US" dirty="0"/>
              <a:t>© 2021 GCA. All rights reserved.</a:t>
            </a:r>
          </a:p>
        </p:txBody>
      </p:sp>
      <p:sp>
        <p:nvSpPr>
          <p:cNvPr id="6" name="Slide Number Placeholder 5">
            <a:extLst>
              <a:ext uri="{FF2B5EF4-FFF2-40B4-BE49-F238E27FC236}">
                <a16:creationId xmlns:a16="http://schemas.microsoft.com/office/drawing/2014/main" id="{C887D6B2-BAFB-424E-BC74-435A9EF3C07D}"/>
              </a:ext>
            </a:extLst>
          </p:cNvPr>
          <p:cNvSpPr>
            <a:spLocks noGrp="1"/>
          </p:cNvSpPr>
          <p:nvPr>
            <p:ph type="sldNum" sz="quarter" idx="12"/>
          </p:nvPr>
        </p:nvSpPr>
        <p:spPr/>
        <p:txBody>
          <a:bodyPr/>
          <a:lstStyle>
            <a:lvl1pPr>
              <a:defRPr>
                <a:solidFill>
                  <a:srgbClr val="6BC765"/>
                </a:solidFill>
              </a:defRPr>
            </a:lvl1pPr>
          </a:lstStyle>
          <a:p>
            <a:fld id="{A0C0AAC3-D250-E344-A916-8282CA4A8B53}" type="slidenum">
              <a:rPr lang="en-US" smtClean="0"/>
              <a:pPr/>
              <a:t>‹#›</a:t>
            </a:fld>
            <a:endParaRPr lang="en-US" dirty="0"/>
          </a:p>
        </p:txBody>
      </p:sp>
      <p:sp>
        <p:nvSpPr>
          <p:cNvPr id="8" name="Rectangle 7">
            <a:extLst>
              <a:ext uri="{FF2B5EF4-FFF2-40B4-BE49-F238E27FC236}">
                <a16:creationId xmlns:a16="http://schemas.microsoft.com/office/drawing/2014/main" id="{4E0EFCE2-EA9E-3045-97BD-25BE8B579A1A}"/>
              </a:ext>
            </a:extLst>
          </p:cNvPr>
          <p:cNvSpPr/>
          <p:nvPr userDrawn="1"/>
        </p:nvSpPr>
        <p:spPr>
          <a:xfrm>
            <a:off x="11741944" y="6389953"/>
            <a:ext cx="468046" cy="468046"/>
          </a:xfrm>
          <a:prstGeom prst="rect">
            <a:avLst/>
          </a:prstGeom>
          <a:solidFill>
            <a:srgbClr val="66BD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6D7A"/>
              </a:solidFill>
            </a:endParaRPr>
          </a:p>
        </p:txBody>
      </p:sp>
      <p:pic>
        <p:nvPicPr>
          <p:cNvPr id="10" name="Picture 9" descr="Icon&#10;&#10;Description automatically generated">
            <a:extLst>
              <a:ext uri="{FF2B5EF4-FFF2-40B4-BE49-F238E27FC236}">
                <a16:creationId xmlns:a16="http://schemas.microsoft.com/office/drawing/2014/main" id="{31CEB0CD-5A27-E444-8495-700D70BC3920}"/>
              </a:ext>
            </a:extLst>
          </p:cNvPr>
          <p:cNvPicPr>
            <a:picLocks noChangeAspect="1"/>
          </p:cNvPicPr>
          <p:nvPr userDrawn="1"/>
        </p:nvPicPr>
        <p:blipFill>
          <a:blip r:embed="rId2"/>
          <a:stretch>
            <a:fillRect/>
          </a:stretch>
        </p:blipFill>
        <p:spPr>
          <a:xfrm>
            <a:off x="10560688" y="5637725"/>
            <a:ext cx="1174112" cy="752228"/>
          </a:xfrm>
          <a:prstGeom prst="rect">
            <a:avLst/>
          </a:prstGeom>
        </p:spPr>
      </p:pic>
    </p:spTree>
    <p:extLst>
      <p:ext uri="{BB962C8B-B14F-4D97-AF65-F5344CB8AC3E}">
        <p14:creationId xmlns:p14="http://schemas.microsoft.com/office/powerpoint/2010/main" val="12796587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C045E-0CDF-2542-9326-5DFD00513AAE}"/>
              </a:ext>
            </a:extLst>
          </p:cNvPr>
          <p:cNvSpPr>
            <a:spLocks noGrp="1"/>
          </p:cNvSpPr>
          <p:nvPr>
            <p:ph type="title"/>
          </p:nvPr>
        </p:nvSpPr>
        <p:spPr>
          <a:xfrm>
            <a:off x="495299" y="319714"/>
            <a:ext cx="11239499" cy="656822"/>
          </a:xfrm>
        </p:spPr>
        <p:txBody>
          <a:bodyPr/>
          <a:lstStyle>
            <a:lvl1pPr>
              <a:defRPr b="1" i="0">
                <a:latin typeface="HelveticaNeueLT Std Blk Cn" panose="020B0604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444E632-35E1-8847-A86C-52778DE1FBA2}"/>
              </a:ext>
            </a:extLst>
          </p:cNvPr>
          <p:cNvSpPr>
            <a:spLocks noGrp="1"/>
          </p:cNvSpPr>
          <p:nvPr>
            <p:ph idx="1"/>
          </p:nvPr>
        </p:nvSpPr>
        <p:spPr/>
        <p:txBody>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553C274A-D676-EF4C-AC2B-87AB19B9F416}"/>
              </a:ext>
            </a:extLst>
          </p:cNvPr>
          <p:cNvSpPr>
            <a:spLocks noGrp="1"/>
          </p:cNvSpPr>
          <p:nvPr>
            <p:ph type="ftr" sz="quarter" idx="11"/>
          </p:nvPr>
        </p:nvSpPr>
        <p:spPr/>
        <p:txBody>
          <a:bodyPr/>
          <a:lstStyle/>
          <a:p>
            <a:r>
              <a:rPr lang="en-US"/>
              <a:t>© 2021 GCA. All rights reserved.</a:t>
            </a:r>
          </a:p>
        </p:txBody>
      </p:sp>
      <p:sp>
        <p:nvSpPr>
          <p:cNvPr id="6" name="Slide Number Placeholder 5">
            <a:extLst>
              <a:ext uri="{FF2B5EF4-FFF2-40B4-BE49-F238E27FC236}">
                <a16:creationId xmlns:a16="http://schemas.microsoft.com/office/drawing/2014/main" id="{64C1C0B5-B850-5A4C-846E-071C1DBE9CF4}"/>
              </a:ext>
            </a:extLst>
          </p:cNvPr>
          <p:cNvSpPr>
            <a:spLocks noGrp="1"/>
          </p:cNvSpPr>
          <p:nvPr>
            <p:ph type="sldNum" sz="quarter" idx="12"/>
          </p:nvPr>
        </p:nvSpPr>
        <p:spPr/>
        <p:txBody>
          <a:bodyPr/>
          <a:lstStyle/>
          <a:p>
            <a:fld id="{A0C0AAC3-D250-E344-A916-8282CA4A8B53}" type="slidenum">
              <a:rPr lang="en-US" smtClean="0"/>
              <a:t>‹#›</a:t>
            </a:fld>
            <a:endParaRPr lang="en-US"/>
          </a:p>
        </p:txBody>
      </p:sp>
      <p:sp>
        <p:nvSpPr>
          <p:cNvPr id="7" name="Rectangle 6">
            <a:extLst>
              <a:ext uri="{FF2B5EF4-FFF2-40B4-BE49-F238E27FC236}">
                <a16:creationId xmlns:a16="http://schemas.microsoft.com/office/drawing/2014/main" id="{78AD51BF-2A37-B542-BC0A-07B4C8B682D2}"/>
              </a:ext>
            </a:extLst>
          </p:cNvPr>
          <p:cNvSpPr/>
          <p:nvPr userDrawn="1"/>
        </p:nvSpPr>
        <p:spPr>
          <a:xfrm>
            <a:off x="11734800" y="6389954"/>
            <a:ext cx="468046" cy="4680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7DE716AC-3031-5D46-A7A9-BECF5FAE0669}"/>
              </a:ext>
            </a:extLst>
          </p:cNvPr>
          <p:cNvCxnSpPr/>
          <p:nvPr userDrawn="1"/>
        </p:nvCxnSpPr>
        <p:spPr>
          <a:xfrm>
            <a:off x="495300" y="990600"/>
            <a:ext cx="11239500" cy="0"/>
          </a:xfrm>
          <a:prstGeom prst="line">
            <a:avLst/>
          </a:prstGeom>
          <a:ln>
            <a:solidFill>
              <a:srgbClr val="C8C8C8"/>
            </a:solidFill>
          </a:ln>
        </p:spPr>
        <p:style>
          <a:lnRef idx="1">
            <a:schemeClr val="accent1"/>
          </a:lnRef>
          <a:fillRef idx="0">
            <a:schemeClr val="accent1"/>
          </a:fillRef>
          <a:effectRef idx="0">
            <a:schemeClr val="accent1"/>
          </a:effectRef>
          <a:fontRef idx="minor">
            <a:schemeClr val="tx1"/>
          </a:fontRef>
        </p:style>
      </p:cxnSp>
      <p:pic>
        <p:nvPicPr>
          <p:cNvPr id="12" name="Picture 11" descr="Logo&#10;&#10;Description automatically generated">
            <a:extLst>
              <a:ext uri="{FF2B5EF4-FFF2-40B4-BE49-F238E27FC236}">
                <a16:creationId xmlns:a16="http://schemas.microsoft.com/office/drawing/2014/main" id="{E4946A73-433E-0447-8DDC-F9FA22F0A957}"/>
              </a:ext>
            </a:extLst>
          </p:cNvPr>
          <p:cNvPicPr>
            <a:picLocks noChangeAspect="1"/>
          </p:cNvPicPr>
          <p:nvPr userDrawn="1"/>
        </p:nvPicPr>
        <p:blipFill>
          <a:blip r:embed="rId2"/>
          <a:stretch>
            <a:fillRect/>
          </a:stretch>
        </p:blipFill>
        <p:spPr>
          <a:xfrm>
            <a:off x="10558742" y="5636481"/>
            <a:ext cx="1176056" cy="753473"/>
          </a:xfrm>
          <a:prstGeom prst="rect">
            <a:avLst/>
          </a:prstGeom>
        </p:spPr>
      </p:pic>
    </p:spTree>
    <p:extLst>
      <p:ext uri="{BB962C8B-B14F-4D97-AF65-F5344CB8AC3E}">
        <p14:creationId xmlns:p14="http://schemas.microsoft.com/office/powerpoint/2010/main" val="6609107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C045E-0CDF-2542-9326-5DFD00513AAE}"/>
              </a:ext>
            </a:extLst>
          </p:cNvPr>
          <p:cNvSpPr>
            <a:spLocks noGrp="1"/>
          </p:cNvSpPr>
          <p:nvPr>
            <p:ph type="title"/>
          </p:nvPr>
        </p:nvSpPr>
        <p:spPr>
          <a:xfrm>
            <a:off x="495299" y="319714"/>
            <a:ext cx="11239499" cy="656822"/>
          </a:xfrm>
        </p:spPr>
        <p:txBody>
          <a:bodyPr/>
          <a:lstStyle>
            <a:lvl1pPr>
              <a:defRPr b="1" i="0">
                <a:latin typeface="HelveticaNeueLT Std Blk Cn" panose="020B0604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444E632-35E1-8847-A86C-52778DE1FBA2}"/>
              </a:ext>
            </a:extLst>
          </p:cNvPr>
          <p:cNvSpPr>
            <a:spLocks noGrp="1"/>
          </p:cNvSpPr>
          <p:nvPr>
            <p:ph idx="1"/>
          </p:nvPr>
        </p:nvSpPr>
        <p:spPr/>
        <p:txBody>
          <a:bodyPr/>
          <a:lstStyle>
            <a:lvl1pPr>
              <a:buClr>
                <a:schemeClr val="accent2"/>
              </a:buClr>
              <a:defRPr/>
            </a:lvl1pPr>
            <a:lvl2pPr>
              <a:buClr>
                <a:schemeClr val="accent3"/>
              </a:buClr>
              <a:defRPr/>
            </a:lvl2pPr>
            <a:lvl3pPr>
              <a:buClr>
                <a:schemeClr val="accent2"/>
              </a:buClr>
              <a:defRPr/>
            </a:lvl3pPr>
            <a:lvl4pPr>
              <a:buClr>
                <a:schemeClr val="accent2"/>
              </a:buClr>
              <a:defRPr/>
            </a:lvl4pPr>
            <a:lvl5pPr>
              <a:buClr>
                <a:schemeClr val="accent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553C274A-D676-EF4C-AC2B-87AB19B9F416}"/>
              </a:ext>
            </a:extLst>
          </p:cNvPr>
          <p:cNvSpPr>
            <a:spLocks noGrp="1"/>
          </p:cNvSpPr>
          <p:nvPr>
            <p:ph type="ftr" sz="quarter" idx="11"/>
          </p:nvPr>
        </p:nvSpPr>
        <p:spPr/>
        <p:txBody>
          <a:bodyPr/>
          <a:lstStyle/>
          <a:p>
            <a:r>
              <a:rPr lang="en-US"/>
              <a:t>© 2021 GCA. All rights reserved.</a:t>
            </a:r>
          </a:p>
        </p:txBody>
      </p:sp>
      <p:sp>
        <p:nvSpPr>
          <p:cNvPr id="6" name="Slide Number Placeholder 5">
            <a:extLst>
              <a:ext uri="{FF2B5EF4-FFF2-40B4-BE49-F238E27FC236}">
                <a16:creationId xmlns:a16="http://schemas.microsoft.com/office/drawing/2014/main" id="{64C1C0B5-B850-5A4C-846E-071C1DBE9CF4}"/>
              </a:ext>
            </a:extLst>
          </p:cNvPr>
          <p:cNvSpPr>
            <a:spLocks noGrp="1"/>
          </p:cNvSpPr>
          <p:nvPr>
            <p:ph type="sldNum" sz="quarter" idx="12"/>
          </p:nvPr>
        </p:nvSpPr>
        <p:spPr/>
        <p:txBody>
          <a:bodyPr/>
          <a:lstStyle/>
          <a:p>
            <a:fld id="{A0C0AAC3-D250-E344-A916-8282CA4A8B53}" type="slidenum">
              <a:rPr lang="en-US" smtClean="0"/>
              <a:t>‹#›</a:t>
            </a:fld>
            <a:endParaRPr lang="en-US"/>
          </a:p>
        </p:txBody>
      </p:sp>
      <p:sp>
        <p:nvSpPr>
          <p:cNvPr id="7" name="Rectangle 6">
            <a:extLst>
              <a:ext uri="{FF2B5EF4-FFF2-40B4-BE49-F238E27FC236}">
                <a16:creationId xmlns:a16="http://schemas.microsoft.com/office/drawing/2014/main" id="{78AD51BF-2A37-B542-BC0A-07B4C8B682D2}"/>
              </a:ext>
            </a:extLst>
          </p:cNvPr>
          <p:cNvSpPr/>
          <p:nvPr userDrawn="1"/>
        </p:nvSpPr>
        <p:spPr>
          <a:xfrm>
            <a:off x="11734800" y="6389954"/>
            <a:ext cx="468046" cy="46804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7DE716AC-3031-5D46-A7A9-BECF5FAE0669}"/>
              </a:ext>
            </a:extLst>
          </p:cNvPr>
          <p:cNvCxnSpPr/>
          <p:nvPr userDrawn="1"/>
        </p:nvCxnSpPr>
        <p:spPr>
          <a:xfrm>
            <a:off x="495300" y="990600"/>
            <a:ext cx="11239500" cy="0"/>
          </a:xfrm>
          <a:prstGeom prst="line">
            <a:avLst/>
          </a:prstGeom>
          <a:ln>
            <a:solidFill>
              <a:srgbClr val="C8C8C8"/>
            </a:solidFill>
          </a:ln>
        </p:spPr>
        <p:style>
          <a:lnRef idx="1">
            <a:schemeClr val="accent1"/>
          </a:lnRef>
          <a:fillRef idx="0">
            <a:schemeClr val="accent1"/>
          </a:fillRef>
          <a:effectRef idx="0">
            <a:schemeClr val="accent1"/>
          </a:effectRef>
          <a:fontRef idx="minor">
            <a:schemeClr val="tx1"/>
          </a:fontRef>
        </p:style>
      </p:cxnSp>
      <p:pic>
        <p:nvPicPr>
          <p:cNvPr id="10" name="Picture 9" descr="Logo&#10;&#10;Description automatically generated">
            <a:extLst>
              <a:ext uri="{FF2B5EF4-FFF2-40B4-BE49-F238E27FC236}">
                <a16:creationId xmlns:a16="http://schemas.microsoft.com/office/drawing/2014/main" id="{B0336C1E-9F4B-1449-A0BE-FDA7D00E003D}"/>
              </a:ext>
            </a:extLst>
          </p:cNvPr>
          <p:cNvPicPr>
            <a:picLocks noChangeAspect="1"/>
          </p:cNvPicPr>
          <p:nvPr userDrawn="1"/>
        </p:nvPicPr>
        <p:blipFill>
          <a:blip r:embed="rId2"/>
          <a:stretch>
            <a:fillRect/>
          </a:stretch>
        </p:blipFill>
        <p:spPr>
          <a:xfrm>
            <a:off x="10558742" y="5636481"/>
            <a:ext cx="1176056" cy="753473"/>
          </a:xfrm>
          <a:prstGeom prst="rect">
            <a:avLst/>
          </a:prstGeom>
        </p:spPr>
      </p:pic>
    </p:spTree>
    <p:extLst>
      <p:ext uri="{BB962C8B-B14F-4D97-AF65-F5344CB8AC3E}">
        <p14:creationId xmlns:p14="http://schemas.microsoft.com/office/powerpoint/2010/main" val="17001340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C045E-0CDF-2542-9326-5DFD00513AAE}"/>
              </a:ext>
            </a:extLst>
          </p:cNvPr>
          <p:cNvSpPr>
            <a:spLocks noGrp="1"/>
          </p:cNvSpPr>
          <p:nvPr>
            <p:ph type="title"/>
          </p:nvPr>
        </p:nvSpPr>
        <p:spPr>
          <a:xfrm>
            <a:off x="495299" y="319714"/>
            <a:ext cx="11239499" cy="656822"/>
          </a:xfrm>
        </p:spPr>
        <p:txBody>
          <a:bodyPr/>
          <a:lstStyle>
            <a:lvl1pPr>
              <a:defRPr b="1" i="0">
                <a:latin typeface="HelveticaNeueLT Std Blk Cn" panose="020B0604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444E632-35E1-8847-A86C-52778DE1FBA2}"/>
              </a:ext>
            </a:extLst>
          </p:cNvPr>
          <p:cNvSpPr>
            <a:spLocks noGrp="1"/>
          </p:cNvSpPr>
          <p:nvPr>
            <p:ph idx="1"/>
          </p:nvPr>
        </p:nvSpPr>
        <p:spPr/>
        <p:txBody>
          <a:bodyPr/>
          <a:lstStyle>
            <a:lvl1pPr>
              <a:buClr>
                <a:schemeClr val="accent4"/>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553C274A-D676-EF4C-AC2B-87AB19B9F416}"/>
              </a:ext>
            </a:extLst>
          </p:cNvPr>
          <p:cNvSpPr>
            <a:spLocks noGrp="1"/>
          </p:cNvSpPr>
          <p:nvPr>
            <p:ph type="ftr" sz="quarter" idx="11"/>
          </p:nvPr>
        </p:nvSpPr>
        <p:spPr/>
        <p:txBody>
          <a:bodyPr/>
          <a:lstStyle/>
          <a:p>
            <a:r>
              <a:rPr lang="en-US"/>
              <a:t>© 2021 GCA. All rights reserved.</a:t>
            </a:r>
          </a:p>
        </p:txBody>
      </p:sp>
      <p:sp>
        <p:nvSpPr>
          <p:cNvPr id="6" name="Slide Number Placeholder 5">
            <a:extLst>
              <a:ext uri="{FF2B5EF4-FFF2-40B4-BE49-F238E27FC236}">
                <a16:creationId xmlns:a16="http://schemas.microsoft.com/office/drawing/2014/main" id="{64C1C0B5-B850-5A4C-846E-071C1DBE9CF4}"/>
              </a:ext>
            </a:extLst>
          </p:cNvPr>
          <p:cNvSpPr>
            <a:spLocks noGrp="1"/>
          </p:cNvSpPr>
          <p:nvPr>
            <p:ph type="sldNum" sz="quarter" idx="12"/>
          </p:nvPr>
        </p:nvSpPr>
        <p:spPr/>
        <p:txBody>
          <a:bodyPr/>
          <a:lstStyle/>
          <a:p>
            <a:fld id="{A0C0AAC3-D250-E344-A916-8282CA4A8B53}" type="slidenum">
              <a:rPr lang="en-US" smtClean="0"/>
              <a:t>‹#›</a:t>
            </a:fld>
            <a:endParaRPr lang="en-US"/>
          </a:p>
        </p:txBody>
      </p:sp>
      <p:sp>
        <p:nvSpPr>
          <p:cNvPr id="7" name="Rectangle 6">
            <a:extLst>
              <a:ext uri="{FF2B5EF4-FFF2-40B4-BE49-F238E27FC236}">
                <a16:creationId xmlns:a16="http://schemas.microsoft.com/office/drawing/2014/main" id="{78AD51BF-2A37-B542-BC0A-07B4C8B682D2}"/>
              </a:ext>
            </a:extLst>
          </p:cNvPr>
          <p:cNvSpPr/>
          <p:nvPr userDrawn="1"/>
        </p:nvSpPr>
        <p:spPr>
          <a:xfrm>
            <a:off x="11734800" y="6389954"/>
            <a:ext cx="468046" cy="46804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71A315DB-57A0-3C42-9880-41BB6EC7A768}"/>
              </a:ext>
            </a:extLst>
          </p:cNvPr>
          <p:cNvCxnSpPr/>
          <p:nvPr userDrawn="1"/>
        </p:nvCxnSpPr>
        <p:spPr>
          <a:xfrm>
            <a:off x="495300" y="990600"/>
            <a:ext cx="11239500" cy="0"/>
          </a:xfrm>
          <a:prstGeom prst="line">
            <a:avLst/>
          </a:prstGeom>
          <a:ln>
            <a:solidFill>
              <a:srgbClr val="C8C8C8"/>
            </a:solidFill>
          </a:ln>
        </p:spPr>
        <p:style>
          <a:lnRef idx="1">
            <a:schemeClr val="accent1"/>
          </a:lnRef>
          <a:fillRef idx="0">
            <a:schemeClr val="accent1"/>
          </a:fillRef>
          <a:effectRef idx="0">
            <a:schemeClr val="accent1"/>
          </a:effectRef>
          <a:fontRef idx="minor">
            <a:schemeClr val="tx1"/>
          </a:fontRef>
        </p:style>
      </p:cxnSp>
      <p:pic>
        <p:nvPicPr>
          <p:cNvPr id="11" name="Picture 10" descr="Logo&#10;&#10;Description automatically generated">
            <a:extLst>
              <a:ext uri="{FF2B5EF4-FFF2-40B4-BE49-F238E27FC236}">
                <a16:creationId xmlns:a16="http://schemas.microsoft.com/office/drawing/2014/main" id="{6AE21F92-D0E3-3F4B-9426-85F017E47C1E}"/>
              </a:ext>
            </a:extLst>
          </p:cNvPr>
          <p:cNvPicPr>
            <a:picLocks noChangeAspect="1"/>
          </p:cNvPicPr>
          <p:nvPr userDrawn="1"/>
        </p:nvPicPr>
        <p:blipFill>
          <a:blip r:embed="rId2"/>
          <a:stretch>
            <a:fillRect/>
          </a:stretch>
        </p:blipFill>
        <p:spPr>
          <a:xfrm>
            <a:off x="10558742" y="5636481"/>
            <a:ext cx="1176056" cy="753473"/>
          </a:xfrm>
          <a:prstGeom prst="rect">
            <a:avLst/>
          </a:prstGeom>
        </p:spPr>
      </p:pic>
    </p:spTree>
    <p:extLst>
      <p:ext uri="{BB962C8B-B14F-4D97-AF65-F5344CB8AC3E}">
        <p14:creationId xmlns:p14="http://schemas.microsoft.com/office/powerpoint/2010/main" val="12949497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C045E-0CDF-2542-9326-5DFD00513AAE}"/>
              </a:ext>
            </a:extLst>
          </p:cNvPr>
          <p:cNvSpPr>
            <a:spLocks noGrp="1"/>
          </p:cNvSpPr>
          <p:nvPr>
            <p:ph type="title"/>
          </p:nvPr>
        </p:nvSpPr>
        <p:spPr>
          <a:xfrm>
            <a:off x="495299" y="319714"/>
            <a:ext cx="11239499" cy="656822"/>
          </a:xfrm>
        </p:spPr>
        <p:txBody>
          <a:bodyPr/>
          <a:lstStyle>
            <a:lvl1pPr>
              <a:defRPr b="1" i="0">
                <a:latin typeface="HelveticaNeueLT Std Blk Cn" panose="020B0604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444E632-35E1-8847-A86C-52778DE1FBA2}"/>
              </a:ext>
            </a:extLst>
          </p:cNvPr>
          <p:cNvSpPr>
            <a:spLocks noGrp="1"/>
          </p:cNvSpPr>
          <p:nvPr>
            <p:ph idx="1"/>
          </p:nvPr>
        </p:nvSpPr>
        <p:spPr/>
        <p:txBody>
          <a:bodyPr/>
          <a:lstStyle>
            <a:lvl1pPr>
              <a:buClr>
                <a:schemeClr val="accent5"/>
              </a:buCl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553C274A-D676-EF4C-AC2B-87AB19B9F416}"/>
              </a:ext>
            </a:extLst>
          </p:cNvPr>
          <p:cNvSpPr>
            <a:spLocks noGrp="1"/>
          </p:cNvSpPr>
          <p:nvPr>
            <p:ph type="ftr" sz="quarter" idx="11"/>
          </p:nvPr>
        </p:nvSpPr>
        <p:spPr/>
        <p:txBody>
          <a:bodyPr/>
          <a:lstStyle/>
          <a:p>
            <a:r>
              <a:rPr lang="en-US"/>
              <a:t>© 2021 GCA. All rights reserved.</a:t>
            </a:r>
          </a:p>
        </p:txBody>
      </p:sp>
      <p:sp>
        <p:nvSpPr>
          <p:cNvPr id="6" name="Slide Number Placeholder 5">
            <a:extLst>
              <a:ext uri="{FF2B5EF4-FFF2-40B4-BE49-F238E27FC236}">
                <a16:creationId xmlns:a16="http://schemas.microsoft.com/office/drawing/2014/main" id="{64C1C0B5-B850-5A4C-846E-071C1DBE9CF4}"/>
              </a:ext>
            </a:extLst>
          </p:cNvPr>
          <p:cNvSpPr>
            <a:spLocks noGrp="1"/>
          </p:cNvSpPr>
          <p:nvPr>
            <p:ph type="sldNum" sz="quarter" idx="12"/>
          </p:nvPr>
        </p:nvSpPr>
        <p:spPr/>
        <p:txBody>
          <a:bodyPr/>
          <a:lstStyle/>
          <a:p>
            <a:fld id="{A0C0AAC3-D250-E344-A916-8282CA4A8B53}" type="slidenum">
              <a:rPr lang="en-US" smtClean="0"/>
              <a:t>‹#›</a:t>
            </a:fld>
            <a:endParaRPr lang="en-US"/>
          </a:p>
        </p:txBody>
      </p:sp>
      <p:sp>
        <p:nvSpPr>
          <p:cNvPr id="7" name="Rectangle 6">
            <a:extLst>
              <a:ext uri="{FF2B5EF4-FFF2-40B4-BE49-F238E27FC236}">
                <a16:creationId xmlns:a16="http://schemas.microsoft.com/office/drawing/2014/main" id="{78AD51BF-2A37-B542-BC0A-07B4C8B682D2}"/>
              </a:ext>
            </a:extLst>
          </p:cNvPr>
          <p:cNvSpPr/>
          <p:nvPr userDrawn="1"/>
        </p:nvSpPr>
        <p:spPr>
          <a:xfrm>
            <a:off x="11734800" y="6389954"/>
            <a:ext cx="468046" cy="46804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57E8AE13-3370-E742-A237-9D89FD0A82FE}"/>
              </a:ext>
            </a:extLst>
          </p:cNvPr>
          <p:cNvCxnSpPr/>
          <p:nvPr userDrawn="1"/>
        </p:nvCxnSpPr>
        <p:spPr>
          <a:xfrm>
            <a:off x="495300" y="990600"/>
            <a:ext cx="11239500" cy="0"/>
          </a:xfrm>
          <a:prstGeom prst="line">
            <a:avLst/>
          </a:prstGeom>
          <a:ln>
            <a:solidFill>
              <a:srgbClr val="C8C8C8"/>
            </a:solidFill>
          </a:ln>
        </p:spPr>
        <p:style>
          <a:lnRef idx="1">
            <a:schemeClr val="accent1"/>
          </a:lnRef>
          <a:fillRef idx="0">
            <a:schemeClr val="accent1"/>
          </a:fillRef>
          <a:effectRef idx="0">
            <a:schemeClr val="accent1"/>
          </a:effectRef>
          <a:fontRef idx="minor">
            <a:schemeClr val="tx1"/>
          </a:fontRef>
        </p:style>
      </p:cxnSp>
      <p:pic>
        <p:nvPicPr>
          <p:cNvPr id="11" name="Picture 10" descr="Logo&#10;&#10;Description automatically generated">
            <a:extLst>
              <a:ext uri="{FF2B5EF4-FFF2-40B4-BE49-F238E27FC236}">
                <a16:creationId xmlns:a16="http://schemas.microsoft.com/office/drawing/2014/main" id="{B47AEB7B-F7A7-F147-9809-D2451B7AC00C}"/>
              </a:ext>
            </a:extLst>
          </p:cNvPr>
          <p:cNvPicPr>
            <a:picLocks noChangeAspect="1"/>
          </p:cNvPicPr>
          <p:nvPr userDrawn="1"/>
        </p:nvPicPr>
        <p:blipFill>
          <a:blip r:embed="rId2"/>
          <a:stretch>
            <a:fillRect/>
          </a:stretch>
        </p:blipFill>
        <p:spPr>
          <a:xfrm>
            <a:off x="10558742" y="5636481"/>
            <a:ext cx="1176056" cy="753473"/>
          </a:xfrm>
          <a:prstGeom prst="rect">
            <a:avLst/>
          </a:prstGeom>
        </p:spPr>
      </p:pic>
    </p:spTree>
    <p:extLst>
      <p:ext uri="{BB962C8B-B14F-4D97-AF65-F5344CB8AC3E}">
        <p14:creationId xmlns:p14="http://schemas.microsoft.com/office/powerpoint/2010/main" val="20412779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C045E-0CDF-2542-9326-5DFD00513AAE}"/>
              </a:ext>
            </a:extLst>
          </p:cNvPr>
          <p:cNvSpPr>
            <a:spLocks noGrp="1"/>
          </p:cNvSpPr>
          <p:nvPr>
            <p:ph type="title"/>
          </p:nvPr>
        </p:nvSpPr>
        <p:spPr>
          <a:xfrm>
            <a:off x="495299" y="319714"/>
            <a:ext cx="11239499" cy="656822"/>
          </a:xfrm>
        </p:spPr>
        <p:txBody>
          <a:bodyPr/>
          <a:lstStyle>
            <a:lvl1pPr>
              <a:defRPr b="1" i="0">
                <a:latin typeface="HelveticaNeueLT Std Blk Cn" panose="020B0604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444E632-35E1-8847-A86C-52778DE1FBA2}"/>
              </a:ext>
            </a:extLst>
          </p:cNvPr>
          <p:cNvSpPr>
            <a:spLocks noGrp="1"/>
          </p:cNvSpPr>
          <p:nvPr>
            <p:ph idx="1"/>
          </p:nvPr>
        </p:nvSpPr>
        <p:spPr/>
        <p:txBody>
          <a:bodyPr/>
          <a:lstStyle>
            <a:lvl1pPr>
              <a:buClr>
                <a:schemeClr val="accent6"/>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553C274A-D676-EF4C-AC2B-87AB19B9F416}"/>
              </a:ext>
            </a:extLst>
          </p:cNvPr>
          <p:cNvSpPr>
            <a:spLocks noGrp="1"/>
          </p:cNvSpPr>
          <p:nvPr>
            <p:ph type="ftr" sz="quarter" idx="11"/>
          </p:nvPr>
        </p:nvSpPr>
        <p:spPr/>
        <p:txBody>
          <a:bodyPr/>
          <a:lstStyle/>
          <a:p>
            <a:r>
              <a:rPr lang="en-US"/>
              <a:t>© 2021 GCA. All rights reserved.</a:t>
            </a:r>
          </a:p>
        </p:txBody>
      </p:sp>
      <p:sp>
        <p:nvSpPr>
          <p:cNvPr id="6" name="Slide Number Placeholder 5">
            <a:extLst>
              <a:ext uri="{FF2B5EF4-FFF2-40B4-BE49-F238E27FC236}">
                <a16:creationId xmlns:a16="http://schemas.microsoft.com/office/drawing/2014/main" id="{64C1C0B5-B850-5A4C-846E-071C1DBE9CF4}"/>
              </a:ext>
            </a:extLst>
          </p:cNvPr>
          <p:cNvSpPr>
            <a:spLocks noGrp="1"/>
          </p:cNvSpPr>
          <p:nvPr>
            <p:ph type="sldNum" sz="quarter" idx="12"/>
          </p:nvPr>
        </p:nvSpPr>
        <p:spPr/>
        <p:txBody>
          <a:bodyPr/>
          <a:lstStyle/>
          <a:p>
            <a:fld id="{A0C0AAC3-D250-E344-A916-8282CA4A8B53}" type="slidenum">
              <a:rPr lang="en-US" smtClean="0"/>
              <a:t>‹#›</a:t>
            </a:fld>
            <a:endParaRPr lang="en-US"/>
          </a:p>
        </p:txBody>
      </p:sp>
      <p:sp>
        <p:nvSpPr>
          <p:cNvPr id="7" name="Rectangle 6">
            <a:extLst>
              <a:ext uri="{FF2B5EF4-FFF2-40B4-BE49-F238E27FC236}">
                <a16:creationId xmlns:a16="http://schemas.microsoft.com/office/drawing/2014/main" id="{78AD51BF-2A37-B542-BC0A-07B4C8B682D2}"/>
              </a:ext>
            </a:extLst>
          </p:cNvPr>
          <p:cNvSpPr/>
          <p:nvPr userDrawn="1"/>
        </p:nvSpPr>
        <p:spPr>
          <a:xfrm>
            <a:off x="11734800" y="6389954"/>
            <a:ext cx="468046" cy="46804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C2151BBC-B877-364B-8A41-44FB278CCAED}"/>
              </a:ext>
            </a:extLst>
          </p:cNvPr>
          <p:cNvCxnSpPr/>
          <p:nvPr userDrawn="1"/>
        </p:nvCxnSpPr>
        <p:spPr>
          <a:xfrm>
            <a:off x="495300" y="990600"/>
            <a:ext cx="11239500" cy="0"/>
          </a:xfrm>
          <a:prstGeom prst="line">
            <a:avLst/>
          </a:prstGeom>
          <a:ln>
            <a:solidFill>
              <a:srgbClr val="C8C8C8"/>
            </a:solidFill>
          </a:ln>
        </p:spPr>
        <p:style>
          <a:lnRef idx="1">
            <a:schemeClr val="accent1"/>
          </a:lnRef>
          <a:fillRef idx="0">
            <a:schemeClr val="accent1"/>
          </a:fillRef>
          <a:effectRef idx="0">
            <a:schemeClr val="accent1"/>
          </a:effectRef>
          <a:fontRef idx="minor">
            <a:schemeClr val="tx1"/>
          </a:fontRef>
        </p:style>
      </p:cxnSp>
      <p:pic>
        <p:nvPicPr>
          <p:cNvPr id="9" name="Picture 8" descr="Logo&#10;&#10;Description automatically generated">
            <a:extLst>
              <a:ext uri="{FF2B5EF4-FFF2-40B4-BE49-F238E27FC236}">
                <a16:creationId xmlns:a16="http://schemas.microsoft.com/office/drawing/2014/main" id="{38D85BEC-180D-C640-A463-2047DBF14013}"/>
              </a:ext>
            </a:extLst>
          </p:cNvPr>
          <p:cNvPicPr>
            <a:picLocks noChangeAspect="1"/>
          </p:cNvPicPr>
          <p:nvPr userDrawn="1"/>
        </p:nvPicPr>
        <p:blipFill>
          <a:blip r:embed="rId2"/>
          <a:stretch>
            <a:fillRect/>
          </a:stretch>
        </p:blipFill>
        <p:spPr>
          <a:xfrm>
            <a:off x="10558742" y="5636481"/>
            <a:ext cx="1176056" cy="753473"/>
          </a:xfrm>
          <a:prstGeom prst="rect">
            <a:avLst/>
          </a:prstGeom>
        </p:spPr>
      </p:pic>
    </p:spTree>
    <p:extLst>
      <p:ext uri="{BB962C8B-B14F-4D97-AF65-F5344CB8AC3E}">
        <p14:creationId xmlns:p14="http://schemas.microsoft.com/office/powerpoint/2010/main" val="2921892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F4703C4-8B81-8444-B888-A2F18F83424C}"/>
              </a:ext>
            </a:extLst>
          </p:cNvPr>
          <p:cNvSpPr/>
          <p:nvPr userDrawn="1"/>
        </p:nvSpPr>
        <p:spPr>
          <a:xfrm>
            <a:off x="0" y="0"/>
            <a:ext cx="1220284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ooter Placeholder 4">
            <a:extLst>
              <a:ext uri="{FF2B5EF4-FFF2-40B4-BE49-F238E27FC236}">
                <a16:creationId xmlns:a16="http://schemas.microsoft.com/office/drawing/2014/main" id="{5E622182-415A-B64C-8D3A-C108D9B3AFD8}"/>
              </a:ext>
            </a:extLst>
          </p:cNvPr>
          <p:cNvSpPr>
            <a:spLocks noGrp="1"/>
          </p:cNvSpPr>
          <p:nvPr>
            <p:ph type="ftr" sz="quarter" idx="11"/>
          </p:nvPr>
        </p:nvSpPr>
        <p:spPr>
          <a:xfrm>
            <a:off x="495300" y="6323593"/>
            <a:ext cx="4114800" cy="365125"/>
          </a:xfrm>
        </p:spPr>
        <p:txBody>
          <a:bodyPr/>
          <a:lstStyle>
            <a:lvl1pPr>
              <a:defRPr>
                <a:solidFill>
                  <a:srgbClr val="546988"/>
                </a:solidFill>
              </a:defRPr>
            </a:lvl1pPr>
          </a:lstStyle>
          <a:p>
            <a:r>
              <a:rPr lang="en-US" dirty="0"/>
              <a:t>© 2021 GCA. All rights reserved.</a:t>
            </a:r>
          </a:p>
        </p:txBody>
      </p:sp>
      <p:sp>
        <p:nvSpPr>
          <p:cNvPr id="17" name="Slide Number Placeholder 5">
            <a:extLst>
              <a:ext uri="{FF2B5EF4-FFF2-40B4-BE49-F238E27FC236}">
                <a16:creationId xmlns:a16="http://schemas.microsoft.com/office/drawing/2014/main" id="{B71DDBBE-92C8-7D43-8D36-1B9A796791E8}"/>
              </a:ext>
            </a:extLst>
          </p:cNvPr>
          <p:cNvSpPr>
            <a:spLocks noGrp="1"/>
          </p:cNvSpPr>
          <p:nvPr>
            <p:ph type="sldNum" sz="quarter" idx="12"/>
          </p:nvPr>
        </p:nvSpPr>
        <p:spPr>
          <a:xfrm>
            <a:off x="5331849" y="6323593"/>
            <a:ext cx="1535269" cy="365125"/>
          </a:xfrm>
        </p:spPr>
        <p:txBody>
          <a:bodyPr/>
          <a:lstStyle>
            <a:lvl1pPr>
              <a:defRPr>
                <a:solidFill>
                  <a:srgbClr val="546988"/>
                </a:solidFill>
              </a:defRPr>
            </a:lvl1pPr>
          </a:lstStyle>
          <a:p>
            <a:fld id="{A0C0AAC3-D250-E344-A916-8282CA4A8B53}" type="slidenum">
              <a:rPr lang="en-US" smtClean="0"/>
              <a:pPr/>
              <a:t>‹#›</a:t>
            </a:fld>
            <a:endParaRPr lang="en-US" dirty="0"/>
          </a:p>
        </p:txBody>
      </p:sp>
      <p:sp>
        <p:nvSpPr>
          <p:cNvPr id="2" name="Title 1">
            <a:extLst>
              <a:ext uri="{FF2B5EF4-FFF2-40B4-BE49-F238E27FC236}">
                <a16:creationId xmlns:a16="http://schemas.microsoft.com/office/drawing/2014/main" id="{3F8C045E-0CDF-2542-9326-5DFD00513AAE}"/>
              </a:ext>
            </a:extLst>
          </p:cNvPr>
          <p:cNvSpPr>
            <a:spLocks noGrp="1"/>
          </p:cNvSpPr>
          <p:nvPr>
            <p:ph type="title"/>
          </p:nvPr>
        </p:nvSpPr>
        <p:spPr>
          <a:xfrm>
            <a:off x="495299" y="319714"/>
            <a:ext cx="11239499" cy="656822"/>
          </a:xfrm>
        </p:spPr>
        <p:txBody>
          <a:bodyPr/>
          <a:lstStyle>
            <a:lvl1pPr>
              <a:defRPr b="1" i="0">
                <a:solidFill>
                  <a:schemeClr val="bg1"/>
                </a:solidFill>
                <a:latin typeface="HelveticaNeueLT Std Blk Cn" panose="020B0604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444E632-35E1-8847-A86C-52778DE1FBA2}"/>
              </a:ext>
            </a:extLst>
          </p:cNvPr>
          <p:cNvSpPr>
            <a:spLocks noGrp="1"/>
          </p:cNvSpPr>
          <p:nvPr>
            <p:ph idx="1"/>
          </p:nvPr>
        </p:nvSpPr>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a:extLst>
              <a:ext uri="{FF2B5EF4-FFF2-40B4-BE49-F238E27FC236}">
                <a16:creationId xmlns:a16="http://schemas.microsoft.com/office/drawing/2014/main" id="{7DE716AC-3031-5D46-A7A9-BECF5FAE0669}"/>
              </a:ext>
            </a:extLst>
          </p:cNvPr>
          <p:cNvCxnSpPr/>
          <p:nvPr userDrawn="1"/>
        </p:nvCxnSpPr>
        <p:spPr>
          <a:xfrm>
            <a:off x="495300" y="990600"/>
            <a:ext cx="112395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EB788D72-8C7E-4D46-A72A-99E60BB0EA33}"/>
              </a:ext>
            </a:extLst>
          </p:cNvPr>
          <p:cNvSpPr/>
          <p:nvPr userDrawn="1"/>
        </p:nvSpPr>
        <p:spPr>
          <a:xfrm>
            <a:off x="11734800" y="6389953"/>
            <a:ext cx="468046" cy="468046"/>
          </a:xfrm>
          <a:prstGeom prst="rect">
            <a:avLst/>
          </a:prstGeom>
          <a:solidFill>
            <a:schemeClr val="accent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6D7A"/>
              </a:solidFill>
            </a:endParaRPr>
          </a:p>
        </p:txBody>
      </p:sp>
      <p:pic>
        <p:nvPicPr>
          <p:cNvPr id="10" name="Picture 9" descr="Icon&#10;&#10;Description automatically generated">
            <a:extLst>
              <a:ext uri="{FF2B5EF4-FFF2-40B4-BE49-F238E27FC236}">
                <a16:creationId xmlns:a16="http://schemas.microsoft.com/office/drawing/2014/main" id="{198D7BCA-05FD-844F-951C-A296F8931198}"/>
              </a:ext>
            </a:extLst>
          </p:cNvPr>
          <p:cNvPicPr>
            <a:picLocks noChangeAspect="1"/>
          </p:cNvPicPr>
          <p:nvPr userDrawn="1"/>
        </p:nvPicPr>
        <p:blipFill>
          <a:blip r:embed="rId2"/>
          <a:stretch>
            <a:fillRect/>
          </a:stretch>
        </p:blipFill>
        <p:spPr>
          <a:xfrm>
            <a:off x="10560688" y="5637725"/>
            <a:ext cx="1174112" cy="752228"/>
          </a:xfrm>
          <a:prstGeom prst="rect">
            <a:avLst/>
          </a:prstGeom>
        </p:spPr>
      </p:pic>
    </p:spTree>
    <p:extLst>
      <p:ext uri="{BB962C8B-B14F-4D97-AF65-F5344CB8AC3E}">
        <p14:creationId xmlns:p14="http://schemas.microsoft.com/office/powerpoint/2010/main" val="38946556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CE33C13-669F-3641-87AA-96BBEFC6B02C}"/>
              </a:ext>
            </a:extLst>
          </p:cNvPr>
          <p:cNvSpPr/>
          <p:nvPr userDrawn="1"/>
        </p:nvSpPr>
        <p:spPr>
          <a:xfrm>
            <a:off x="0" y="0"/>
            <a:ext cx="1220284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oter Placeholder 4">
            <a:extLst>
              <a:ext uri="{FF2B5EF4-FFF2-40B4-BE49-F238E27FC236}">
                <a16:creationId xmlns:a16="http://schemas.microsoft.com/office/drawing/2014/main" id="{B3785C28-EDCF-584D-8E96-486EC9C233C9}"/>
              </a:ext>
            </a:extLst>
          </p:cNvPr>
          <p:cNvSpPr txBox="1">
            <a:spLocks/>
          </p:cNvSpPr>
          <p:nvPr userDrawn="1"/>
        </p:nvSpPr>
        <p:spPr>
          <a:xfrm>
            <a:off x="495300" y="6323593"/>
            <a:ext cx="4114800" cy="365125"/>
          </a:xfrm>
          <a:prstGeom prst="rect">
            <a:avLst/>
          </a:prstGeom>
        </p:spPr>
        <p:txBody>
          <a:bodyPr vert="horz" lIns="0" tIns="0" rIns="0" bIns="0" rtlCol="0" anchor="ctr"/>
          <a:lstStyle>
            <a:defPPr>
              <a:defRPr lang="en-US"/>
            </a:defPPr>
            <a:lvl1pPr marL="0" algn="l" defTabSz="914400" rtl="0" eaLnBrk="1" latinLnBrk="0" hangingPunct="1">
              <a:defRPr sz="800" b="0" i="0" kern="1200">
                <a:solidFill>
                  <a:srgbClr val="A4DF9E"/>
                </a:solidFill>
                <a:latin typeface="HelveticaNeueLT Std Med Cn"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3A7685"/>
                </a:solidFill>
              </a:rPr>
              <a:t>© 2021 GCA. All rights reserved.</a:t>
            </a:r>
          </a:p>
        </p:txBody>
      </p:sp>
      <p:sp>
        <p:nvSpPr>
          <p:cNvPr id="12" name="Slide Number Placeholder 5">
            <a:extLst>
              <a:ext uri="{FF2B5EF4-FFF2-40B4-BE49-F238E27FC236}">
                <a16:creationId xmlns:a16="http://schemas.microsoft.com/office/drawing/2014/main" id="{DB73178A-F9FC-D048-BBA3-E256800D0F89}"/>
              </a:ext>
            </a:extLst>
          </p:cNvPr>
          <p:cNvSpPr txBox="1">
            <a:spLocks/>
          </p:cNvSpPr>
          <p:nvPr userDrawn="1"/>
        </p:nvSpPr>
        <p:spPr>
          <a:xfrm>
            <a:off x="5331849" y="6323593"/>
            <a:ext cx="1535269" cy="365125"/>
          </a:xfrm>
          <a:prstGeom prst="rect">
            <a:avLst/>
          </a:prstGeom>
        </p:spPr>
        <p:txBody>
          <a:bodyPr vert="horz" lIns="0" tIns="0" rIns="0" bIns="0" rtlCol="0" anchor="ctr"/>
          <a:lstStyle>
            <a:defPPr>
              <a:defRPr lang="en-US"/>
            </a:defPPr>
            <a:lvl1pPr marL="0" algn="ctr" defTabSz="914400" rtl="0" eaLnBrk="1" latinLnBrk="0" hangingPunct="1">
              <a:defRPr sz="800" b="0" i="0" kern="1200">
                <a:solidFill>
                  <a:srgbClr val="A4DF9E"/>
                </a:solidFill>
                <a:latin typeface="HelveticaNeueLT Std Med Cn"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0C0AAC3-D250-E344-A916-8282CA4A8B53}" type="slidenum">
              <a:rPr lang="en-US" smtClean="0">
                <a:solidFill>
                  <a:srgbClr val="3A7685"/>
                </a:solidFill>
              </a:rPr>
              <a:pPr/>
              <a:t>‹#›</a:t>
            </a:fld>
            <a:endParaRPr lang="en-US" dirty="0">
              <a:solidFill>
                <a:srgbClr val="3A7685"/>
              </a:solidFill>
            </a:endParaRPr>
          </a:p>
        </p:txBody>
      </p:sp>
      <p:sp>
        <p:nvSpPr>
          <p:cNvPr id="2" name="Title 1">
            <a:extLst>
              <a:ext uri="{FF2B5EF4-FFF2-40B4-BE49-F238E27FC236}">
                <a16:creationId xmlns:a16="http://schemas.microsoft.com/office/drawing/2014/main" id="{3F8C045E-0CDF-2542-9326-5DFD00513AAE}"/>
              </a:ext>
            </a:extLst>
          </p:cNvPr>
          <p:cNvSpPr>
            <a:spLocks noGrp="1"/>
          </p:cNvSpPr>
          <p:nvPr>
            <p:ph type="title"/>
          </p:nvPr>
        </p:nvSpPr>
        <p:spPr>
          <a:xfrm>
            <a:off x="495299" y="319714"/>
            <a:ext cx="11239499" cy="656822"/>
          </a:xfrm>
        </p:spPr>
        <p:txBody>
          <a:bodyPr/>
          <a:lstStyle>
            <a:lvl1pPr>
              <a:defRPr b="1" i="0">
                <a:solidFill>
                  <a:schemeClr val="bg1">
                    <a:lumMod val="95000"/>
                  </a:schemeClr>
                </a:solidFill>
                <a:latin typeface="HelveticaNeueLT Std Blk Cn" panose="020B0604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444E632-35E1-8847-A86C-52778DE1FBA2}"/>
              </a:ext>
            </a:extLst>
          </p:cNvPr>
          <p:cNvSpPr>
            <a:spLocks noGrp="1"/>
          </p:cNvSpPr>
          <p:nvPr>
            <p:ph idx="1"/>
          </p:nvPr>
        </p:nvSpPr>
        <p:spPr/>
        <p:txBody>
          <a:bodyPr/>
          <a:lstStyle>
            <a:lvl1pPr>
              <a:buClr>
                <a:schemeClr val="bg1"/>
              </a:buClr>
              <a:defRPr>
                <a:solidFill>
                  <a:schemeClr val="bg1">
                    <a:lumMod val="95000"/>
                  </a:schemeClr>
                </a:solidFill>
              </a:defRPr>
            </a:lvl1pPr>
            <a:lvl2pPr>
              <a:buClr>
                <a:schemeClr val="bg1"/>
              </a:buClr>
              <a:defRPr>
                <a:solidFill>
                  <a:schemeClr val="bg1">
                    <a:lumMod val="95000"/>
                  </a:schemeClr>
                </a:solidFill>
              </a:defRPr>
            </a:lvl2pPr>
            <a:lvl3pPr>
              <a:buClr>
                <a:schemeClr val="bg1"/>
              </a:buClr>
              <a:defRPr>
                <a:solidFill>
                  <a:schemeClr val="bg1">
                    <a:lumMod val="95000"/>
                  </a:schemeClr>
                </a:solidFill>
              </a:defRPr>
            </a:lvl3pPr>
            <a:lvl4pPr>
              <a:buClr>
                <a:schemeClr val="bg1"/>
              </a:buClr>
              <a:defRPr>
                <a:solidFill>
                  <a:schemeClr val="bg1">
                    <a:lumMod val="95000"/>
                  </a:schemeClr>
                </a:solidFill>
              </a:defRPr>
            </a:lvl4pPr>
            <a:lvl5pPr>
              <a:buClr>
                <a:schemeClr val="bg1"/>
              </a:buClr>
              <a:defRPr>
                <a:solidFill>
                  <a:schemeClr val="bg1">
                    <a:lumMod val="9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a:extLst>
              <a:ext uri="{FF2B5EF4-FFF2-40B4-BE49-F238E27FC236}">
                <a16:creationId xmlns:a16="http://schemas.microsoft.com/office/drawing/2014/main" id="{71A315DB-57A0-3C42-9880-41BB6EC7A768}"/>
              </a:ext>
            </a:extLst>
          </p:cNvPr>
          <p:cNvCxnSpPr/>
          <p:nvPr userDrawn="1"/>
        </p:nvCxnSpPr>
        <p:spPr>
          <a:xfrm>
            <a:off x="495300" y="990600"/>
            <a:ext cx="112395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A9454EE6-93D1-A743-8F18-33AF0F759354}"/>
              </a:ext>
            </a:extLst>
          </p:cNvPr>
          <p:cNvSpPr/>
          <p:nvPr userDrawn="1"/>
        </p:nvSpPr>
        <p:spPr>
          <a:xfrm>
            <a:off x="11734800" y="6389954"/>
            <a:ext cx="468046" cy="468046"/>
          </a:xfrm>
          <a:prstGeom prst="rect">
            <a:avLst/>
          </a:prstGeom>
          <a:solidFill>
            <a:srgbClr val="1A6F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6D7A"/>
              </a:solidFill>
            </a:endParaRPr>
          </a:p>
        </p:txBody>
      </p:sp>
      <p:pic>
        <p:nvPicPr>
          <p:cNvPr id="13" name="Picture 12" descr="Icon&#10;&#10;Description automatically generated">
            <a:extLst>
              <a:ext uri="{FF2B5EF4-FFF2-40B4-BE49-F238E27FC236}">
                <a16:creationId xmlns:a16="http://schemas.microsoft.com/office/drawing/2014/main" id="{88C50DAE-A1AB-CC43-9B10-4CB48E69CE0E}"/>
              </a:ext>
            </a:extLst>
          </p:cNvPr>
          <p:cNvPicPr>
            <a:picLocks noChangeAspect="1"/>
          </p:cNvPicPr>
          <p:nvPr userDrawn="1"/>
        </p:nvPicPr>
        <p:blipFill>
          <a:blip r:embed="rId2"/>
          <a:stretch>
            <a:fillRect/>
          </a:stretch>
        </p:blipFill>
        <p:spPr>
          <a:xfrm>
            <a:off x="10560688" y="5637725"/>
            <a:ext cx="1174112" cy="752228"/>
          </a:xfrm>
          <a:prstGeom prst="rect">
            <a:avLst/>
          </a:prstGeom>
        </p:spPr>
      </p:pic>
    </p:spTree>
    <p:extLst>
      <p:ext uri="{BB962C8B-B14F-4D97-AF65-F5344CB8AC3E}">
        <p14:creationId xmlns:p14="http://schemas.microsoft.com/office/powerpoint/2010/main" val="6802997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CE33C13-669F-3641-87AA-96BBEFC6B02C}"/>
              </a:ext>
            </a:extLst>
          </p:cNvPr>
          <p:cNvSpPr/>
          <p:nvPr userDrawn="1"/>
        </p:nvSpPr>
        <p:spPr>
          <a:xfrm>
            <a:off x="0" y="0"/>
            <a:ext cx="12202846"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8C045E-0CDF-2542-9326-5DFD00513AAE}"/>
              </a:ext>
            </a:extLst>
          </p:cNvPr>
          <p:cNvSpPr>
            <a:spLocks noGrp="1"/>
          </p:cNvSpPr>
          <p:nvPr>
            <p:ph type="title"/>
          </p:nvPr>
        </p:nvSpPr>
        <p:spPr>
          <a:xfrm>
            <a:off x="495299" y="319714"/>
            <a:ext cx="11239499" cy="656822"/>
          </a:xfrm>
        </p:spPr>
        <p:txBody>
          <a:bodyPr/>
          <a:lstStyle>
            <a:lvl1pPr>
              <a:defRPr b="1" i="0">
                <a:solidFill>
                  <a:schemeClr val="bg1">
                    <a:lumMod val="95000"/>
                  </a:schemeClr>
                </a:solidFill>
                <a:latin typeface="HelveticaNeueLT Std Blk Cn" panose="020B0604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444E632-35E1-8847-A86C-52778DE1FBA2}"/>
              </a:ext>
            </a:extLst>
          </p:cNvPr>
          <p:cNvSpPr>
            <a:spLocks noGrp="1"/>
          </p:cNvSpPr>
          <p:nvPr>
            <p:ph idx="1"/>
          </p:nvPr>
        </p:nvSpPr>
        <p:spPr/>
        <p:txBody>
          <a:bodyPr/>
          <a:lstStyle>
            <a:lvl1pPr>
              <a:buClr>
                <a:schemeClr val="bg1"/>
              </a:buClr>
              <a:defRPr>
                <a:solidFill>
                  <a:schemeClr val="bg1">
                    <a:lumMod val="95000"/>
                  </a:schemeClr>
                </a:solidFill>
              </a:defRPr>
            </a:lvl1pPr>
            <a:lvl2pPr>
              <a:buClr>
                <a:schemeClr val="bg1"/>
              </a:buClr>
              <a:defRPr>
                <a:solidFill>
                  <a:schemeClr val="bg1">
                    <a:lumMod val="95000"/>
                  </a:schemeClr>
                </a:solidFill>
              </a:defRPr>
            </a:lvl2pPr>
            <a:lvl3pPr>
              <a:buClr>
                <a:schemeClr val="bg1"/>
              </a:buClr>
              <a:defRPr>
                <a:solidFill>
                  <a:schemeClr val="bg1">
                    <a:lumMod val="95000"/>
                  </a:schemeClr>
                </a:solidFill>
              </a:defRPr>
            </a:lvl3pPr>
            <a:lvl4pPr>
              <a:buClr>
                <a:schemeClr val="bg1"/>
              </a:buClr>
              <a:defRPr>
                <a:solidFill>
                  <a:schemeClr val="bg1">
                    <a:lumMod val="95000"/>
                  </a:schemeClr>
                </a:solidFill>
              </a:defRPr>
            </a:lvl4pPr>
            <a:lvl5pPr>
              <a:buClr>
                <a:schemeClr val="bg1"/>
              </a:buClr>
              <a:defRPr>
                <a:solidFill>
                  <a:schemeClr val="bg1">
                    <a:lumMod val="9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a:extLst>
              <a:ext uri="{FF2B5EF4-FFF2-40B4-BE49-F238E27FC236}">
                <a16:creationId xmlns:a16="http://schemas.microsoft.com/office/drawing/2014/main" id="{71A315DB-57A0-3C42-9880-41BB6EC7A768}"/>
              </a:ext>
            </a:extLst>
          </p:cNvPr>
          <p:cNvCxnSpPr/>
          <p:nvPr userDrawn="1"/>
        </p:nvCxnSpPr>
        <p:spPr>
          <a:xfrm>
            <a:off x="495300" y="990600"/>
            <a:ext cx="112395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Footer Placeholder 4">
            <a:extLst>
              <a:ext uri="{FF2B5EF4-FFF2-40B4-BE49-F238E27FC236}">
                <a16:creationId xmlns:a16="http://schemas.microsoft.com/office/drawing/2014/main" id="{5798DA7E-C72A-5D45-B2BB-F949CA75AE05}"/>
              </a:ext>
            </a:extLst>
          </p:cNvPr>
          <p:cNvSpPr>
            <a:spLocks noGrp="1"/>
          </p:cNvSpPr>
          <p:nvPr>
            <p:ph type="ftr" sz="quarter" idx="11"/>
          </p:nvPr>
        </p:nvSpPr>
        <p:spPr>
          <a:xfrm>
            <a:off x="495300" y="6323593"/>
            <a:ext cx="4114800" cy="365125"/>
          </a:xfrm>
        </p:spPr>
        <p:txBody>
          <a:bodyPr/>
          <a:lstStyle>
            <a:lvl1pPr>
              <a:defRPr>
                <a:solidFill>
                  <a:srgbClr val="00875F"/>
                </a:solidFill>
              </a:defRPr>
            </a:lvl1pPr>
          </a:lstStyle>
          <a:p>
            <a:r>
              <a:rPr lang="en-US" dirty="0"/>
              <a:t>© 2021 GCA. All rights reserved.</a:t>
            </a:r>
          </a:p>
        </p:txBody>
      </p:sp>
      <p:sp>
        <p:nvSpPr>
          <p:cNvPr id="16" name="Slide Number Placeholder 5">
            <a:extLst>
              <a:ext uri="{FF2B5EF4-FFF2-40B4-BE49-F238E27FC236}">
                <a16:creationId xmlns:a16="http://schemas.microsoft.com/office/drawing/2014/main" id="{D3364794-FFC0-3046-84E9-74A1BCA7800D}"/>
              </a:ext>
            </a:extLst>
          </p:cNvPr>
          <p:cNvSpPr>
            <a:spLocks noGrp="1"/>
          </p:cNvSpPr>
          <p:nvPr>
            <p:ph type="sldNum" sz="quarter" idx="12"/>
          </p:nvPr>
        </p:nvSpPr>
        <p:spPr>
          <a:xfrm>
            <a:off x="5331849" y="6323593"/>
            <a:ext cx="1535269" cy="365125"/>
          </a:xfrm>
        </p:spPr>
        <p:txBody>
          <a:bodyPr/>
          <a:lstStyle>
            <a:lvl1pPr>
              <a:defRPr>
                <a:solidFill>
                  <a:srgbClr val="00875F"/>
                </a:solidFill>
              </a:defRPr>
            </a:lvl1pPr>
          </a:lstStyle>
          <a:p>
            <a:fld id="{A0C0AAC3-D250-E344-A916-8282CA4A8B53}" type="slidenum">
              <a:rPr lang="en-US" smtClean="0"/>
              <a:pPr/>
              <a:t>‹#›</a:t>
            </a:fld>
            <a:endParaRPr lang="en-US" dirty="0"/>
          </a:p>
        </p:txBody>
      </p:sp>
      <p:sp>
        <p:nvSpPr>
          <p:cNvPr id="17" name="Rectangle 16">
            <a:extLst>
              <a:ext uri="{FF2B5EF4-FFF2-40B4-BE49-F238E27FC236}">
                <a16:creationId xmlns:a16="http://schemas.microsoft.com/office/drawing/2014/main" id="{B5785344-6454-6248-9FB9-10771BBF825A}"/>
              </a:ext>
            </a:extLst>
          </p:cNvPr>
          <p:cNvSpPr/>
          <p:nvPr userDrawn="1"/>
        </p:nvSpPr>
        <p:spPr>
          <a:xfrm>
            <a:off x="11734801" y="6389954"/>
            <a:ext cx="468046" cy="468046"/>
          </a:xfrm>
          <a:prstGeom prst="rect">
            <a:avLst/>
          </a:prstGeom>
          <a:solidFill>
            <a:srgbClr val="017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6D7A"/>
              </a:solidFill>
            </a:endParaRPr>
          </a:p>
        </p:txBody>
      </p:sp>
      <p:pic>
        <p:nvPicPr>
          <p:cNvPr id="11" name="Picture 10" descr="Icon&#10;&#10;Description automatically generated">
            <a:extLst>
              <a:ext uri="{FF2B5EF4-FFF2-40B4-BE49-F238E27FC236}">
                <a16:creationId xmlns:a16="http://schemas.microsoft.com/office/drawing/2014/main" id="{6886F483-5634-454E-B543-43A0A33DFB93}"/>
              </a:ext>
            </a:extLst>
          </p:cNvPr>
          <p:cNvPicPr>
            <a:picLocks noChangeAspect="1"/>
          </p:cNvPicPr>
          <p:nvPr userDrawn="1"/>
        </p:nvPicPr>
        <p:blipFill>
          <a:blip r:embed="rId2"/>
          <a:stretch>
            <a:fillRect/>
          </a:stretch>
        </p:blipFill>
        <p:spPr>
          <a:xfrm>
            <a:off x="10560688" y="5637725"/>
            <a:ext cx="1174112" cy="752228"/>
          </a:xfrm>
          <a:prstGeom prst="rect">
            <a:avLst/>
          </a:prstGeom>
        </p:spPr>
      </p:pic>
    </p:spTree>
    <p:extLst>
      <p:ext uri="{BB962C8B-B14F-4D97-AF65-F5344CB8AC3E}">
        <p14:creationId xmlns:p14="http://schemas.microsoft.com/office/powerpoint/2010/main" val="2386341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3B6D5497-853D-8E40-A069-9F0256B3535C}"/>
              </a:ext>
            </a:extLst>
          </p:cNvPr>
          <p:cNvSpPr/>
          <p:nvPr userDrawn="1"/>
        </p:nvSpPr>
        <p:spPr>
          <a:xfrm>
            <a:off x="1" y="986737"/>
            <a:ext cx="7386034" cy="24412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FE185F-4EE8-8647-911A-84EEEBF5059A}"/>
              </a:ext>
            </a:extLst>
          </p:cNvPr>
          <p:cNvSpPr>
            <a:spLocks noGrp="1"/>
          </p:cNvSpPr>
          <p:nvPr>
            <p:ph type="ctrTitle"/>
          </p:nvPr>
        </p:nvSpPr>
        <p:spPr>
          <a:xfrm>
            <a:off x="944450" y="4340649"/>
            <a:ext cx="7867897" cy="997643"/>
          </a:xfrm>
        </p:spPr>
        <p:txBody>
          <a:bodyPr anchor="t" anchorCtr="0">
            <a:normAutofit/>
          </a:bodyPr>
          <a:lstStyle>
            <a:lvl1pPr algn="l">
              <a:defRPr sz="3200" b="0" i="0">
                <a:solidFill>
                  <a:schemeClr val="accent3"/>
                </a:solidFill>
                <a:latin typeface="HelveticaNeueLT Std Med Cn" panose="020B0604020202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96BD737A-2A92-D04C-B3DD-4A2F5B7CCB78}"/>
              </a:ext>
            </a:extLst>
          </p:cNvPr>
          <p:cNvSpPr>
            <a:spLocks noGrp="1"/>
          </p:cNvSpPr>
          <p:nvPr>
            <p:ph type="subTitle" idx="1"/>
          </p:nvPr>
        </p:nvSpPr>
        <p:spPr>
          <a:xfrm>
            <a:off x="944452" y="5269026"/>
            <a:ext cx="7867898" cy="598374"/>
          </a:xfrm>
        </p:spPr>
        <p:txBody>
          <a:bodyPr anchor="b" anchorCtr="0">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a:extLst>
              <a:ext uri="{FF2B5EF4-FFF2-40B4-BE49-F238E27FC236}">
                <a16:creationId xmlns:a16="http://schemas.microsoft.com/office/drawing/2014/main" id="{99DF4A0C-AD78-2943-A558-8256197FC757}"/>
              </a:ext>
            </a:extLst>
          </p:cNvPr>
          <p:cNvSpPr>
            <a:spLocks noGrp="1"/>
          </p:cNvSpPr>
          <p:nvPr>
            <p:ph type="ftr" sz="quarter" idx="11"/>
          </p:nvPr>
        </p:nvSpPr>
        <p:spPr>
          <a:xfrm>
            <a:off x="7121480" y="6323593"/>
            <a:ext cx="4079920" cy="365125"/>
          </a:xfrm>
        </p:spPr>
        <p:txBody>
          <a:bodyPr/>
          <a:lstStyle>
            <a:lvl1pPr algn="r">
              <a:defRPr/>
            </a:lvl1pPr>
          </a:lstStyle>
          <a:p>
            <a:r>
              <a:rPr lang="en-US" dirty="0"/>
              <a:t>© 2021 GCA. All rights reserved.</a:t>
            </a:r>
          </a:p>
        </p:txBody>
      </p:sp>
      <p:sp>
        <p:nvSpPr>
          <p:cNvPr id="10" name="Rectangle 9">
            <a:extLst>
              <a:ext uri="{FF2B5EF4-FFF2-40B4-BE49-F238E27FC236}">
                <a16:creationId xmlns:a16="http://schemas.microsoft.com/office/drawing/2014/main" id="{33D82279-1B8E-C745-958C-BEFEBA88BA53}"/>
              </a:ext>
            </a:extLst>
          </p:cNvPr>
          <p:cNvSpPr/>
          <p:nvPr userDrawn="1"/>
        </p:nvSpPr>
        <p:spPr>
          <a:xfrm>
            <a:off x="11201400" y="986737"/>
            <a:ext cx="990600" cy="244124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2">
            <a:extLst>
              <a:ext uri="{FF2B5EF4-FFF2-40B4-BE49-F238E27FC236}">
                <a16:creationId xmlns:a16="http://schemas.microsoft.com/office/drawing/2014/main" id="{726B53AA-EC01-E94C-9DBF-FAB38BEC155A}"/>
              </a:ext>
            </a:extLst>
          </p:cNvPr>
          <p:cNvSpPr>
            <a:spLocks noGrp="1"/>
          </p:cNvSpPr>
          <p:nvPr>
            <p:ph type="pic" idx="12"/>
          </p:nvPr>
        </p:nvSpPr>
        <p:spPr>
          <a:xfrm>
            <a:off x="7386035" y="987426"/>
            <a:ext cx="3815366" cy="244055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3" name="TextBox 12">
            <a:extLst>
              <a:ext uri="{FF2B5EF4-FFF2-40B4-BE49-F238E27FC236}">
                <a16:creationId xmlns:a16="http://schemas.microsoft.com/office/drawing/2014/main" id="{D113CA9E-3531-4F4C-B682-AEF1912B465A}"/>
              </a:ext>
            </a:extLst>
          </p:cNvPr>
          <p:cNvSpPr txBox="1"/>
          <p:nvPr userDrawn="1"/>
        </p:nvSpPr>
        <p:spPr>
          <a:xfrm>
            <a:off x="10524933" y="504392"/>
            <a:ext cx="676467" cy="215444"/>
          </a:xfrm>
          <a:prstGeom prst="rect">
            <a:avLst/>
          </a:prstGeom>
          <a:noFill/>
        </p:spPr>
        <p:txBody>
          <a:bodyPr wrap="none" lIns="0" tIns="0" rIns="0" bIns="0" rtlCol="0">
            <a:noAutofit/>
          </a:bodyPr>
          <a:lstStyle/>
          <a:p>
            <a:pPr algn="just"/>
            <a:r>
              <a:rPr lang="en-US" sz="1400" b="1" i="0" dirty="0" err="1">
                <a:solidFill>
                  <a:schemeClr val="accent3"/>
                </a:solidFill>
                <a:latin typeface="HelveticaNeueLT Std Med Cn" panose="020B0604020202020204" pitchFamily="34" charset="0"/>
              </a:rPr>
              <a:t>gcatx.org</a:t>
            </a:r>
            <a:endParaRPr lang="en-US" sz="1400" b="1" i="0" dirty="0">
              <a:solidFill>
                <a:schemeClr val="accent3"/>
              </a:solidFill>
              <a:latin typeface="HelveticaNeueLT Std Med Cn" panose="020B0604020202020204" pitchFamily="34" charset="0"/>
            </a:endParaRPr>
          </a:p>
        </p:txBody>
      </p:sp>
      <p:sp>
        <p:nvSpPr>
          <p:cNvPr id="14" name="TextBox 13">
            <a:extLst>
              <a:ext uri="{FF2B5EF4-FFF2-40B4-BE49-F238E27FC236}">
                <a16:creationId xmlns:a16="http://schemas.microsoft.com/office/drawing/2014/main" id="{BD30DB3A-A933-474A-8273-A505754B32E8}"/>
              </a:ext>
            </a:extLst>
          </p:cNvPr>
          <p:cNvSpPr txBox="1"/>
          <p:nvPr userDrawn="1"/>
        </p:nvSpPr>
        <p:spPr>
          <a:xfrm>
            <a:off x="495300" y="990600"/>
            <a:ext cx="6355976" cy="2438400"/>
          </a:xfrm>
          <a:prstGeom prst="rect">
            <a:avLst/>
          </a:prstGeom>
          <a:noFill/>
        </p:spPr>
        <p:txBody>
          <a:bodyPr wrap="square" lIns="0" tIns="0" rIns="0" bIns="0" rtlCol="0" anchor="ctr" anchorCtr="0">
            <a:noAutofit/>
          </a:bodyPr>
          <a:lstStyle/>
          <a:p>
            <a:pPr algn="just"/>
            <a:r>
              <a:rPr lang="en-US" sz="4800" b="1" i="0" dirty="0">
                <a:solidFill>
                  <a:schemeClr val="bg1"/>
                </a:solidFill>
                <a:latin typeface="HelveticaNeueLT Std Blk Cn" panose="020B0604020202020204" pitchFamily="34" charset="0"/>
              </a:rPr>
              <a:t>Gulf Coast Authority</a:t>
            </a:r>
          </a:p>
        </p:txBody>
      </p:sp>
      <p:pic>
        <p:nvPicPr>
          <p:cNvPr id="11" name="Picture 10" descr="Logo&#10;&#10;Description automatically generated">
            <a:extLst>
              <a:ext uri="{FF2B5EF4-FFF2-40B4-BE49-F238E27FC236}">
                <a16:creationId xmlns:a16="http://schemas.microsoft.com/office/drawing/2014/main" id="{BF4F2A6B-2C1A-CA4E-8788-A9185A7D91C0}"/>
              </a:ext>
            </a:extLst>
          </p:cNvPr>
          <p:cNvPicPr>
            <a:picLocks noChangeAspect="1"/>
          </p:cNvPicPr>
          <p:nvPr userDrawn="1"/>
        </p:nvPicPr>
        <p:blipFill>
          <a:blip r:embed="rId2"/>
          <a:stretch>
            <a:fillRect/>
          </a:stretch>
        </p:blipFill>
        <p:spPr>
          <a:xfrm>
            <a:off x="8812347" y="4336786"/>
            <a:ext cx="2389052" cy="1530613"/>
          </a:xfrm>
          <a:prstGeom prst="rect">
            <a:avLst/>
          </a:prstGeom>
        </p:spPr>
      </p:pic>
    </p:spTree>
    <p:extLst>
      <p:ext uri="{BB962C8B-B14F-4D97-AF65-F5344CB8AC3E}">
        <p14:creationId xmlns:p14="http://schemas.microsoft.com/office/powerpoint/2010/main" val="20447349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046244E-9576-004F-B384-55098A1C4ECD}"/>
              </a:ext>
            </a:extLst>
          </p:cNvPr>
          <p:cNvSpPr/>
          <p:nvPr userDrawn="1"/>
        </p:nvSpPr>
        <p:spPr>
          <a:xfrm>
            <a:off x="0" y="0"/>
            <a:ext cx="1220284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8C045E-0CDF-2542-9326-5DFD00513AAE}"/>
              </a:ext>
            </a:extLst>
          </p:cNvPr>
          <p:cNvSpPr>
            <a:spLocks noGrp="1"/>
          </p:cNvSpPr>
          <p:nvPr>
            <p:ph type="title"/>
          </p:nvPr>
        </p:nvSpPr>
        <p:spPr>
          <a:xfrm>
            <a:off x="495299" y="319714"/>
            <a:ext cx="11239499" cy="656822"/>
          </a:xfrm>
        </p:spPr>
        <p:txBody>
          <a:bodyPr/>
          <a:lstStyle>
            <a:lvl1pPr>
              <a:defRPr b="1" i="0">
                <a:solidFill>
                  <a:schemeClr val="bg1">
                    <a:lumMod val="95000"/>
                  </a:schemeClr>
                </a:solidFill>
                <a:latin typeface="HelveticaNeueLT Std Blk Cn" panose="020B0604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444E632-35E1-8847-A86C-52778DE1FBA2}"/>
              </a:ext>
            </a:extLst>
          </p:cNvPr>
          <p:cNvSpPr>
            <a:spLocks noGrp="1"/>
          </p:cNvSpPr>
          <p:nvPr>
            <p:ph idx="1"/>
          </p:nvPr>
        </p:nvSpPr>
        <p:spPr/>
        <p:txBody>
          <a:bodyPr/>
          <a:lstStyle>
            <a:lvl1pPr>
              <a:buClr>
                <a:schemeClr val="bg1"/>
              </a:buClr>
              <a:defRPr>
                <a:solidFill>
                  <a:schemeClr val="bg1">
                    <a:lumMod val="95000"/>
                  </a:schemeClr>
                </a:solidFill>
              </a:defRPr>
            </a:lvl1pPr>
            <a:lvl2pPr>
              <a:buClr>
                <a:schemeClr val="bg1"/>
              </a:buClr>
              <a:defRPr>
                <a:solidFill>
                  <a:schemeClr val="bg1">
                    <a:lumMod val="95000"/>
                  </a:schemeClr>
                </a:solidFill>
              </a:defRPr>
            </a:lvl2pPr>
            <a:lvl3pPr>
              <a:buClr>
                <a:schemeClr val="bg1"/>
              </a:buClr>
              <a:defRPr>
                <a:solidFill>
                  <a:schemeClr val="bg1">
                    <a:lumMod val="95000"/>
                  </a:schemeClr>
                </a:solidFill>
              </a:defRPr>
            </a:lvl3pPr>
            <a:lvl4pPr>
              <a:buClr>
                <a:schemeClr val="bg1"/>
              </a:buClr>
              <a:defRPr>
                <a:solidFill>
                  <a:schemeClr val="bg1">
                    <a:lumMod val="95000"/>
                  </a:schemeClr>
                </a:solidFill>
              </a:defRPr>
            </a:lvl4pPr>
            <a:lvl5pPr>
              <a:buClr>
                <a:schemeClr val="bg1"/>
              </a:buClr>
              <a:defRPr>
                <a:solidFill>
                  <a:schemeClr val="bg1">
                    <a:lumMod val="9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a:extLst>
              <a:ext uri="{FF2B5EF4-FFF2-40B4-BE49-F238E27FC236}">
                <a16:creationId xmlns:a16="http://schemas.microsoft.com/office/drawing/2014/main" id="{57E8AE13-3370-E742-A237-9D89FD0A82FE}"/>
              </a:ext>
            </a:extLst>
          </p:cNvPr>
          <p:cNvCxnSpPr/>
          <p:nvPr userDrawn="1"/>
        </p:nvCxnSpPr>
        <p:spPr>
          <a:xfrm>
            <a:off x="495300" y="990600"/>
            <a:ext cx="112395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Footer Placeholder 4">
            <a:extLst>
              <a:ext uri="{FF2B5EF4-FFF2-40B4-BE49-F238E27FC236}">
                <a16:creationId xmlns:a16="http://schemas.microsoft.com/office/drawing/2014/main" id="{867A07A0-33DE-4045-A207-6983E817345C}"/>
              </a:ext>
            </a:extLst>
          </p:cNvPr>
          <p:cNvSpPr>
            <a:spLocks noGrp="1"/>
          </p:cNvSpPr>
          <p:nvPr>
            <p:ph type="ftr" sz="quarter" idx="11"/>
          </p:nvPr>
        </p:nvSpPr>
        <p:spPr>
          <a:xfrm>
            <a:off x="495300" y="6323593"/>
            <a:ext cx="4114800" cy="365125"/>
          </a:xfrm>
        </p:spPr>
        <p:txBody>
          <a:bodyPr/>
          <a:lstStyle>
            <a:lvl1pPr>
              <a:defRPr>
                <a:solidFill>
                  <a:srgbClr val="D87F45"/>
                </a:solidFill>
              </a:defRPr>
            </a:lvl1pPr>
          </a:lstStyle>
          <a:p>
            <a:r>
              <a:rPr lang="en-US" dirty="0"/>
              <a:t>© 2021 GCA. All rights reserved.</a:t>
            </a:r>
          </a:p>
        </p:txBody>
      </p:sp>
      <p:sp>
        <p:nvSpPr>
          <p:cNvPr id="16" name="Slide Number Placeholder 5">
            <a:extLst>
              <a:ext uri="{FF2B5EF4-FFF2-40B4-BE49-F238E27FC236}">
                <a16:creationId xmlns:a16="http://schemas.microsoft.com/office/drawing/2014/main" id="{1A4634C9-2BE0-844E-8A86-095EC397AAC6}"/>
              </a:ext>
            </a:extLst>
          </p:cNvPr>
          <p:cNvSpPr>
            <a:spLocks noGrp="1"/>
          </p:cNvSpPr>
          <p:nvPr>
            <p:ph type="sldNum" sz="quarter" idx="12"/>
          </p:nvPr>
        </p:nvSpPr>
        <p:spPr>
          <a:xfrm>
            <a:off x="5331849" y="6323593"/>
            <a:ext cx="1535269" cy="365125"/>
          </a:xfrm>
        </p:spPr>
        <p:txBody>
          <a:bodyPr/>
          <a:lstStyle>
            <a:lvl1pPr>
              <a:defRPr>
                <a:solidFill>
                  <a:srgbClr val="D87F45"/>
                </a:solidFill>
              </a:defRPr>
            </a:lvl1pPr>
          </a:lstStyle>
          <a:p>
            <a:fld id="{A0C0AAC3-D250-E344-A916-8282CA4A8B53}" type="slidenum">
              <a:rPr lang="en-US" smtClean="0"/>
              <a:pPr/>
              <a:t>‹#›</a:t>
            </a:fld>
            <a:endParaRPr lang="en-US" dirty="0"/>
          </a:p>
        </p:txBody>
      </p:sp>
      <p:sp>
        <p:nvSpPr>
          <p:cNvPr id="17" name="Rectangle 16">
            <a:extLst>
              <a:ext uri="{FF2B5EF4-FFF2-40B4-BE49-F238E27FC236}">
                <a16:creationId xmlns:a16="http://schemas.microsoft.com/office/drawing/2014/main" id="{36563B6B-0816-7B47-8C5B-1AF9D60F34CA}"/>
              </a:ext>
            </a:extLst>
          </p:cNvPr>
          <p:cNvSpPr/>
          <p:nvPr userDrawn="1"/>
        </p:nvSpPr>
        <p:spPr>
          <a:xfrm>
            <a:off x="11734801" y="6389954"/>
            <a:ext cx="468046" cy="468046"/>
          </a:xfrm>
          <a:prstGeom prst="rect">
            <a:avLst/>
          </a:prstGeom>
          <a:solidFill>
            <a:srgbClr val="CC79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6D7A"/>
              </a:solidFill>
            </a:endParaRPr>
          </a:p>
        </p:txBody>
      </p:sp>
      <p:pic>
        <p:nvPicPr>
          <p:cNvPr id="11" name="Picture 10" descr="Icon&#10;&#10;Description automatically generated">
            <a:extLst>
              <a:ext uri="{FF2B5EF4-FFF2-40B4-BE49-F238E27FC236}">
                <a16:creationId xmlns:a16="http://schemas.microsoft.com/office/drawing/2014/main" id="{3635EFC1-2D37-C446-BEB9-CB9FBCDEE26B}"/>
              </a:ext>
            </a:extLst>
          </p:cNvPr>
          <p:cNvPicPr>
            <a:picLocks noChangeAspect="1"/>
          </p:cNvPicPr>
          <p:nvPr userDrawn="1"/>
        </p:nvPicPr>
        <p:blipFill>
          <a:blip r:embed="rId2"/>
          <a:stretch>
            <a:fillRect/>
          </a:stretch>
        </p:blipFill>
        <p:spPr>
          <a:xfrm>
            <a:off x="10560688" y="5637725"/>
            <a:ext cx="1174112" cy="752228"/>
          </a:xfrm>
          <a:prstGeom prst="rect">
            <a:avLst/>
          </a:prstGeom>
        </p:spPr>
      </p:pic>
    </p:spTree>
    <p:extLst>
      <p:ext uri="{BB962C8B-B14F-4D97-AF65-F5344CB8AC3E}">
        <p14:creationId xmlns:p14="http://schemas.microsoft.com/office/powerpoint/2010/main" val="35905691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EF8DA05-DBF7-BA44-99F5-798993E93F68}"/>
              </a:ext>
            </a:extLst>
          </p:cNvPr>
          <p:cNvSpPr/>
          <p:nvPr userDrawn="1"/>
        </p:nvSpPr>
        <p:spPr>
          <a:xfrm>
            <a:off x="0" y="0"/>
            <a:ext cx="12202846"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8C045E-0CDF-2542-9326-5DFD00513AAE}"/>
              </a:ext>
            </a:extLst>
          </p:cNvPr>
          <p:cNvSpPr>
            <a:spLocks noGrp="1"/>
          </p:cNvSpPr>
          <p:nvPr>
            <p:ph type="title"/>
          </p:nvPr>
        </p:nvSpPr>
        <p:spPr>
          <a:xfrm>
            <a:off x="495299" y="319714"/>
            <a:ext cx="11239499" cy="656822"/>
          </a:xfrm>
        </p:spPr>
        <p:txBody>
          <a:bodyPr/>
          <a:lstStyle>
            <a:lvl1pPr>
              <a:defRPr b="1" i="0">
                <a:solidFill>
                  <a:schemeClr val="bg1">
                    <a:lumMod val="95000"/>
                  </a:schemeClr>
                </a:solidFill>
                <a:latin typeface="HelveticaNeueLT Std Blk Cn" panose="020B0604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444E632-35E1-8847-A86C-52778DE1FBA2}"/>
              </a:ext>
            </a:extLst>
          </p:cNvPr>
          <p:cNvSpPr>
            <a:spLocks noGrp="1"/>
          </p:cNvSpPr>
          <p:nvPr>
            <p:ph idx="1"/>
          </p:nvPr>
        </p:nvSpPr>
        <p:spPr/>
        <p:txBody>
          <a:bodyPr/>
          <a:lstStyle>
            <a:lvl1pPr>
              <a:buClr>
                <a:schemeClr val="bg1"/>
              </a:buClr>
              <a:defRPr>
                <a:solidFill>
                  <a:schemeClr val="bg1">
                    <a:lumMod val="95000"/>
                  </a:schemeClr>
                </a:solidFill>
              </a:defRPr>
            </a:lvl1pPr>
            <a:lvl2pPr>
              <a:buClr>
                <a:schemeClr val="bg1"/>
              </a:buClr>
              <a:defRPr>
                <a:solidFill>
                  <a:schemeClr val="bg1">
                    <a:lumMod val="95000"/>
                  </a:schemeClr>
                </a:solidFill>
              </a:defRPr>
            </a:lvl2pPr>
            <a:lvl3pPr>
              <a:buClr>
                <a:schemeClr val="bg1"/>
              </a:buClr>
              <a:defRPr>
                <a:solidFill>
                  <a:schemeClr val="bg1">
                    <a:lumMod val="95000"/>
                  </a:schemeClr>
                </a:solidFill>
              </a:defRPr>
            </a:lvl3pPr>
            <a:lvl4pPr>
              <a:buClr>
                <a:schemeClr val="bg1"/>
              </a:buClr>
              <a:defRPr>
                <a:solidFill>
                  <a:schemeClr val="bg1">
                    <a:lumMod val="95000"/>
                  </a:schemeClr>
                </a:solidFill>
              </a:defRPr>
            </a:lvl4pPr>
            <a:lvl5pPr>
              <a:buClr>
                <a:schemeClr val="bg1"/>
              </a:buClr>
              <a:defRPr>
                <a:solidFill>
                  <a:schemeClr val="bg1">
                    <a:lumMod val="9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C2151BBC-B877-364B-8A41-44FB278CCAED}"/>
              </a:ext>
            </a:extLst>
          </p:cNvPr>
          <p:cNvCxnSpPr/>
          <p:nvPr userDrawn="1"/>
        </p:nvCxnSpPr>
        <p:spPr>
          <a:xfrm>
            <a:off x="495300" y="990600"/>
            <a:ext cx="112395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Footer Placeholder 4">
            <a:extLst>
              <a:ext uri="{FF2B5EF4-FFF2-40B4-BE49-F238E27FC236}">
                <a16:creationId xmlns:a16="http://schemas.microsoft.com/office/drawing/2014/main" id="{9C9F5F78-1DF1-AF4E-A488-6E4A9124BC47}"/>
              </a:ext>
            </a:extLst>
          </p:cNvPr>
          <p:cNvSpPr>
            <a:spLocks noGrp="1"/>
          </p:cNvSpPr>
          <p:nvPr>
            <p:ph type="ftr" sz="quarter" idx="11"/>
          </p:nvPr>
        </p:nvSpPr>
        <p:spPr>
          <a:xfrm>
            <a:off x="495300" y="6323593"/>
            <a:ext cx="4114800" cy="365125"/>
          </a:xfrm>
        </p:spPr>
        <p:txBody>
          <a:bodyPr/>
          <a:lstStyle>
            <a:lvl1pPr>
              <a:defRPr>
                <a:solidFill>
                  <a:srgbClr val="ECDE4C"/>
                </a:solidFill>
              </a:defRPr>
            </a:lvl1pPr>
          </a:lstStyle>
          <a:p>
            <a:r>
              <a:rPr lang="en-US" dirty="0"/>
              <a:t>© 2021 GCA. All rights reserved.</a:t>
            </a:r>
          </a:p>
        </p:txBody>
      </p:sp>
      <p:sp>
        <p:nvSpPr>
          <p:cNvPr id="17" name="Slide Number Placeholder 5">
            <a:extLst>
              <a:ext uri="{FF2B5EF4-FFF2-40B4-BE49-F238E27FC236}">
                <a16:creationId xmlns:a16="http://schemas.microsoft.com/office/drawing/2014/main" id="{D2C5EA95-9449-8749-A6AD-C0FF1A7FFBCA}"/>
              </a:ext>
            </a:extLst>
          </p:cNvPr>
          <p:cNvSpPr>
            <a:spLocks noGrp="1"/>
          </p:cNvSpPr>
          <p:nvPr>
            <p:ph type="sldNum" sz="quarter" idx="12"/>
          </p:nvPr>
        </p:nvSpPr>
        <p:spPr>
          <a:xfrm>
            <a:off x="5331849" y="6323593"/>
            <a:ext cx="1535269" cy="365125"/>
          </a:xfrm>
        </p:spPr>
        <p:txBody>
          <a:bodyPr/>
          <a:lstStyle>
            <a:lvl1pPr>
              <a:defRPr>
                <a:solidFill>
                  <a:srgbClr val="ECDE4C"/>
                </a:solidFill>
              </a:defRPr>
            </a:lvl1pPr>
          </a:lstStyle>
          <a:p>
            <a:fld id="{A0C0AAC3-D250-E344-A916-8282CA4A8B53}" type="slidenum">
              <a:rPr lang="en-US" smtClean="0"/>
              <a:pPr/>
              <a:t>‹#›</a:t>
            </a:fld>
            <a:endParaRPr lang="en-US" dirty="0"/>
          </a:p>
        </p:txBody>
      </p:sp>
      <p:sp>
        <p:nvSpPr>
          <p:cNvPr id="18" name="Rectangle 17">
            <a:extLst>
              <a:ext uri="{FF2B5EF4-FFF2-40B4-BE49-F238E27FC236}">
                <a16:creationId xmlns:a16="http://schemas.microsoft.com/office/drawing/2014/main" id="{09E716F7-06B4-F546-AFA5-E1B13A44992A}"/>
              </a:ext>
            </a:extLst>
          </p:cNvPr>
          <p:cNvSpPr/>
          <p:nvPr userDrawn="1"/>
        </p:nvSpPr>
        <p:spPr>
          <a:xfrm>
            <a:off x="11734800" y="6389954"/>
            <a:ext cx="468046" cy="468046"/>
          </a:xfrm>
          <a:prstGeom prst="rect">
            <a:avLst/>
          </a:prstGeom>
          <a:solidFill>
            <a:srgbClr val="FCD3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6D7A"/>
              </a:solidFill>
            </a:endParaRPr>
          </a:p>
        </p:txBody>
      </p:sp>
      <p:pic>
        <p:nvPicPr>
          <p:cNvPr id="12" name="Picture 11" descr="Icon&#10;&#10;Description automatically generated">
            <a:extLst>
              <a:ext uri="{FF2B5EF4-FFF2-40B4-BE49-F238E27FC236}">
                <a16:creationId xmlns:a16="http://schemas.microsoft.com/office/drawing/2014/main" id="{E5F9B900-9003-894B-B152-363D57AB29AB}"/>
              </a:ext>
            </a:extLst>
          </p:cNvPr>
          <p:cNvPicPr>
            <a:picLocks noChangeAspect="1"/>
          </p:cNvPicPr>
          <p:nvPr userDrawn="1"/>
        </p:nvPicPr>
        <p:blipFill>
          <a:blip r:embed="rId2"/>
          <a:stretch>
            <a:fillRect/>
          </a:stretch>
        </p:blipFill>
        <p:spPr>
          <a:xfrm>
            <a:off x="10560688" y="5637725"/>
            <a:ext cx="1174112" cy="752228"/>
          </a:xfrm>
          <a:prstGeom prst="rect">
            <a:avLst/>
          </a:prstGeom>
        </p:spPr>
      </p:pic>
    </p:spTree>
    <p:extLst>
      <p:ext uri="{BB962C8B-B14F-4D97-AF65-F5344CB8AC3E}">
        <p14:creationId xmlns:p14="http://schemas.microsoft.com/office/powerpoint/2010/main" val="16747232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CC29E13-6156-6044-9DBC-95CA372DCD6E}"/>
              </a:ext>
            </a:extLst>
          </p:cNvPr>
          <p:cNvSpPr/>
          <p:nvPr userDrawn="1"/>
        </p:nvSpPr>
        <p:spPr>
          <a:xfrm>
            <a:off x="-10846" y="0"/>
            <a:ext cx="12202846"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F8C045E-0CDF-2542-9326-5DFD00513AAE}"/>
              </a:ext>
            </a:extLst>
          </p:cNvPr>
          <p:cNvSpPr>
            <a:spLocks noGrp="1"/>
          </p:cNvSpPr>
          <p:nvPr>
            <p:ph type="title"/>
          </p:nvPr>
        </p:nvSpPr>
        <p:spPr>
          <a:xfrm>
            <a:off x="495299" y="319714"/>
            <a:ext cx="11239499" cy="656822"/>
          </a:xfrm>
        </p:spPr>
        <p:txBody>
          <a:bodyPr/>
          <a:lstStyle>
            <a:lvl1pPr>
              <a:defRPr b="1" i="0">
                <a:solidFill>
                  <a:schemeClr val="bg1">
                    <a:lumMod val="95000"/>
                  </a:schemeClr>
                </a:solidFill>
                <a:latin typeface="HelveticaNeueLT Std Blk Cn" panose="020B0604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444E632-35E1-8847-A86C-52778DE1FBA2}"/>
              </a:ext>
            </a:extLst>
          </p:cNvPr>
          <p:cNvSpPr>
            <a:spLocks noGrp="1"/>
          </p:cNvSpPr>
          <p:nvPr>
            <p:ph idx="1"/>
          </p:nvPr>
        </p:nvSpPr>
        <p:spPr/>
        <p:txBody>
          <a:bodyPr/>
          <a:lstStyle>
            <a:lvl1pPr>
              <a:buClr>
                <a:schemeClr val="bg1"/>
              </a:buClr>
              <a:defRPr>
                <a:solidFill>
                  <a:schemeClr val="bg1">
                    <a:lumMod val="95000"/>
                  </a:schemeClr>
                </a:solidFill>
              </a:defRPr>
            </a:lvl1pPr>
            <a:lvl2pPr>
              <a:buClr>
                <a:schemeClr val="bg1"/>
              </a:buClr>
              <a:defRPr>
                <a:solidFill>
                  <a:schemeClr val="bg1">
                    <a:lumMod val="95000"/>
                  </a:schemeClr>
                </a:solidFill>
              </a:defRPr>
            </a:lvl2pPr>
            <a:lvl3pPr>
              <a:buClr>
                <a:schemeClr val="bg1"/>
              </a:buClr>
              <a:defRPr>
                <a:solidFill>
                  <a:schemeClr val="bg1">
                    <a:lumMod val="95000"/>
                  </a:schemeClr>
                </a:solidFill>
              </a:defRPr>
            </a:lvl3pPr>
            <a:lvl4pPr>
              <a:buClr>
                <a:schemeClr val="bg1"/>
              </a:buClr>
              <a:defRPr>
                <a:solidFill>
                  <a:schemeClr val="bg1">
                    <a:lumMod val="95000"/>
                  </a:schemeClr>
                </a:solidFill>
              </a:defRPr>
            </a:lvl4pPr>
            <a:lvl5pPr>
              <a:buClr>
                <a:schemeClr val="bg1"/>
              </a:buClr>
              <a:defRPr>
                <a:solidFill>
                  <a:schemeClr val="bg1">
                    <a:lumMod val="9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C2151BBC-B877-364B-8A41-44FB278CCAED}"/>
              </a:ext>
            </a:extLst>
          </p:cNvPr>
          <p:cNvCxnSpPr/>
          <p:nvPr userDrawn="1"/>
        </p:nvCxnSpPr>
        <p:spPr>
          <a:xfrm>
            <a:off x="495300" y="990600"/>
            <a:ext cx="112395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A9910041-0326-B44B-9C06-C27222E45744}"/>
              </a:ext>
            </a:extLst>
          </p:cNvPr>
          <p:cNvSpPr>
            <a:spLocks noGrp="1"/>
          </p:cNvSpPr>
          <p:nvPr>
            <p:ph type="ftr" sz="quarter" idx="11"/>
          </p:nvPr>
        </p:nvSpPr>
        <p:spPr>
          <a:xfrm>
            <a:off x="495300" y="6323593"/>
            <a:ext cx="4114800" cy="365125"/>
          </a:xfrm>
        </p:spPr>
        <p:txBody>
          <a:bodyPr/>
          <a:lstStyle>
            <a:lvl1pPr>
              <a:defRPr>
                <a:solidFill>
                  <a:srgbClr val="6BC765"/>
                </a:solidFill>
              </a:defRPr>
            </a:lvl1pPr>
          </a:lstStyle>
          <a:p>
            <a:r>
              <a:rPr lang="en-US" dirty="0"/>
              <a:t>© 2021 GCA. All rights reserved.</a:t>
            </a:r>
          </a:p>
        </p:txBody>
      </p:sp>
      <p:sp>
        <p:nvSpPr>
          <p:cNvPr id="12" name="Slide Number Placeholder 5">
            <a:extLst>
              <a:ext uri="{FF2B5EF4-FFF2-40B4-BE49-F238E27FC236}">
                <a16:creationId xmlns:a16="http://schemas.microsoft.com/office/drawing/2014/main" id="{879975E6-B866-6D4D-ADF5-D49E9521EA0D}"/>
              </a:ext>
            </a:extLst>
          </p:cNvPr>
          <p:cNvSpPr>
            <a:spLocks noGrp="1"/>
          </p:cNvSpPr>
          <p:nvPr>
            <p:ph type="sldNum" sz="quarter" idx="12"/>
          </p:nvPr>
        </p:nvSpPr>
        <p:spPr>
          <a:xfrm>
            <a:off x="5331849" y="6323593"/>
            <a:ext cx="1535269" cy="365125"/>
          </a:xfrm>
        </p:spPr>
        <p:txBody>
          <a:bodyPr/>
          <a:lstStyle>
            <a:lvl1pPr>
              <a:defRPr>
                <a:solidFill>
                  <a:srgbClr val="6BC765"/>
                </a:solidFill>
              </a:defRPr>
            </a:lvl1pPr>
          </a:lstStyle>
          <a:p>
            <a:fld id="{A0C0AAC3-D250-E344-A916-8282CA4A8B53}" type="slidenum">
              <a:rPr lang="en-US" smtClean="0"/>
              <a:pPr/>
              <a:t>‹#›</a:t>
            </a:fld>
            <a:endParaRPr lang="en-US" dirty="0"/>
          </a:p>
        </p:txBody>
      </p:sp>
      <p:sp>
        <p:nvSpPr>
          <p:cNvPr id="13" name="Rectangle 12">
            <a:extLst>
              <a:ext uri="{FF2B5EF4-FFF2-40B4-BE49-F238E27FC236}">
                <a16:creationId xmlns:a16="http://schemas.microsoft.com/office/drawing/2014/main" id="{7FF6FFE7-C564-604B-BBC2-CD953153D7D2}"/>
              </a:ext>
            </a:extLst>
          </p:cNvPr>
          <p:cNvSpPr/>
          <p:nvPr userDrawn="1"/>
        </p:nvSpPr>
        <p:spPr>
          <a:xfrm>
            <a:off x="11741944" y="6389953"/>
            <a:ext cx="468046" cy="468046"/>
          </a:xfrm>
          <a:prstGeom prst="rect">
            <a:avLst/>
          </a:prstGeom>
          <a:solidFill>
            <a:srgbClr val="66BD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6D7A"/>
              </a:solidFill>
            </a:endParaRPr>
          </a:p>
        </p:txBody>
      </p:sp>
      <p:pic>
        <p:nvPicPr>
          <p:cNvPr id="14" name="Picture 13" descr="Icon&#10;&#10;Description automatically generated">
            <a:extLst>
              <a:ext uri="{FF2B5EF4-FFF2-40B4-BE49-F238E27FC236}">
                <a16:creationId xmlns:a16="http://schemas.microsoft.com/office/drawing/2014/main" id="{5ECF01E3-BEC1-0048-BCE9-A423A8610735}"/>
              </a:ext>
            </a:extLst>
          </p:cNvPr>
          <p:cNvPicPr>
            <a:picLocks noChangeAspect="1"/>
          </p:cNvPicPr>
          <p:nvPr userDrawn="1"/>
        </p:nvPicPr>
        <p:blipFill>
          <a:blip r:embed="rId2"/>
          <a:stretch>
            <a:fillRect/>
          </a:stretch>
        </p:blipFill>
        <p:spPr>
          <a:xfrm>
            <a:off x="10560688" y="5637725"/>
            <a:ext cx="1174112" cy="752228"/>
          </a:xfrm>
          <a:prstGeom prst="rect">
            <a:avLst/>
          </a:prstGeom>
        </p:spPr>
      </p:pic>
    </p:spTree>
    <p:extLst>
      <p:ext uri="{BB962C8B-B14F-4D97-AF65-F5344CB8AC3E}">
        <p14:creationId xmlns:p14="http://schemas.microsoft.com/office/powerpoint/2010/main" val="13469947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and Content_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C045E-0CDF-2542-9326-5DFD00513AAE}"/>
              </a:ext>
            </a:extLst>
          </p:cNvPr>
          <p:cNvSpPr>
            <a:spLocks noGrp="1"/>
          </p:cNvSpPr>
          <p:nvPr>
            <p:ph type="title"/>
          </p:nvPr>
        </p:nvSpPr>
        <p:spPr>
          <a:xfrm>
            <a:off x="495299" y="319714"/>
            <a:ext cx="11239499" cy="656822"/>
          </a:xfrm>
        </p:spPr>
        <p:txBody>
          <a:bodyPr/>
          <a:lstStyle>
            <a:lvl1pPr>
              <a:defRPr b="1" i="0">
                <a:latin typeface="HelveticaNeueLT Std Blk Cn" panose="020B0604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444E632-35E1-8847-A86C-52778DE1FBA2}"/>
              </a:ext>
            </a:extLst>
          </p:cNvPr>
          <p:cNvSpPr>
            <a:spLocks noGrp="1"/>
          </p:cNvSpPr>
          <p:nvPr>
            <p:ph idx="1"/>
          </p:nvPr>
        </p:nvSpPr>
        <p:spPr>
          <a:xfrm>
            <a:off x="495300" y="3872145"/>
            <a:ext cx="11239500" cy="1892694"/>
          </a:xfrm>
        </p:spPr>
        <p:txBody>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553C274A-D676-EF4C-AC2B-87AB19B9F416}"/>
              </a:ext>
            </a:extLst>
          </p:cNvPr>
          <p:cNvSpPr>
            <a:spLocks noGrp="1"/>
          </p:cNvSpPr>
          <p:nvPr>
            <p:ph type="ftr" sz="quarter" idx="11"/>
          </p:nvPr>
        </p:nvSpPr>
        <p:spPr/>
        <p:txBody>
          <a:bodyPr/>
          <a:lstStyle/>
          <a:p>
            <a:r>
              <a:rPr lang="en-US"/>
              <a:t>© 2021 GCA. All rights reserved.</a:t>
            </a:r>
          </a:p>
        </p:txBody>
      </p:sp>
      <p:sp>
        <p:nvSpPr>
          <p:cNvPr id="6" name="Slide Number Placeholder 5">
            <a:extLst>
              <a:ext uri="{FF2B5EF4-FFF2-40B4-BE49-F238E27FC236}">
                <a16:creationId xmlns:a16="http://schemas.microsoft.com/office/drawing/2014/main" id="{64C1C0B5-B850-5A4C-846E-071C1DBE9CF4}"/>
              </a:ext>
            </a:extLst>
          </p:cNvPr>
          <p:cNvSpPr>
            <a:spLocks noGrp="1"/>
          </p:cNvSpPr>
          <p:nvPr>
            <p:ph type="sldNum" sz="quarter" idx="12"/>
          </p:nvPr>
        </p:nvSpPr>
        <p:spPr/>
        <p:txBody>
          <a:bodyPr/>
          <a:lstStyle/>
          <a:p>
            <a:fld id="{A0C0AAC3-D250-E344-A916-8282CA4A8B53}" type="slidenum">
              <a:rPr lang="en-US" smtClean="0"/>
              <a:t>‹#›</a:t>
            </a:fld>
            <a:endParaRPr lang="en-US"/>
          </a:p>
        </p:txBody>
      </p:sp>
      <p:sp>
        <p:nvSpPr>
          <p:cNvPr id="7" name="Rectangle 6">
            <a:extLst>
              <a:ext uri="{FF2B5EF4-FFF2-40B4-BE49-F238E27FC236}">
                <a16:creationId xmlns:a16="http://schemas.microsoft.com/office/drawing/2014/main" id="{78AD51BF-2A37-B542-BC0A-07B4C8B682D2}"/>
              </a:ext>
            </a:extLst>
          </p:cNvPr>
          <p:cNvSpPr/>
          <p:nvPr userDrawn="1"/>
        </p:nvSpPr>
        <p:spPr>
          <a:xfrm>
            <a:off x="11734800" y="6389954"/>
            <a:ext cx="468046" cy="4680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2">
            <a:extLst>
              <a:ext uri="{FF2B5EF4-FFF2-40B4-BE49-F238E27FC236}">
                <a16:creationId xmlns:a16="http://schemas.microsoft.com/office/drawing/2014/main" id="{9E7FFB16-35C2-354C-BE09-776EC308B140}"/>
              </a:ext>
            </a:extLst>
          </p:cNvPr>
          <p:cNvSpPr>
            <a:spLocks noGrp="1"/>
          </p:cNvSpPr>
          <p:nvPr>
            <p:ph type="pic" idx="13"/>
          </p:nvPr>
        </p:nvSpPr>
        <p:spPr>
          <a:xfrm>
            <a:off x="495300" y="987426"/>
            <a:ext cx="11239500" cy="244055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pic>
        <p:nvPicPr>
          <p:cNvPr id="11" name="Picture 10" descr="Logo&#10;&#10;Description automatically generated">
            <a:extLst>
              <a:ext uri="{FF2B5EF4-FFF2-40B4-BE49-F238E27FC236}">
                <a16:creationId xmlns:a16="http://schemas.microsoft.com/office/drawing/2014/main" id="{18792187-A6FB-9A4A-AF6C-DA824ACFEAA4}"/>
              </a:ext>
            </a:extLst>
          </p:cNvPr>
          <p:cNvPicPr>
            <a:picLocks noChangeAspect="1"/>
          </p:cNvPicPr>
          <p:nvPr userDrawn="1"/>
        </p:nvPicPr>
        <p:blipFill>
          <a:blip r:embed="rId2"/>
          <a:stretch>
            <a:fillRect/>
          </a:stretch>
        </p:blipFill>
        <p:spPr>
          <a:xfrm>
            <a:off x="10558742" y="5636481"/>
            <a:ext cx="1176056" cy="753473"/>
          </a:xfrm>
          <a:prstGeom prst="rect">
            <a:avLst/>
          </a:prstGeom>
        </p:spPr>
      </p:pic>
    </p:spTree>
    <p:extLst>
      <p:ext uri="{BB962C8B-B14F-4D97-AF65-F5344CB8AC3E}">
        <p14:creationId xmlns:p14="http://schemas.microsoft.com/office/powerpoint/2010/main" val="21695949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itle and Content_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C045E-0CDF-2542-9326-5DFD00513AAE}"/>
              </a:ext>
            </a:extLst>
          </p:cNvPr>
          <p:cNvSpPr>
            <a:spLocks noGrp="1"/>
          </p:cNvSpPr>
          <p:nvPr>
            <p:ph type="title"/>
          </p:nvPr>
        </p:nvSpPr>
        <p:spPr>
          <a:xfrm>
            <a:off x="495299" y="319714"/>
            <a:ext cx="11239499" cy="656822"/>
          </a:xfrm>
        </p:spPr>
        <p:txBody>
          <a:bodyPr/>
          <a:lstStyle>
            <a:lvl1pPr>
              <a:defRPr b="1" i="0">
                <a:latin typeface="HelveticaNeueLT Std Blk Cn" panose="020B0604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444E632-35E1-8847-A86C-52778DE1FBA2}"/>
              </a:ext>
            </a:extLst>
          </p:cNvPr>
          <p:cNvSpPr>
            <a:spLocks noGrp="1"/>
          </p:cNvSpPr>
          <p:nvPr>
            <p:ph idx="1"/>
          </p:nvPr>
        </p:nvSpPr>
        <p:spPr>
          <a:xfrm>
            <a:off x="495300" y="3872145"/>
            <a:ext cx="11239500" cy="1892694"/>
          </a:xfrm>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553C274A-D676-EF4C-AC2B-87AB19B9F416}"/>
              </a:ext>
            </a:extLst>
          </p:cNvPr>
          <p:cNvSpPr>
            <a:spLocks noGrp="1"/>
          </p:cNvSpPr>
          <p:nvPr>
            <p:ph type="ftr" sz="quarter" idx="11"/>
          </p:nvPr>
        </p:nvSpPr>
        <p:spPr/>
        <p:txBody>
          <a:bodyPr/>
          <a:lstStyle/>
          <a:p>
            <a:r>
              <a:rPr lang="en-US"/>
              <a:t>© 2021 GCA. All rights reserved.</a:t>
            </a:r>
          </a:p>
        </p:txBody>
      </p:sp>
      <p:sp>
        <p:nvSpPr>
          <p:cNvPr id="6" name="Slide Number Placeholder 5">
            <a:extLst>
              <a:ext uri="{FF2B5EF4-FFF2-40B4-BE49-F238E27FC236}">
                <a16:creationId xmlns:a16="http://schemas.microsoft.com/office/drawing/2014/main" id="{64C1C0B5-B850-5A4C-846E-071C1DBE9CF4}"/>
              </a:ext>
            </a:extLst>
          </p:cNvPr>
          <p:cNvSpPr>
            <a:spLocks noGrp="1"/>
          </p:cNvSpPr>
          <p:nvPr>
            <p:ph type="sldNum" sz="quarter" idx="12"/>
          </p:nvPr>
        </p:nvSpPr>
        <p:spPr/>
        <p:txBody>
          <a:bodyPr/>
          <a:lstStyle/>
          <a:p>
            <a:fld id="{A0C0AAC3-D250-E344-A916-8282CA4A8B53}" type="slidenum">
              <a:rPr lang="en-US" smtClean="0"/>
              <a:t>‹#›</a:t>
            </a:fld>
            <a:endParaRPr lang="en-US"/>
          </a:p>
        </p:txBody>
      </p:sp>
      <p:sp>
        <p:nvSpPr>
          <p:cNvPr id="7" name="Rectangle 6">
            <a:extLst>
              <a:ext uri="{FF2B5EF4-FFF2-40B4-BE49-F238E27FC236}">
                <a16:creationId xmlns:a16="http://schemas.microsoft.com/office/drawing/2014/main" id="{78AD51BF-2A37-B542-BC0A-07B4C8B682D2}"/>
              </a:ext>
            </a:extLst>
          </p:cNvPr>
          <p:cNvSpPr/>
          <p:nvPr userDrawn="1"/>
        </p:nvSpPr>
        <p:spPr>
          <a:xfrm>
            <a:off x="11734800" y="6389954"/>
            <a:ext cx="468046" cy="46804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2">
            <a:extLst>
              <a:ext uri="{FF2B5EF4-FFF2-40B4-BE49-F238E27FC236}">
                <a16:creationId xmlns:a16="http://schemas.microsoft.com/office/drawing/2014/main" id="{9E7FFB16-35C2-354C-BE09-776EC308B140}"/>
              </a:ext>
            </a:extLst>
          </p:cNvPr>
          <p:cNvSpPr>
            <a:spLocks noGrp="1"/>
          </p:cNvSpPr>
          <p:nvPr>
            <p:ph type="pic" idx="13"/>
          </p:nvPr>
        </p:nvSpPr>
        <p:spPr>
          <a:xfrm>
            <a:off x="495300" y="987426"/>
            <a:ext cx="11239500" cy="244055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pic>
        <p:nvPicPr>
          <p:cNvPr id="11" name="Picture 10" descr="Logo&#10;&#10;Description automatically generated">
            <a:extLst>
              <a:ext uri="{FF2B5EF4-FFF2-40B4-BE49-F238E27FC236}">
                <a16:creationId xmlns:a16="http://schemas.microsoft.com/office/drawing/2014/main" id="{751E7441-2113-BA40-8EF7-61FE73FAFE69}"/>
              </a:ext>
            </a:extLst>
          </p:cNvPr>
          <p:cNvPicPr>
            <a:picLocks noChangeAspect="1"/>
          </p:cNvPicPr>
          <p:nvPr userDrawn="1"/>
        </p:nvPicPr>
        <p:blipFill>
          <a:blip r:embed="rId2"/>
          <a:stretch>
            <a:fillRect/>
          </a:stretch>
        </p:blipFill>
        <p:spPr>
          <a:xfrm>
            <a:off x="10558742" y="5636481"/>
            <a:ext cx="1176056" cy="753473"/>
          </a:xfrm>
          <a:prstGeom prst="rect">
            <a:avLst/>
          </a:prstGeom>
        </p:spPr>
      </p:pic>
    </p:spTree>
    <p:extLst>
      <p:ext uri="{BB962C8B-B14F-4D97-AF65-F5344CB8AC3E}">
        <p14:creationId xmlns:p14="http://schemas.microsoft.com/office/powerpoint/2010/main" val="1066874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0_Title and Content_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C045E-0CDF-2542-9326-5DFD00513AAE}"/>
              </a:ext>
            </a:extLst>
          </p:cNvPr>
          <p:cNvSpPr>
            <a:spLocks noGrp="1"/>
          </p:cNvSpPr>
          <p:nvPr>
            <p:ph type="title"/>
          </p:nvPr>
        </p:nvSpPr>
        <p:spPr>
          <a:xfrm>
            <a:off x="495299" y="319714"/>
            <a:ext cx="11239499" cy="656822"/>
          </a:xfrm>
        </p:spPr>
        <p:txBody>
          <a:bodyPr/>
          <a:lstStyle>
            <a:lvl1pPr>
              <a:defRPr b="1" i="0">
                <a:latin typeface="HelveticaNeueLT Std Blk Cn" panose="020B0604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444E632-35E1-8847-A86C-52778DE1FBA2}"/>
              </a:ext>
            </a:extLst>
          </p:cNvPr>
          <p:cNvSpPr>
            <a:spLocks noGrp="1"/>
          </p:cNvSpPr>
          <p:nvPr>
            <p:ph idx="1"/>
          </p:nvPr>
        </p:nvSpPr>
        <p:spPr>
          <a:xfrm>
            <a:off x="495300" y="3872145"/>
            <a:ext cx="11239500" cy="1892694"/>
          </a:xfrm>
        </p:spPr>
        <p:txBody>
          <a:bodyPr/>
          <a:lstStyle>
            <a:lvl1pPr>
              <a:buClr>
                <a:schemeClr val="accent3"/>
              </a:buClr>
              <a:defRPr/>
            </a:lvl1pPr>
            <a:lvl2pPr>
              <a:buClr>
                <a:schemeClr val="accent4"/>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553C274A-D676-EF4C-AC2B-87AB19B9F416}"/>
              </a:ext>
            </a:extLst>
          </p:cNvPr>
          <p:cNvSpPr>
            <a:spLocks noGrp="1"/>
          </p:cNvSpPr>
          <p:nvPr>
            <p:ph type="ftr" sz="quarter" idx="11"/>
          </p:nvPr>
        </p:nvSpPr>
        <p:spPr/>
        <p:txBody>
          <a:bodyPr/>
          <a:lstStyle/>
          <a:p>
            <a:r>
              <a:rPr lang="en-US"/>
              <a:t>© 2021 GCA. All rights reserved.</a:t>
            </a:r>
          </a:p>
        </p:txBody>
      </p:sp>
      <p:sp>
        <p:nvSpPr>
          <p:cNvPr id="6" name="Slide Number Placeholder 5">
            <a:extLst>
              <a:ext uri="{FF2B5EF4-FFF2-40B4-BE49-F238E27FC236}">
                <a16:creationId xmlns:a16="http://schemas.microsoft.com/office/drawing/2014/main" id="{64C1C0B5-B850-5A4C-846E-071C1DBE9CF4}"/>
              </a:ext>
            </a:extLst>
          </p:cNvPr>
          <p:cNvSpPr>
            <a:spLocks noGrp="1"/>
          </p:cNvSpPr>
          <p:nvPr>
            <p:ph type="sldNum" sz="quarter" idx="12"/>
          </p:nvPr>
        </p:nvSpPr>
        <p:spPr/>
        <p:txBody>
          <a:bodyPr/>
          <a:lstStyle/>
          <a:p>
            <a:fld id="{A0C0AAC3-D250-E344-A916-8282CA4A8B53}" type="slidenum">
              <a:rPr lang="en-US" smtClean="0"/>
              <a:t>‹#›</a:t>
            </a:fld>
            <a:endParaRPr lang="en-US"/>
          </a:p>
        </p:txBody>
      </p:sp>
      <p:sp>
        <p:nvSpPr>
          <p:cNvPr id="7" name="Rectangle 6">
            <a:extLst>
              <a:ext uri="{FF2B5EF4-FFF2-40B4-BE49-F238E27FC236}">
                <a16:creationId xmlns:a16="http://schemas.microsoft.com/office/drawing/2014/main" id="{78AD51BF-2A37-B542-BC0A-07B4C8B682D2}"/>
              </a:ext>
            </a:extLst>
          </p:cNvPr>
          <p:cNvSpPr/>
          <p:nvPr userDrawn="1"/>
        </p:nvSpPr>
        <p:spPr>
          <a:xfrm>
            <a:off x="11734800" y="6389954"/>
            <a:ext cx="468046" cy="46804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2">
            <a:extLst>
              <a:ext uri="{FF2B5EF4-FFF2-40B4-BE49-F238E27FC236}">
                <a16:creationId xmlns:a16="http://schemas.microsoft.com/office/drawing/2014/main" id="{9E7FFB16-35C2-354C-BE09-776EC308B140}"/>
              </a:ext>
            </a:extLst>
          </p:cNvPr>
          <p:cNvSpPr>
            <a:spLocks noGrp="1"/>
          </p:cNvSpPr>
          <p:nvPr>
            <p:ph type="pic" idx="13"/>
          </p:nvPr>
        </p:nvSpPr>
        <p:spPr>
          <a:xfrm>
            <a:off x="495300" y="987426"/>
            <a:ext cx="11239500" cy="244055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pic>
        <p:nvPicPr>
          <p:cNvPr id="11" name="Picture 10" descr="Logo&#10;&#10;Description automatically generated">
            <a:extLst>
              <a:ext uri="{FF2B5EF4-FFF2-40B4-BE49-F238E27FC236}">
                <a16:creationId xmlns:a16="http://schemas.microsoft.com/office/drawing/2014/main" id="{B2810456-7629-A742-8BB0-FDB9E870F38E}"/>
              </a:ext>
            </a:extLst>
          </p:cNvPr>
          <p:cNvPicPr>
            <a:picLocks noChangeAspect="1"/>
          </p:cNvPicPr>
          <p:nvPr userDrawn="1"/>
        </p:nvPicPr>
        <p:blipFill>
          <a:blip r:embed="rId2"/>
          <a:stretch>
            <a:fillRect/>
          </a:stretch>
        </p:blipFill>
        <p:spPr>
          <a:xfrm>
            <a:off x="10558742" y="5636481"/>
            <a:ext cx="1176056" cy="753473"/>
          </a:xfrm>
          <a:prstGeom prst="rect">
            <a:avLst/>
          </a:prstGeom>
        </p:spPr>
      </p:pic>
    </p:spTree>
    <p:extLst>
      <p:ext uri="{BB962C8B-B14F-4D97-AF65-F5344CB8AC3E}">
        <p14:creationId xmlns:p14="http://schemas.microsoft.com/office/powerpoint/2010/main" val="27586957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itle and Content_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C045E-0CDF-2542-9326-5DFD00513AAE}"/>
              </a:ext>
            </a:extLst>
          </p:cNvPr>
          <p:cNvSpPr>
            <a:spLocks noGrp="1"/>
          </p:cNvSpPr>
          <p:nvPr>
            <p:ph type="title"/>
          </p:nvPr>
        </p:nvSpPr>
        <p:spPr>
          <a:xfrm>
            <a:off x="495300" y="319714"/>
            <a:ext cx="11239500" cy="656822"/>
          </a:xfrm>
        </p:spPr>
        <p:txBody>
          <a:bodyPr/>
          <a:lstStyle>
            <a:lvl1pPr>
              <a:defRPr b="1" i="0">
                <a:latin typeface="HelveticaNeueLT Std Blk Cn" panose="020B0604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444E632-35E1-8847-A86C-52778DE1FBA2}"/>
              </a:ext>
            </a:extLst>
          </p:cNvPr>
          <p:cNvSpPr>
            <a:spLocks noGrp="1"/>
          </p:cNvSpPr>
          <p:nvPr>
            <p:ph idx="1"/>
          </p:nvPr>
        </p:nvSpPr>
        <p:spPr>
          <a:xfrm>
            <a:off x="495300" y="3872145"/>
            <a:ext cx="11239500" cy="1892694"/>
          </a:xfrm>
        </p:spPr>
        <p:txBody>
          <a:bodyPr/>
          <a:lstStyle>
            <a:lvl1pPr>
              <a:buClr>
                <a:schemeClr val="accent5"/>
              </a:buCl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553C274A-D676-EF4C-AC2B-87AB19B9F416}"/>
              </a:ext>
            </a:extLst>
          </p:cNvPr>
          <p:cNvSpPr>
            <a:spLocks noGrp="1"/>
          </p:cNvSpPr>
          <p:nvPr>
            <p:ph type="ftr" sz="quarter" idx="11"/>
          </p:nvPr>
        </p:nvSpPr>
        <p:spPr/>
        <p:txBody>
          <a:bodyPr/>
          <a:lstStyle/>
          <a:p>
            <a:r>
              <a:rPr lang="en-US"/>
              <a:t>© 2021 GCA. All rights reserved.</a:t>
            </a:r>
          </a:p>
        </p:txBody>
      </p:sp>
      <p:sp>
        <p:nvSpPr>
          <p:cNvPr id="6" name="Slide Number Placeholder 5">
            <a:extLst>
              <a:ext uri="{FF2B5EF4-FFF2-40B4-BE49-F238E27FC236}">
                <a16:creationId xmlns:a16="http://schemas.microsoft.com/office/drawing/2014/main" id="{64C1C0B5-B850-5A4C-846E-071C1DBE9CF4}"/>
              </a:ext>
            </a:extLst>
          </p:cNvPr>
          <p:cNvSpPr>
            <a:spLocks noGrp="1"/>
          </p:cNvSpPr>
          <p:nvPr>
            <p:ph type="sldNum" sz="quarter" idx="12"/>
          </p:nvPr>
        </p:nvSpPr>
        <p:spPr/>
        <p:txBody>
          <a:bodyPr/>
          <a:lstStyle/>
          <a:p>
            <a:fld id="{A0C0AAC3-D250-E344-A916-8282CA4A8B53}" type="slidenum">
              <a:rPr lang="en-US" smtClean="0"/>
              <a:t>‹#›</a:t>
            </a:fld>
            <a:endParaRPr lang="en-US"/>
          </a:p>
        </p:txBody>
      </p:sp>
      <p:sp>
        <p:nvSpPr>
          <p:cNvPr id="7" name="Rectangle 6">
            <a:extLst>
              <a:ext uri="{FF2B5EF4-FFF2-40B4-BE49-F238E27FC236}">
                <a16:creationId xmlns:a16="http://schemas.microsoft.com/office/drawing/2014/main" id="{78AD51BF-2A37-B542-BC0A-07B4C8B682D2}"/>
              </a:ext>
            </a:extLst>
          </p:cNvPr>
          <p:cNvSpPr/>
          <p:nvPr userDrawn="1"/>
        </p:nvSpPr>
        <p:spPr>
          <a:xfrm>
            <a:off x="11734800" y="6389954"/>
            <a:ext cx="468046" cy="46804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2">
            <a:extLst>
              <a:ext uri="{FF2B5EF4-FFF2-40B4-BE49-F238E27FC236}">
                <a16:creationId xmlns:a16="http://schemas.microsoft.com/office/drawing/2014/main" id="{9E7FFB16-35C2-354C-BE09-776EC308B140}"/>
              </a:ext>
            </a:extLst>
          </p:cNvPr>
          <p:cNvSpPr>
            <a:spLocks noGrp="1"/>
          </p:cNvSpPr>
          <p:nvPr>
            <p:ph type="pic" idx="13"/>
          </p:nvPr>
        </p:nvSpPr>
        <p:spPr>
          <a:xfrm>
            <a:off x="495300" y="987426"/>
            <a:ext cx="11239500" cy="244055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pic>
        <p:nvPicPr>
          <p:cNvPr id="11" name="Picture 10" descr="Logo&#10;&#10;Description automatically generated">
            <a:extLst>
              <a:ext uri="{FF2B5EF4-FFF2-40B4-BE49-F238E27FC236}">
                <a16:creationId xmlns:a16="http://schemas.microsoft.com/office/drawing/2014/main" id="{7A8922B4-5C92-5746-81C7-4937480DA825}"/>
              </a:ext>
            </a:extLst>
          </p:cNvPr>
          <p:cNvPicPr>
            <a:picLocks noChangeAspect="1"/>
          </p:cNvPicPr>
          <p:nvPr userDrawn="1"/>
        </p:nvPicPr>
        <p:blipFill>
          <a:blip r:embed="rId2"/>
          <a:stretch>
            <a:fillRect/>
          </a:stretch>
        </p:blipFill>
        <p:spPr>
          <a:xfrm>
            <a:off x="10558742" y="5636481"/>
            <a:ext cx="1176056" cy="753473"/>
          </a:xfrm>
          <a:prstGeom prst="rect">
            <a:avLst/>
          </a:prstGeom>
        </p:spPr>
      </p:pic>
    </p:spTree>
    <p:extLst>
      <p:ext uri="{BB962C8B-B14F-4D97-AF65-F5344CB8AC3E}">
        <p14:creationId xmlns:p14="http://schemas.microsoft.com/office/powerpoint/2010/main" val="8365139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Title and Content_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C045E-0CDF-2542-9326-5DFD00513AAE}"/>
              </a:ext>
            </a:extLst>
          </p:cNvPr>
          <p:cNvSpPr>
            <a:spLocks noGrp="1"/>
          </p:cNvSpPr>
          <p:nvPr>
            <p:ph type="title"/>
          </p:nvPr>
        </p:nvSpPr>
        <p:spPr>
          <a:xfrm>
            <a:off x="495300" y="319714"/>
            <a:ext cx="11239500" cy="656822"/>
          </a:xfrm>
        </p:spPr>
        <p:txBody>
          <a:bodyPr/>
          <a:lstStyle>
            <a:lvl1pPr>
              <a:defRPr b="1" i="0">
                <a:latin typeface="HelveticaNeueLT Std Blk Cn" panose="020B0604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444E632-35E1-8847-A86C-52778DE1FBA2}"/>
              </a:ext>
            </a:extLst>
          </p:cNvPr>
          <p:cNvSpPr>
            <a:spLocks noGrp="1"/>
          </p:cNvSpPr>
          <p:nvPr>
            <p:ph idx="1"/>
          </p:nvPr>
        </p:nvSpPr>
        <p:spPr>
          <a:xfrm>
            <a:off x="495300" y="3872145"/>
            <a:ext cx="11239500" cy="1892694"/>
          </a:xfrm>
        </p:spPr>
        <p:txBody>
          <a:bodyPr/>
          <a:lstStyle>
            <a:lvl1pPr>
              <a:buClr>
                <a:schemeClr val="accent4"/>
              </a:buClr>
              <a:defRPr/>
            </a:lvl1pPr>
            <a:lvl2pPr>
              <a:buClr>
                <a:schemeClr val="accent6"/>
              </a:buClr>
              <a:defRPr/>
            </a:lvl2pPr>
            <a:lvl3pPr>
              <a:buClr>
                <a:schemeClr val="accent4"/>
              </a:buClr>
              <a:defRPr/>
            </a:lvl3pPr>
            <a:lvl4pPr>
              <a:buClr>
                <a:schemeClr val="accent4"/>
              </a:buClr>
              <a:defRPr/>
            </a:lvl4pPr>
            <a:lvl5pPr>
              <a:buClr>
                <a:schemeClr val="accent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553C274A-D676-EF4C-AC2B-87AB19B9F416}"/>
              </a:ext>
            </a:extLst>
          </p:cNvPr>
          <p:cNvSpPr>
            <a:spLocks noGrp="1"/>
          </p:cNvSpPr>
          <p:nvPr>
            <p:ph type="ftr" sz="quarter" idx="11"/>
          </p:nvPr>
        </p:nvSpPr>
        <p:spPr/>
        <p:txBody>
          <a:bodyPr/>
          <a:lstStyle/>
          <a:p>
            <a:r>
              <a:rPr lang="en-US"/>
              <a:t>© 2021 GCA. All rights reserved.</a:t>
            </a:r>
          </a:p>
        </p:txBody>
      </p:sp>
      <p:sp>
        <p:nvSpPr>
          <p:cNvPr id="6" name="Slide Number Placeholder 5">
            <a:extLst>
              <a:ext uri="{FF2B5EF4-FFF2-40B4-BE49-F238E27FC236}">
                <a16:creationId xmlns:a16="http://schemas.microsoft.com/office/drawing/2014/main" id="{64C1C0B5-B850-5A4C-846E-071C1DBE9CF4}"/>
              </a:ext>
            </a:extLst>
          </p:cNvPr>
          <p:cNvSpPr>
            <a:spLocks noGrp="1"/>
          </p:cNvSpPr>
          <p:nvPr>
            <p:ph type="sldNum" sz="quarter" idx="12"/>
          </p:nvPr>
        </p:nvSpPr>
        <p:spPr/>
        <p:txBody>
          <a:bodyPr/>
          <a:lstStyle/>
          <a:p>
            <a:fld id="{A0C0AAC3-D250-E344-A916-8282CA4A8B53}" type="slidenum">
              <a:rPr lang="en-US" smtClean="0"/>
              <a:t>‹#›</a:t>
            </a:fld>
            <a:endParaRPr lang="en-US"/>
          </a:p>
        </p:txBody>
      </p:sp>
      <p:sp>
        <p:nvSpPr>
          <p:cNvPr id="7" name="Rectangle 6">
            <a:extLst>
              <a:ext uri="{FF2B5EF4-FFF2-40B4-BE49-F238E27FC236}">
                <a16:creationId xmlns:a16="http://schemas.microsoft.com/office/drawing/2014/main" id="{78AD51BF-2A37-B542-BC0A-07B4C8B682D2}"/>
              </a:ext>
            </a:extLst>
          </p:cNvPr>
          <p:cNvSpPr/>
          <p:nvPr userDrawn="1"/>
        </p:nvSpPr>
        <p:spPr>
          <a:xfrm>
            <a:off x="11734800" y="6389954"/>
            <a:ext cx="468046" cy="46804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2">
            <a:extLst>
              <a:ext uri="{FF2B5EF4-FFF2-40B4-BE49-F238E27FC236}">
                <a16:creationId xmlns:a16="http://schemas.microsoft.com/office/drawing/2014/main" id="{9E7FFB16-35C2-354C-BE09-776EC308B140}"/>
              </a:ext>
            </a:extLst>
          </p:cNvPr>
          <p:cNvSpPr>
            <a:spLocks noGrp="1"/>
          </p:cNvSpPr>
          <p:nvPr>
            <p:ph type="pic" idx="13"/>
          </p:nvPr>
        </p:nvSpPr>
        <p:spPr>
          <a:xfrm>
            <a:off x="495300" y="987426"/>
            <a:ext cx="11239500" cy="244055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pic>
        <p:nvPicPr>
          <p:cNvPr id="11" name="Picture 10" descr="Logo&#10;&#10;Description automatically generated">
            <a:extLst>
              <a:ext uri="{FF2B5EF4-FFF2-40B4-BE49-F238E27FC236}">
                <a16:creationId xmlns:a16="http://schemas.microsoft.com/office/drawing/2014/main" id="{33D11BB8-64F0-4D4B-A0A8-B9E00E3145FF}"/>
              </a:ext>
            </a:extLst>
          </p:cNvPr>
          <p:cNvPicPr>
            <a:picLocks noChangeAspect="1"/>
          </p:cNvPicPr>
          <p:nvPr userDrawn="1"/>
        </p:nvPicPr>
        <p:blipFill>
          <a:blip r:embed="rId2"/>
          <a:stretch>
            <a:fillRect/>
          </a:stretch>
        </p:blipFill>
        <p:spPr>
          <a:xfrm>
            <a:off x="10558742" y="5636481"/>
            <a:ext cx="1176056" cy="753473"/>
          </a:xfrm>
          <a:prstGeom prst="rect">
            <a:avLst/>
          </a:prstGeom>
        </p:spPr>
      </p:pic>
    </p:spTree>
    <p:extLst>
      <p:ext uri="{BB962C8B-B14F-4D97-AF65-F5344CB8AC3E}">
        <p14:creationId xmlns:p14="http://schemas.microsoft.com/office/powerpoint/2010/main" val="8320097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Title and Content_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19D045F-240F-CD4E-BA0B-935C87AA5614}"/>
              </a:ext>
            </a:extLst>
          </p:cNvPr>
          <p:cNvSpPr/>
          <p:nvPr userDrawn="1"/>
        </p:nvSpPr>
        <p:spPr>
          <a:xfrm>
            <a:off x="0" y="0"/>
            <a:ext cx="1220284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1" name="Footer Placeholder 4">
            <a:extLst>
              <a:ext uri="{FF2B5EF4-FFF2-40B4-BE49-F238E27FC236}">
                <a16:creationId xmlns:a16="http://schemas.microsoft.com/office/drawing/2014/main" id="{DC64BF9E-8187-4844-BC66-98775BC5C098}"/>
              </a:ext>
            </a:extLst>
          </p:cNvPr>
          <p:cNvSpPr txBox="1">
            <a:spLocks/>
          </p:cNvSpPr>
          <p:nvPr userDrawn="1"/>
        </p:nvSpPr>
        <p:spPr>
          <a:xfrm>
            <a:off x="495300" y="6323593"/>
            <a:ext cx="4114800" cy="365125"/>
          </a:xfrm>
          <a:prstGeom prst="rect">
            <a:avLst/>
          </a:prstGeom>
        </p:spPr>
        <p:txBody>
          <a:bodyPr vert="horz" lIns="0" tIns="0" rIns="0" bIns="0" rtlCol="0" anchor="ctr"/>
          <a:lstStyle>
            <a:defPPr>
              <a:defRPr lang="en-US"/>
            </a:defPPr>
            <a:lvl1pPr marL="0" algn="l" defTabSz="914400" rtl="0" eaLnBrk="1" latinLnBrk="0" hangingPunct="1">
              <a:defRPr sz="800" b="0" i="0" kern="1200">
                <a:solidFill>
                  <a:srgbClr val="546988"/>
                </a:solidFill>
                <a:latin typeface="HelveticaNeueLT Std Med Cn"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2021 GCA. All rights reserved.</a:t>
            </a:r>
          </a:p>
        </p:txBody>
      </p:sp>
      <p:sp>
        <p:nvSpPr>
          <p:cNvPr id="12" name="Slide Number Placeholder 5">
            <a:extLst>
              <a:ext uri="{FF2B5EF4-FFF2-40B4-BE49-F238E27FC236}">
                <a16:creationId xmlns:a16="http://schemas.microsoft.com/office/drawing/2014/main" id="{FC758751-B694-1742-B72F-557DCC5CF702}"/>
              </a:ext>
            </a:extLst>
          </p:cNvPr>
          <p:cNvSpPr txBox="1">
            <a:spLocks/>
          </p:cNvSpPr>
          <p:nvPr userDrawn="1"/>
        </p:nvSpPr>
        <p:spPr>
          <a:xfrm>
            <a:off x="5331849" y="6323593"/>
            <a:ext cx="1535269" cy="365125"/>
          </a:xfrm>
          <a:prstGeom prst="rect">
            <a:avLst/>
          </a:prstGeom>
        </p:spPr>
        <p:txBody>
          <a:bodyPr vert="horz" lIns="0" tIns="0" rIns="0" bIns="0" rtlCol="0" anchor="ctr"/>
          <a:lstStyle>
            <a:defPPr>
              <a:defRPr lang="en-US"/>
            </a:defPPr>
            <a:lvl1pPr marL="0" algn="ctr" defTabSz="914400" rtl="0" eaLnBrk="1" latinLnBrk="0" hangingPunct="1">
              <a:defRPr sz="800" b="0" i="0" kern="1200">
                <a:solidFill>
                  <a:srgbClr val="546988"/>
                </a:solidFill>
                <a:latin typeface="HelveticaNeueLT Std Med Cn"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0C0AAC3-D250-E344-A916-8282CA4A8B53}" type="slidenum">
              <a:rPr lang="en-US" smtClean="0"/>
              <a:pPr/>
              <a:t>‹#›</a:t>
            </a:fld>
            <a:endParaRPr lang="en-US" dirty="0"/>
          </a:p>
        </p:txBody>
      </p:sp>
      <p:sp>
        <p:nvSpPr>
          <p:cNvPr id="2" name="Title 1">
            <a:extLst>
              <a:ext uri="{FF2B5EF4-FFF2-40B4-BE49-F238E27FC236}">
                <a16:creationId xmlns:a16="http://schemas.microsoft.com/office/drawing/2014/main" id="{3F8C045E-0CDF-2542-9326-5DFD00513AAE}"/>
              </a:ext>
            </a:extLst>
          </p:cNvPr>
          <p:cNvSpPr>
            <a:spLocks noGrp="1"/>
          </p:cNvSpPr>
          <p:nvPr>
            <p:ph type="title"/>
          </p:nvPr>
        </p:nvSpPr>
        <p:spPr>
          <a:xfrm>
            <a:off x="495299" y="319714"/>
            <a:ext cx="11239499" cy="656822"/>
          </a:xfrm>
        </p:spPr>
        <p:txBody>
          <a:bodyPr/>
          <a:lstStyle>
            <a:lvl1pPr>
              <a:defRPr b="1" i="0">
                <a:solidFill>
                  <a:schemeClr val="bg1">
                    <a:lumMod val="95000"/>
                  </a:schemeClr>
                </a:solidFill>
                <a:latin typeface="HelveticaNeueLT Std Blk Cn" panose="020B0604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444E632-35E1-8847-A86C-52778DE1FBA2}"/>
              </a:ext>
            </a:extLst>
          </p:cNvPr>
          <p:cNvSpPr>
            <a:spLocks noGrp="1"/>
          </p:cNvSpPr>
          <p:nvPr>
            <p:ph idx="1"/>
          </p:nvPr>
        </p:nvSpPr>
        <p:spPr>
          <a:xfrm>
            <a:off x="495300" y="3872145"/>
            <a:ext cx="11239500" cy="1892694"/>
          </a:xfrm>
        </p:spPr>
        <p:txBody>
          <a:bodyPr/>
          <a:lstStyle>
            <a:lvl1pPr>
              <a:buClr>
                <a:schemeClr val="bg1">
                  <a:lumMod val="95000"/>
                </a:schemeClr>
              </a:buClr>
              <a:defRPr>
                <a:solidFill>
                  <a:schemeClr val="bg1">
                    <a:lumMod val="95000"/>
                  </a:schemeClr>
                </a:solidFill>
              </a:defRPr>
            </a:lvl1pPr>
            <a:lvl2pPr>
              <a:buClr>
                <a:schemeClr val="bg1">
                  <a:lumMod val="95000"/>
                </a:schemeClr>
              </a:buClr>
              <a:defRPr>
                <a:solidFill>
                  <a:schemeClr val="bg1">
                    <a:lumMod val="95000"/>
                  </a:schemeClr>
                </a:solidFill>
              </a:defRPr>
            </a:lvl2pPr>
            <a:lvl3pPr>
              <a:buClr>
                <a:schemeClr val="bg1">
                  <a:lumMod val="95000"/>
                </a:schemeClr>
              </a:buClr>
              <a:defRPr>
                <a:solidFill>
                  <a:schemeClr val="bg1">
                    <a:lumMod val="95000"/>
                  </a:schemeClr>
                </a:solidFill>
              </a:defRPr>
            </a:lvl3pPr>
            <a:lvl4pPr>
              <a:buClr>
                <a:schemeClr val="bg1">
                  <a:lumMod val="95000"/>
                </a:schemeClr>
              </a:buClr>
              <a:defRPr>
                <a:solidFill>
                  <a:schemeClr val="bg1">
                    <a:lumMod val="95000"/>
                  </a:schemeClr>
                </a:solidFill>
              </a:defRPr>
            </a:lvl4pPr>
            <a:lvl5pPr>
              <a:buClr>
                <a:schemeClr val="bg1">
                  <a:lumMod val="95000"/>
                </a:schemeClr>
              </a:buClr>
              <a:defRPr>
                <a:solidFill>
                  <a:schemeClr val="bg1">
                    <a:lumMod val="9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2">
            <a:extLst>
              <a:ext uri="{FF2B5EF4-FFF2-40B4-BE49-F238E27FC236}">
                <a16:creationId xmlns:a16="http://schemas.microsoft.com/office/drawing/2014/main" id="{9E7FFB16-35C2-354C-BE09-776EC308B140}"/>
              </a:ext>
            </a:extLst>
          </p:cNvPr>
          <p:cNvSpPr>
            <a:spLocks noGrp="1"/>
          </p:cNvSpPr>
          <p:nvPr>
            <p:ph type="pic" idx="13"/>
          </p:nvPr>
        </p:nvSpPr>
        <p:spPr>
          <a:xfrm>
            <a:off x="495300" y="987426"/>
            <a:ext cx="11239500" cy="2440558"/>
          </a:xfrm>
        </p:spPr>
        <p:txBody>
          <a:bodyPr/>
          <a:lstStyle>
            <a:lvl1pPr marL="0" indent="0">
              <a:buNone/>
              <a:defRPr sz="3200">
                <a:solidFill>
                  <a:schemeClr val="bg1">
                    <a:lumMod val="9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5" name="Rectangle 14">
            <a:extLst>
              <a:ext uri="{FF2B5EF4-FFF2-40B4-BE49-F238E27FC236}">
                <a16:creationId xmlns:a16="http://schemas.microsoft.com/office/drawing/2014/main" id="{89A336D0-F40E-E649-B693-BC8BCBF803C1}"/>
              </a:ext>
            </a:extLst>
          </p:cNvPr>
          <p:cNvSpPr/>
          <p:nvPr userDrawn="1"/>
        </p:nvSpPr>
        <p:spPr>
          <a:xfrm>
            <a:off x="11734800" y="6389953"/>
            <a:ext cx="468046" cy="468046"/>
          </a:xfrm>
          <a:prstGeom prst="rect">
            <a:avLst/>
          </a:prstGeom>
          <a:solidFill>
            <a:schemeClr val="accent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6D7A"/>
              </a:solidFill>
            </a:endParaRPr>
          </a:p>
        </p:txBody>
      </p:sp>
      <p:pic>
        <p:nvPicPr>
          <p:cNvPr id="13" name="Picture 12" descr="Icon&#10;&#10;Description automatically generated">
            <a:extLst>
              <a:ext uri="{FF2B5EF4-FFF2-40B4-BE49-F238E27FC236}">
                <a16:creationId xmlns:a16="http://schemas.microsoft.com/office/drawing/2014/main" id="{BDF4A676-B163-4C4A-9B14-92263C9FFBF8}"/>
              </a:ext>
            </a:extLst>
          </p:cNvPr>
          <p:cNvPicPr>
            <a:picLocks noChangeAspect="1"/>
          </p:cNvPicPr>
          <p:nvPr userDrawn="1"/>
        </p:nvPicPr>
        <p:blipFill>
          <a:blip r:embed="rId2"/>
          <a:stretch>
            <a:fillRect/>
          </a:stretch>
        </p:blipFill>
        <p:spPr>
          <a:xfrm>
            <a:off x="10560688" y="5637725"/>
            <a:ext cx="1174112" cy="752228"/>
          </a:xfrm>
          <a:prstGeom prst="rect">
            <a:avLst/>
          </a:prstGeom>
        </p:spPr>
      </p:pic>
    </p:spTree>
    <p:extLst>
      <p:ext uri="{BB962C8B-B14F-4D97-AF65-F5344CB8AC3E}">
        <p14:creationId xmlns:p14="http://schemas.microsoft.com/office/powerpoint/2010/main" val="41771178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6_Title and Content_2">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C0FBB32-44B2-3541-93A7-759F0F720BFA}"/>
              </a:ext>
            </a:extLst>
          </p:cNvPr>
          <p:cNvSpPr/>
          <p:nvPr userDrawn="1"/>
        </p:nvSpPr>
        <p:spPr>
          <a:xfrm>
            <a:off x="0" y="0"/>
            <a:ext cx="1220284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ooter Placeholder 4">
            <a:extLst>
              <a:ext uri="{FF2B5EF4-FFF2-40B4-BE49-F238E27FC236}">
                <a16:creationId xmlns:a16="http://schemas.microsoft.com/office/drawing/2014/main" id="{D2153F5C-0184-F344-9CA2-E57B4BB47A89}"/>
              </a:ext>
            </a:extLst>
          </p:cNvPr>
          <p:cNvSpPr txBox="1">
            <a:spLocks/>
          </p:cNvSpPr>
          <p:nvPr userDrawn="1"/>
        </p:nvSpPr>
        <p:spPr>
          <a:xfrm>
            <a:off x="495300" y="6323593"/>
            <a:ext cx="4114800" cy="365125"/>
          </a:xfrm>
          <a:prstGeom prst="rect">
            <a:avLst/>
          </a:prstGeom>
        </p:spPr>
        <p:txBody>
          <a:bodyPr vert="horz" lIns="0" tIns="0" rIns="0" bIns="0" rtlCol="0" anchor="ctr"/>
          <a:lstStyle>
            <a:defPPr>
              <a:defRPr lang="en-US"/>
            </a:defPPr>
            <a:lvl1pPr marL="0" algn="l" defTabSz="914400" rtl="0" eaLnBrk="1" latinLnBrk="0" hangingPunct="1">
              <a:defRPr sz="800" b="0" i="0" kern="1200">
                <a:solidFill>
                  <a:srgbClr val="A4DF9E"/>
                </a:solidFill>
                <a:latin typeface="HelveticaNeueLT Std Med Cn"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3A7685"/>
                </a:solidFill>
              </a:rPr>
              <a:t>© 2021 GCA. All rights reserved.</a:t>
            </a:r>
          </a:p>
        </p:txBody>
      </p:sp>
      <p:sp>
        <p:nvSpPr>
          <p:cNvPr id="17" name="Slide Number Placeholder 5">
            <a:extLst>
              <a:ext uri="{FF2B5EF4-FFF2-40B4-BE49-F238E27FC236}">
                <a16:creationId xmlns:a16="http://schemas.microsoft.com/office/drawing/2014/main" id="{930136C1-804B-4A48-B5FE-01CA330C1359}"/>
              </a:ext>
            </a:extLst>
          </p:cNvPr>
          <p:cNvSpPr txBox="1">
            <a:spLocks/>
          </p:cNvSpPr>
          <p:nvPr userDrawn="1"/>
        </p:nvSpPr>
        <p:spPr>
          <a:xfrm>
            <a:off x="5331849" y="6323593"/>
            <a:ext cx="1535269" cy="365125"/>
          </a:xfrm>
          <a:prstGeom prst="rect">
            <a:avLst/>
          </a:prstGeom>
        </p:spPr>
        <p:txBody>
          <a:bodyPr vert="horz" lIns="0" tIns="0" rIns="0" bIns="0" rtlCol="0" anchor="ctr"/>
          <a:lstStyle>
            <a:defPPr>
              <a:defRPr lang="en-US"/>
            </a:defPPr>
            <a:lvl1pPr marL="0" algn="ctr" defTabSz="914400" rtl="0" eaLnBrk="1" latinLnBrk="0" hangingPunct="1">
              <a:defRPr sz="800" b="0" i="0" kern="1200">
                <a:solidFill>
                  <a:srgbClr val="A4DF9E"/>
                </a:solidFill>
                <a:latin typeface="HelveticaNeueLT Std Med Cn"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0C0AAC3-D250-E344-A916-8282CA4A8B53}" type="slidenum">
              <a:rPr lang="en-US" smtClean="0">
                <a:solidFill>
                  <a:srgbClr val="3A7685"/>
                </a:solidFill>
              </a:rPr>
              <a:pPr/>
              <a:t>‹#›</a:t>
            </a:fld>
            <a:endParaRPr lang="en-US" dirty="0">
              <a:solidFill>
                <a:srgbClr val="3A7685"/>
              </a:solidFill>
            </a:endParaRPr>
          </a:p>
        </p:txBody>
      </p:sp>
      <p:sp>
        <p:nvSpPr>
          <p:cNvPr id="2" name="Title 1">
            <a:extLst>
              <a:ext uri="{FF2B5EF4-FFF2-40B4-BE49-F238E27FC236}">
                <a16:creationId xmlns:a16="http://schemas.microsoft.com/office/drawing/2014/main" id="{3F8C045E-0CDF-2542-9326-5DFD00513AAE}"/>
              </a:ext>
            </a:extLst>
          </p:cNvPr>
          <p:cNvSpPr>
            <a:spLocks noGrp="1"/>
          </p:cNvSpPr>
          <p:nvPr>
            <p:ph type="title"/>
          </p:nvPr>
        </p:nvSpPr>
        <p:spPr>
          <a:xfrm>
            <a:off x="495299" y="319714"/>
            <a:ext cx="11239499" cy="656822"/>
          </a:xfrm>
        </p:spPr>
        <p:txBody>
          <a:bodyPr/>
          <a:lstStyle>
            <a:lvl1pPr>
              <a:defRPr b="1" i="0">
                <a:solidFill>
                  <a:schemeClr val="bg1">
                    <a:lumMod val="95000"/>
                  </a:schemeClr>
                </a:solidFill>
                <a:latin typeface="HelveticaNeueLT Std Blk Cn" panose="020B0604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444E632-35E1-8847-A86C-52778DE1FBA2}"/>
              </a:ext>
            </a:extLst>
          </p:cNvPr>
          <p:cNvSpPr>
            <a:spLocks noGrp="1"/>
          </p:cNvSpPr>
          <p:nvPr>
            <p:ph idx="1"/>
          </p:nvPr>
        </p:nvSpPr>
        <p:spPr>
          <a:xfrm>
            <a:off x="495300" y="3872145"/>
            <a:ext cx="11239500" cy="1892694"/>
          </a:xfrm>
        </p:spPr>
        <p:txBody>
          <a:bodyPr/>
          <a:lstStyle>
            <a:lvl1pPr>
              <a:buClr>
                <a:schemeClr val="bg1">
                  <a:lumMod val="95000"/>
                </a:schemeClr>
              </a:buClr>
              <a:defRPr>
                <a:solidFill>
                  <a:schemeClr val="bg1">
                    <a:lumMod val="95000"/>
                  </a:schemeClr>
                </a:solidFill>
              </a:defRPr>
            </a:lvl1pPr>
            <a:lvl2pPr>
              <a:buClr>
                <a:schemeClr val="bg1">
                  <a:lumMod val="95000"/>
                </a:schemeClr>
              </a:buClr>
              <a:defRPr>
                <a:solidFill>
                  <a:schemeClr val="bg1">
                    <a:lumMod val="95000"/>
                  </a:schemeClr>
                </a:solidFill>
              </a:defRPr>
            </a:lvl2pPr>
            <a:lvl3pPr>
              <a:buClr>
                <a:schemeClr val="bg1">
                  <a:lumMod val="95000"/>
                </a:schemeClr>
              </a:buClr>
              <a:defRPr>
                <a:solidFill>
                  <a:schemeClr val="bg1">
                    <a:lumMod val="95000"/>
                  </a:schemeClr>
                </a:solidFill>
              </a:defRPr>
            </a:lvl3pPr>
            <a:lvl4pPr>
              <a:buClr>
                <a:schemeClr val="bg1">
                  <a:lumMod val="95000"/>
                </a:schemeClr>
              </a:buClr>
              <a:defRPr>
                <a:solidFill>
                  <a:schemeClr val="bg1">
                    <a:lumMod val="95000"/>
                  </a:schemeClr>
                </a:solidFill>
              </a:defRPr>
            </a:lvl4pPr>
            <a:lvl5pPr>
              <a:buClr>
                <a:schemeClr val="bg1">
                  <a:lumMod val="95000"/>
                </a:schemeClr>
              </a:buClr>
              <a:defRPr>
                <a:solidFill>
                  <a:schemeClr val="bg1">
                    <a:lumMod val="9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2">
            <a:extLst>
              <a:ext uri="{FF2B5EF4-FFF2-40B4-BE49-F238E27FC236}">
                <a16:creationId xmlns:a16="http://schemas.microsoft.com/office/drawing/2014/main" id="{9E7FFB16-35C2-354C-BE09-776EC308B140}"/>
              </a:ext>
            </a:extLst>
          </p:cNvPr>
          <p:cNvSpPr>
            <a:spLocks noGrp="1"/>
          </p:cNvSpPr>
          <p:nvPr>
            <p:ph type="pic" idx="13"/>
          </p:nvPr>
        </p:nvSpPr>
        <p:spPr>
          <a:xfrm>
            <a:off x="495300" y="987426"/>
            <a:ext cx="11239500" cy="2440558"/>
          </a:xfrm>
        </p:spPr>
        <p:txBody>
          <a:bodyPr/>
          <a:lstStyle>
            <a:lvl1pPr marL="0" indent="0">
              <a:buNone/>
              <a:defRPr sz="3200">
                <a:solidFill>
                  <a:schemeClr val="bg1">
                    <a:lumMod val="9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Rectangle 10">
            <a:extLst>
              <a:ext uri="{FF2B5EF4-FFF2-40B4-BE49-F238E27FC236}">
                <a16:creationId xmlns:a16="http://schemas.microsoft.com/office/drawing/2014/main" id="{99A01D16-2E8C-2347-B848-C8EAD8AD8969}"/>
              </a:ext>
            </a:extLst>
          </p:cNvPr>
          <p:cNvSpPr/>
          <p:nvPr userDrawn="1"/>
        </p:nvSpPr>
        <p:spPr>
          <a:xfrm>
            <a:off x="11734800" y="6389954"/>
            <a:ext cx="468046" cy="468046"/>
          </a:xfrm>
          <a:prstGeom prst="rect">
            <a:avLst/>
          </a:prstGeom>
          <a:solidFill>
            <a:srgbClr val="1A6F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6D7A"/>
              </a:solidFill>
            </a:endParaRPr>
          </a:p>
        </p:txBody>
      </p:sp>
      <p:pic>
        <p:nvPicPr>
          <p:cNvPr id="12" name="Picture 11" descr="Icon&#10;&#10;Description automatically generated">
            <a:extLst>
              <a:ext uri="{FF2B5EF4-FFF2-40B4-BE49-F238E27FC236}">
                <a16:creationId xmlns:a16="http://schemas.microsoft.com/office/drawing/2014/main" id="{03D86FB3-A383-ED4E-90D4-B478B18F19DF}"/>
              </a:ext>
            </a:extLst>
          </p:cNvPr>
          <p:cNvPicPr>
            <a:picLocks noChangeAspect="1"/>
          </p:cNvPicPr>
          <p:nvPr userDrawn="1"/>
        </p:nvPicPr>
        <p:blipFill>
          <a:blip r:embed="rId2"/>
          <a:stretch>
            <a:fillRect/>
          </a:stretch>
        </p:blipFill>
        <p:spPr>
          <a:xfrm>
            <a:off x="10560688" y="5637725"/>
            <a:ext cx="1174112" cy="752228"/>
          </a:xfrm>
          <a:prstGeom prst="rect">
            <a:avLst/>
          </a:prstGeom>
        </p:spPr>
      </p:pic>
    </p:spTree>
    <p:extLst>
      <p:ext uri="{BB962C8B-B14F-4D97-AF65-F5344CB8AC3E}">
        <p14:creationId xmlns:p14="http://schemas.microsoft.com/office/powerpoint/2010/main" val="171139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3187CF8-544F-A348-83D4-706AF2E6BEB6}"/>
              </a:ext>
            </a:extLst>
          </p:cNvPr>
          <p:cNvSpPr/>
          <p:nvPr userDrawn="1"/>
        </p:nvSpPr>
        <p:spPr>
          <a:xfrm>
            <a:off x="1" y="986737"/>
            <a:ext cx="7386034" cy="24412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FE185F-4EE8-8647-911A-84EEEBF5059A}"/>
              </a:ext>
            </a:extLst>
          </p:cNvPr>
          <p:cNvSpPr>
            <a:spLocks noGrp="1"/>
          </p:cNvSpPr>
          <p:nvPr>
            <p:ph type="ctrTitle"/>
          </p:nvPr>
        </p:nvSpPr>
        <p:spPr>
          <a:xfrm>
            <a:off x="944450" y="4340649"/>
            <a:ext cx="7867897" cy="997643"/>
          </a:xfrm>
        </p:spPr>
        <p:txBody>
          <a:bodyPr anchor="t" anchorCtr="0">
            <a:normAutofit/>
          </a:bodyPr>
          <a:lstStyle>
            <a:lvl1pPr algn="l">
              <a:defRPr sz="3200" b="0" i="0">
                <a:solidFill>
                  <a:schemeClr val="accent4"/>
                </a:solidFill>
                <a:latin typeface="HelveticaNeueLT Std Med Cn" panose="020B0604020202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96BD737A-2A92-D04C-B3DD-4A2F5B7CCB78}"/>
              </a:ext>
            </a:extLst>
          </p:cNvPr>
          <p:cNvSpPr>
            <a:spLocks noGrp="1"/>
          </p:cNvSpPr>
          <p:nvPr>
            <p:ph type="subTitle" idx="1"/>
          </p:nvPr>
        </p:nvSpPr>
        <p:spPr>
          <a:xfrm>
            <a:off x="944452" y="5269026"/>
            <a:ext cx="7867898" cy="598374"/>
          </a:xfrm>
        </p:spPr>
        <p:txBody>
          <a:bodyPr anchor="b" anchorCtr="0">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a:extLst>
              <a:ext uri="{FF2B5EF4-FFF2-40B4-BE49-F238E27FC236}">
                <a16:creationId xmlns:a16="http://schemas.microsoft.com/office/drawing/2014/main" id="{99DF4A0C-AD78-2943-A558-8256197FC757}"/>
              </a:ext>
            </a:extLst>
          </p:cNvPr>
          <p:cNvSpPr>
            <a:spLocks noGrp="1"/>
          </p:cNvSpPr>
          <p:nvPr>
            <p:ph type="ftr" sz="quarter" idx="11"/>
          </p:nvPr>
        </p:nvSpPr>
        <p:spPr>
          <a:xfrm>
            <a:off x="7121480" y="6323593"/>
            <a:ext cx="4079920" cy="365125"/>
          </a:xfrm>
        </p:spPr>
        <p:txBody>
          <a:bodyPr/>
          <a:lstStyle>
            <a:lvl1pPr algn="r">
              <a:defRPr/>
            </a:lvl1pPr>
          </a:lstStyle>
          <a:p>
            <a:r>
              <a:rPr lang="en-US" dirty="0"/>
              <a:t>© 2021 GCA. All rights reserved.</a:t>
            </a:r>
          </a:p>
        </p:txBody>
      </p:sp>
      <p:sp>
        <p:nvSpPr>
          <p:cNvPr id="10" name="Rectangle 9">
            <a:extLst>
              <a:ext uri="{FF2B5EF4-FFF2-40B4-BE49-F238E27FC236}">
                <a16:creationId xmlns:a16="http://schemas.microsoft.com/office/drawing/2014/main" id="{33D82279-1B8E-C745-958C-BEFEBA88BA53}"/>
              </a:ext>
            </a:extLst>
          </p:cNvPr>
          <p:cNvSpPr/>
          <p:nvPr userDrawn="1"/>
        </p:nvSpPr>
        <p:spPr>
          <a:xfrm>
            <a:off x="11201400" y="986737"/>
            <a:ext cx="990600" cy="244124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2">
            <a:extLst>
              <a:ext uri="{FF2B5EF4-FFF2-40B4-BE49-F238E27FC236}">
                <a16:creationId xmlns:a16="http://schemas.microsoft.com/office/drawing/2014/main" id="{726B53AA-EC01-E94C-9DBF-FAB38BEC155A}"/>
              </a:ext>
            </a:extLst>
          </p:cNvPr>
          <p:cNvSpPr>
            <a:spLocks noGrp="1"/>
          </p:cNvSpPr>
          <p:nvPr>
            <p:ph type="pic" idx="12"/>
          </p:nvPr>
        </p:nvSpPr>
        <p:spPr>
          <a:xfrm>
            <a:off x="7386035" y="987426"/>
            <a:ext cx="3815366" cy="244055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3" name="TextBox 12">
            <a:extLst>
              <a:ext uri="{FF2B5EF4-FFF2-40B4-BE49-F238E27FC236}">
                <a16:creationId xmlns:a16="http://schemas.microsoft.com/office/drawing/2014/main" id="{D113CA9E-3531-4F4C-B682-AEF1912B465A}"/>
              </a:ext>
            </a:extLst>
          </p:cNvPr>
          <p:cNvSpPr txBox="1"/>
          <p:nvPr userDrawn="1"/>
        </p:nvSpPr>
        <p:spPr>
          <a:xfrm>
            <a:off x="10524933" y="504392"/>
            <a:ext cx="676467" cy="215444"/>
          </a:xfrm>
          <a:prstGeom prst="rect">
            <a:avLst/>
          </a:prstGeom>
          <a:noFill/>
        </p:spPr>
        <p:txBody>
          <a:bodyPr wrap="none" lIns="0" tIns="0" rIns="0" bIns="0" rtlCol="0">
            <a:noAutofit/>
          </a:bodyPr>
          <a:lstStyle/>
          <a:p>
            <a:pPr algn="just"/>
            <a:r>
              <a:rPr lang="en-US" sz="1400" b="1" i="0" dirty="0" err="1">
                <a:solidFill>
                  <a:schemeClr val="accent4"/>
                </a:solidFill>
                <a:latin typeface="HelveticaNeueLT Std Med Cn" panose="020B0604020202020204" pitchFamily="34" charset="0"/>
              </a:rPr>
              <a:t>gcatx.org</a:t>
            </a:r>
            <a:endParaRPr lang="en-US" sz="1400" b="1" i="0" dirty="0">
              <a:solidFill>
                <a:schemeClr val="accent4"/>
              </a:solidFill>
              <a:latin typeface="HelveticaNeueLT Std Med Cn" panose="020B0604020202020204" pitchFamily="34" charset="0"/>
            </a:endParaRPr>
          </a:p>
        </p:txBody>
      </p:sp>
      <p:sp>
        <p:nvSpPr>
          <p:cNvPr id="14" name="TextBox 13">
            <a:extLst>
              <a:ext uri="{FF2B5EF4-FFF2-40B4-BE49-F238E27FC236}">
                <a16:creationId xmlns:a16="http://schemas.microsoft.com/office/drawing/2014/main" id="{4150442E-A351-4A44-924A-3856008E1FEB}"/>
              </a:ext>
            </a:extLst>
          </p:cNvPr>
          <p:cNvSpPr txBox="1"/>
          <p:nvPr userDrawn="1"/>
        </p:nvSpPr>
        <p:spPr>
          <a:xfrm>
            <a:off x="495300" y="990600"/>
            <a:ext cx="6355976" cy="2438400"/>
          </a:xfrm>
          <a:prstGeom prst="rect">
            <a:avLst/>
          </a:prstGeom>
          <a:noFill/>
        </p:spPr>
        <p:txBody>
          <a:bodyPr wrap="square" lIns="0" tIns="0" rIns="0" bIns="0" rtlCol="0" anchor="ctr" anchorCtr="0">
            <a:noAutofit/>
          </a:bodyPr>
          <a:lstStyle/>
          <a:p>
            <a:pPr algn="just"/>
            <a:r>
              <a:rPr lang="en-US" sz="4800" b="1" i="0" dirty="0">
                <a:solidFill>
                  <a:schemeClr val="bg1"/>
                </a:solidFill>
                <a:latin typeface="HelveticaNeueLT Std Blk Cn" panose="020B0604020202020204" pitchFamily="34" charset="0"/>
              </a:rPr>
              <a:t>Gulf Coast Authority</a:t>
            </a:r>
          </a:p>
        </p:txBody>
      </p:sp>
      <p:pic>
        <p:nvPicPr>
          <p:cNvPr id="11" name="Picture 10" descr="Logo&#10;&#10;Description automatically generated">
            <a:extLst>
              <a:ext uri="{FF2B5EF4-FFF2-40B4-BE49-F238E27FC236}">
                <a16:creationId xmlns:a16="http://schemas.microsoft.com/office/drawing/2014/main" id="{C45ACF78-433F-1D4B-992C-C89BB7792D92}"/>
              </a:ext>
            </a:extLst>
          </p:cNvPr>
          <p:cNvPicPr>
            <a:picLocks noChangeAspect="1"/>
          </p:cNvPicPr>
          <p:nvPr userDrawn="1"/>
        </p:nvPicPr>
        <p:blipFill>
          <a:blip r:embed="rId2"/>
          <a:stretch>
            <a:fillRect/>
          </a:stretch>
        </p:blipFill>
        <p:spPr>
          <a:xfrm>
            <a:off x="8812347" y="4336786"/>
            <a:ext cx="2389052" cy="1530613"/>
          </a:xfrm>
          <a:prstGeom prst="rect">
            <a:avLst/>
          </a:prstGeom>
        </p:spPr>
      </p:pic>
    </p:spTree>
    <p:extLst>
      <p:ext uri="{BB962C8B-B14F-4D97-AF65-F5344CB8AC3E}">
        <p14:creationId xmlns:p14="http://schemas.microsoft.com/office/powerpoint/2010/main" val="5551724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1_Title and Content_2">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C0FBB32-44B2-3541-93A7-759F0F720BFA}"/>
              </a:ext>
            </a:extLst>
          </p:cNvPr>
          <p:cNvSpPr/>
          <p:nvPr userDrawn="1"/>
        </p:nvSpPr>
        <p:spPr>
          <a:xfrm>
            <a:off x="0" y="0"/>
            <a:ext cx="12202846"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ooter Placeholder 4">
            <a:extLst>
              <a:ext uri="{FF2B5EF4-FFF2-40B4-BE49-F238E27FC236}">
                <a16:creationId xmlns:a16="http://schemas.microsoft.com/office/drawing/2014/main" id="{D2153F5C-0184-F344-9CA2-E57B4BB47A89}"/>
              </a:ext>
            </a:extLst>
          </p:cNvPr>
          <p:cNvSpPr txBox="1">
            <a:spLocks/>
          </p:cNvSpPr>
          <p:nvPr userDrawn="1"/>
        </p:nvSpPr>
        <p:spPr>
          <a:xfrm>
            <a:off x="495300" y="6323593"/>
            <a:ext cx="4114800" cy="365125"/>
          </a:xfrm>
          <a:prstGeom prst="rect">
            <a:avLst/>
          </a:prstGeom>
        </p:spPr>
        <p:txBody>
          <a:bodyPr vert="horz" lIns="0" tIns="0" rIns="0" bIns="0" rtlCol="0" anchor="ctr"/>
          <a:lstStyle>
            <a:defPPr>
              <a:defRPr lang="en-US"/>
            </a:defPPr>
            <a:lvl1pPr marL="0" algn="l" defTabSz="914400" rtl="0" eaLnBrk="1" latinLnBrk="0" hangingPunct="1">
              <a:defRPr sz="800" b="0" i="0" kern="1200">
                <a:solidFill>
                  <a:srgbClr val="A4DF9E"/>
                </a:solidFill>
                <a:latin typeface="HelveticaNeueLT Std Med Cn"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875F"/>
                </a:solidFill>
              </a:rPr>
              <a:t>© 2021 GCA. All rights reserved.</a:t>
            </a:r>
          </a:p>
        </p:txBody>
      </p:sp>
      <p:sp>
        <p:nvSpPr>
          <p:cNvPr id="17" name="Slide Number Placeholder 5">
            <a:extLst>
              <a:ext uri="{FF2B5EF4-FFF2-40B4-BE49-F238E27FC236}">
                <a16:creationId xmlns:a16="http://schemas.microsoft.com/office/drawing/2014/main" id="{930136C1-804B-4A48-B5FE-01CA330C1359}"/>
              </a:ext>
            </a:extLst>
          </p:cNvPr>
          <p:cNvSpPr txBox="1">
            <a:spLocks/>
          </p:cNvSpPr>
          <p:nvPr userDrawn="1"/>
        </p:nvSpPr>
        <p:spPr>
          <a:xfrm>
            <a:off x="5331849" y="6323593"/>
            <a:ext cx="1535269" cy="365125"/>
          </a:xfrm>
          <a:prstGeom prst="rect">
            <a:avLst/>
          </a:prstGeom>
        </p:spPr>
        <p:txBody>
          <a:bodyPr vert="horz" lIns="0" tIns="0" rIns="0" bIns="0" rtlCol="0" anchor="ctr"/>
          <a:lstStyle>
            <a:defPPr>
              <a:defRPr lang="en-US"/>
            </a:defPPr>
            <a:lvl1pPr marL="0" algn="ctr" defTabSz="914400" rtl="0" eaLnBrk="1" latinLnBrk="0" hangingPunct="1">
              <a:defRPr sz="800" b="0" i="0" kern="1200">
                <a:solidFill>
                  <a:srgbClr val="A4DF9E"/>
                </a:solidFill>
                <a:latin typeface="HelveticaNeueLT Std Med Cn"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0C0AAC3-D250-E344-A916-8282CA4A8B53}" type="slidenum">
              <a:rPr lang="en-US" smtClean="0">
                <a:solidFill>
                  <a:srgbClr val="00875F"/>
                </a:solidFill>
              </a:rPr>
              <a:pPr/>
              <a:t>‹#›</a:t>
            </a:fld>
            <a:endParaRPr lang="en-US" dirty="0">
              <a:solidFill>
                <a:srgbClr val="00875F"/>
              </a:solidFill>
            </a:endParaRPr>
          </a:p>
        </p:txBody>
      </p:sp>
      <p:sp>
        <p:nvSpPr>
          <p:cNvPr id="2" name="Title 1">
            <a:extLst>
              <a:ext uri="{FF2B5EF4-FFF2-40B4-BE49-F238E27FC236}">
                <a16:creationId xmlns:a16="http://schemas.microsoft.com/office/drawing/2014/main" id="{3F8C045E-0CDF-2542-9326-5DFD00513AAE}"/>
              </a:ext>
            </a:extLst>
          </p:cNvPr>
          <p:cNvSpPr>
            <a:spLocks noGrp="1"/>
          </p:cNvSpPr>
          <p:nvPr>
            <p:ph type="title"/>
          </p:nvPr>
        </p:nvSpPr>
        <p:spPr>
          <a:xfrm>
            <a:off x="495299" y="319714"/>
            <a:ext cx="11239499" cy="656822"/>
          </a:xfrm>
        </p:spPr>
        <p:txBody>
          <a:bodyPr/>
          <a:lstStyle>
            <a:lvl1pPr>
              <a:defRPr b="1" i="0">
                <a:solidFill>
                  <a:schemeClr val="bg1">
                    <a:lumMod val="95000"/>
                  </a:schemeClr>
                </a:solidFill>
                <a:latin typeface="HelveticaNeueLT Std Blk Cn" panose="020B0604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444E632-35E1-8847-A86C-52778DE1FBA2}"/>
              </a:ext>
            </a:extLst>
          </p:cNvPr>
          <p:cNvSpPr>
            <a:spLocks noGrp="1"/>
          </p:cNvSpPr>
          <p:nvPr>
            <p:ph idx="1"/>
          </p:nvPr>
        </p:nvSpPr>
        <p:spPr>
          <a:xfrm>
            <a:off x="495300" y="3872145"/>
            <a:ext cx="11239500" cy="1892694"/>
          </a:xfrm>
        </p:spPr>
        <p:txBody>
          <a:bodyPr/>
          <a:lstStyle>
            <a:lvl1pPr>
              <a:buClr>
                <a:schemeClr val="bg1">
                  <a:lumMod val="95000"/>
                </a:schemeClr>
              </a:buClr>
              <a:defRPr>
                <a:solidFill>
                  <a:schemeClr val="bg1">
                    <a:lumMod val="95000"/>
                  </a:schemeClr>
                </a:solidFill>
              </a:defRPr>
            </a:lvl1pPr>
            <a:lvl2pPr>
              <a:buClr>
                <a:schemeClr val="bg1">
                  <a:lumMod val="95000"/>
                </a:schemeClr>
              </a:buClr>
              <a:defRPr>
                <a:solidFill>
                  <a:schemeClr val="bg1">
                    <a:lumMod val="95000"/>
                  </a:schemeClr>
                </a:solidFill>
              </a:defRPr>
            </a:lvl2pPr>
            <a:lvl3pPr>
              <a:buClr>
                <a:schemeClr val="bg1">
                  <a:lumMod val="95000"/>
                </a:schemeClr>
              </a:buClr>
              <a:defRPr>
                <a:solidFill>
                  <a:schemeClr val="bg1">
                    <a:lumMod val="95000"/>
                  </a:schemeClr>
                </a:solidFill>
              </a:defRPr>
            </a:lvl3pPr>
            <a:lvl4pPr>
              <a:buClr>
                <a:schemeClr val="bg1">
                  <a:lumMod val="95000"/>
                </a:schemeClr>
              </a:buClr>
              <a:defRPr>
                <a:solidFill>
                  <a:schemeClr val="bg1">
                    <a:lumMod val="95000"/>
                  </a:schemeClr>
                </a:solidFill>
              </a:defRPr>
            </a:lvl4pPr>
            <a:lvl5pPr>
              <a:buClr>
                <a:schemeClr val="bg1">
                  <a:lumMod val="95000"/>
                </a:schemeClr>
              </a:buClr>
              <a:defRPr>
                <a:solidFill>
                  <a:schemeClr val="bg1">
                    <a:lumMod val="9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2">
            <a:extLst>
              <a:ext uri="{FF2B5EF4-FFF2-40B4-BE49-F238E27FC236}">
                <a16:creationId xmlns:a16="http://schemas.microsoft.com/office/drawing/2014/main" id="{9E7FFB16-35C2-354C-BE09-776EC308B140}"/>
              </a:ext>
            </a:extLst>
          </p:cNvPr>
          <p:cNvSpPr>
            <a:spLocks noGrp="1"/>
          </p:cNvSpPr>
          <p:nvPr>
            <p:ph type="pic" idx="13"/>
          </p:nvPr>
        </p:nvSpPr>
        <p:spPr>
          <a:xfrm>
            <a:off x="495300" y="987426"/>
            <a:ext cx="11239500" cy="2440558"/>
          </a:xfrm>
        </p:spPr>
        <p:txBody>
          <a:bodyPr/>
          <a:lstStyle>
            <a:lvl1pPr marL="0" indent="0">
              <a:buNone/>
              <a:defRPr sz="3200">
                <a:solidFill>
                  <a:schemeClr val="bg1">
                    <a:lumMod val="9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Rectangle 10">
            <a:extLst>
              <a:ext uri="{FF2B5EF4-FFF2-40B4-BE49-F238E27FC236}">
                <a16:creationId xmlns:a16="http://schemas.microsoft.com/office/drawing/2014/main" id="{96C4B939-4E92-4142-8054-297E6FBF70E0}"/>
              </a:ext>
            </a:extLst>
          </p:cNvPr>
          <p:cNvSpPr/>
          <p:nvPr userDrawn="1"/>
        </p:nvSpPr>
        <p:spPr>
          <a:xfrm>
            <a:off x="11734801" y="6389954"/>
            <a:ext cx="468046" cy="468046"/>
          </a:xfrm>
          <a:prstGeom prst="rect">
            <a:avLst/>
          </a:prstGeom>
          <a:solidFill>
            <a:srgbClr val="017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6D7A"/>
              </a:solidFill>
            </a:endParaRPr>
          </a:p>
        </p:txBody>
      </p:sp>
      <p:pic>
        <p:nvPicPr>
          <p:cNvPr id="12" name="Picture 11" descr="Icon&#10;&#10;Description automatically generated">
            <a:extLst>
              <a:ext uri="{FF2B5EF4-FFF2-40B4-BE49-F238E27FC236}">
                <a16:creationId xmlns:a16="http://schemas.microsoft.com/office/drawing/2014/main" id="{D9C3549A-565D-EB4F-B6D9-FD55EAAD6016}"/>
              </a:ext>
            </a:extLst>
          </p:cNvPr>
          <p:cNvPicPr>
            <a:picLocks noChangeAspect="1"/>
          </p:cNvPicPr>
          <p:nvPr userDrawn="1"/>
        </p:nvPicPr>
        <p:blipFill>
          <a:blip r:embed="rId2"/>
          <a:stretch>
            <a:fillRect/>
          </a:stretch>
        </p:blipFill>
        <p:spPr>
          <a:xfrm>
            <a:off x="10560688" y="5637725"/>
            <a:ext cx="1174112" cy="752228"/>
          </a:xfrm>
          <a:prstGeom prst="rect">
            <a:avLst/>
          </a:prstGeom>
        </p:spPr>
      </p:pic>
    </p:spTree>
    <p:extLst>
      <p:ext uri="{BB962C8B-B14F-4D97-AF65-F5344CB8AC3E}">
        <p14:creationId xmlns:p14="http://schemas.microsoft.com/office/powerpoint/2010/main" val="18369286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7_Title and Content_2">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7429133-8AA7-8349-8B78-0CD34CA783FA}"/>
              </a:ext>
            </a:extLst>
          </p:cNvPr>
          <p:cNvSpPr/>
          <p:nvPr userDrawn="1"/>
        </p:nvSpPr>
        <p:spPr>
          <a:xfrm>
            <a:off x="0" y="0"/>
            <a:ext cx="1220284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ooter Placeholder 4">
            <a:extLst>
              <a:ext uri="{FF2B5EF4-FFF2-40B4-BE49-F238E27FC236}">
                <a16:creationId xmlns:a16="http://schemas.microsoft.com/office/drawing/2014/main" id="{C9642774-E640-B34A-89D8-A7B0E539E149}"/>
              </a:ext>
            </a:extLst>
          </p:cNvPr>
          <p:cNvSpPr txBox="1">
            <a:spLocks/>
          </p:cNvSpPr>
          <p:nvPr userDrawn="1"/>
        </p:nvSpPr>
        <p:spPr>
          <a:xfrm>
            <a:off x="495300" y="6323593"/>
            <a:ext cx="4114800" cy="365125"/>
          </a:xfrm>
          <a:prstGeom prst="rect">
            <a:avLst/>
          </a:prstGeom>
        </p:spPr>
        <p:txBody>
          <a:bodyPr vert="horz" lIns="0" tIns="0" rIns="0" bIns="0" rtlCol="0" anchor="ctr"/>
          <a:lstStyle>
            <a:defPPr>
              <a:defRPr lang="en-US"/>
            </a:defPPr>
            <a:lvl1pPr marL="0" algn="l" defTabSz="914400" rtl="0" eaLnBrk="1" latinLnBrk="0" hangingPunct="1">
              <a:defRPr sz="800" b="0" i="0" kern="1200">
                <a:solidFill>
                  <a:srgbClr val="FFED99"/>
                </a:solidFill>
                <a:latin typeface="HelveticaNeueLT Std Med Cn"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D87F45"/>
                </a:solidFill>
              </a:rPr>
              <a:t>© 2021 GCA. All rights reserved.</a:t>
            </a:r>
          </a:p>
        </p:txBody>
      </p:sp>
      <p:sp>
        <p:nvSpPr>
          <p:cNvPr id="17" name="Slide Number Placeholder 5">
            <a:extLst>
              <a:ext uri="{FF2B5EF4-FFF2-40B4-BE49-F238E27FC236}">
                <a16:creationId xmlns:a16="http://schemas.microsoft.com/office/drawing/2014/main" id="{7A4574AC-E673-574E-8D6A-104AE671B368}"/>
              </a:ext>
            </a:extLst>
          </p:cNvPr>
          <p:cNvSpPr txBox="1">
            <a:spLocks/>
          </p:cNvSpPr>
          <p:nvPr userDrawn="1"/>
        </p:nvSpPr>
        <p:spPr>
          <a:xfrm>
            <a:off x="5331849" y="6323593"/>
            <a:ext cx="1535269" cy="365125"/>
          </a:xfrm>
          <a:prstGeom prst="rect">
            <a:avLst/>
          </a:prstGeom>
        </p:spPr>
        <p:txBody>
          <a:bodyPr vert="horz" lIns="0" tIns="0" rIns="0" bIns="0" rtlCol="0" anchor="ctr"/>
          <a:lstStyle>
            <a:defPPr>
              <a:defRPr lang="en-US"/>
            </a:defPPr>
            <a:lvl1pPr marL="0" algn="ctr" defTabSz="914400" rtl="0" eaLnBrk="1" latinLnBrk="0" hangingPunct="1">
              <a:defRPr sz="800" b="0" i="0" kern="1200">
                <a:solidFill>
                  <a:srgbClr val="FFED99"/>
                </a:solidFill>
                <a:latin typeface="HelveticaNeueLT Std Med Cn"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0C0AAC3-D250-E344-A916-8282CA4A8B53}" type="slidenum">
              <a:rPr lang="en-US" smtClean="0">
                <a:solidFill>
                  <a:srgbClr val="D87F45"/>
                </a:solidFill>
              </a:rPr>
              <a:pPr/>
              <a:t>‹#›</a:t>
            </a:fld>
            <a:endParaRPr lang="en-US" dirty="0">
              <a:solidFill>
                <a:srgbClr val="D87F45"/>
              </a:solidFill>
            </a:endParaRPr>
          </a:p>
        </p:txBody>
      </p:sp>
      <p:sp>
        <p:nvSpPr>
          <p:cNvPr id="2" name="Title 1">
            <a:extLst>
              <a:ext uri="{FF2B5EF4-FFF2-40B4-BE49-F238E27FC236}">
                <a16:creationId xmlns:a16="http://schemas.microsoft.com/office/drawing/2014/main" id="{3F8C045E-0CDF-2542-9326-5DFD00513AAE}"/>
              </a:ext>
            </a:extLst>
          </p:cNvPr>
          <p:cNvSpPr>
            <a:spLocks noGrp="1"/>
          </p:cNvSpPr>
          <p:nvPr>
            <p:ph type="title"/>
          </p:nvPr>
        </p:nvSpPr>
        <p:spPr>
          <a:xfrm>
            <a:off x="495299" y="319714"/>
            <a:ext cx="11239499" cy="656822"/>
          </a:xfrm>
        </p:spPr>
        <p:txBody>
          <a:bodyPr/>
          <a:lstStyle>
            <a:lvl1pPr>
              <a:defRPr b="1" i="0">
                <a:solidFill>
                  <a:schemeClr val="bg1">
                    <a:lumMod val="95000"/>
                  </a:schemeClr>
                </a:solidFill>
                <a:latin typeface="HelveticaNeueLT Std Blk Cn" panose="020B0604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444E632-35E1-8847-A86C-52778DE1FBA2}"/>
              </a:ext>
            </a:extLst>
          </p:cNvPr>
          <p:cNvSpPr>
            <a:spLocks noGrp="1"/>
          </p:cNvSpPr>
          <p:nvPr>
            <p:ph idx="1"/>
          </p:nvPr>
        </p:nvSpPr>
        <p:spPr>
          <a:xfrm>
            <a:off x="495300" y="3872145"/>
            <a:ext cx="11239500" cy="1892694"/>
          </a:xfrm>
        </p:spPr>
        <p:txBody>
          <a:bodyPr/>
          <a:lstStyle>
            <a:lvl1pPr>
              <a:buClr>
                <a:schemeClr val="bg1">
                  <a:lumMod val="95000"/>
                </a:schemeClr>
              </a:buClr>
              <a:defRPr>
                <a:solidFill>
                  <a:schemeClr val="bg1">
                    <a:lumMod val="95000"/>
                  </a:schemeClr>
                </a:solidFill>
              </a:defRPr>
            </a:lvl1pPr>
            <a:lvl2pPr>
              <a:buClr>
                <a:schemeClr val="bg1">
                  <a:lumMod val="95000"/>
                </a:schemeClr>
              </a:buClr>
              <a:defRPr>
                <a:solidFill>
                  <a:schemeClr val="bg1">
                    <a:lumMod val="95000"/>
                  </a:schemeClr>
                </a:solidFill>
              </a:defRPr>
            </a:lvl2pPr>
            <a:lvl3pPr>
              <a:buClr>
                <a:schemeClr val="bg1">
                  <a:lumMod val="95000"/>
                </a:schemeClr>
              </a:buClr>
              <a:defRPr>
                <a:solidFill>
                  <a:schemeClr val="bg1">
                    <a:lumMod val="95000"/>
                  </a:schemeClr>
                </a:solidFill>
              </a:defRPr>
            </a:lvl3pPr>
            <a:lvl4pPr>
              <a:buClr>
                <a:schemeClr val="bg1">
                  <a:lumMod val="95000"/>
                </a:schemeClr>
              </a:buClr>
              <a:defRPr>
                <a:solidFill>
                  <a:schemeClr val="bg1">
                    <a:lumMod val="95000"/>
                  </a:schemeClr>
                </a:solidFill>
              </a:defRPr>
            </a:lvl4pPr>
            <a:lvl5pPr>
              <a:buClr>
                <a:schemeClr val="bg1">
                  <a:lumMod val="95000"/>
                </a:schemeClr>
              </a:buClr>
              <a:defRPr>
                <a:solidFill>
                  <a:schemeClr val="bg1">
                    <a:lumMod val="9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2">
            <a:extLst>
              <a:ext uri="{FF2B5EF4-FFF2-40B4-BE49-F238E27FC236}">
                <a16:creationId xmlns:a16="http://schemas.microsoft.com/office/drawing/2014/main" id="{9E7FFB16-35C2-354C-BE09-776EC308B140}"/>
              </a:ext>
            </a:extLst>
          </p:cNvPr>
          <p:cNvSpPr>
            <a:spLocks noGrp="1"/>
          </p:cNvSpPr>
          <p:nvPr>
            <p:ph type="pic" idx="13"/>
          </p:nvPr>
        </p:nvSpPr>
        <p:spPr>
          <a:xfrm>
            <a:off x="495300" y="987426"/>
            <a:ext cx="11239500" cy="2440558"/>
          </a:xfrm>
        </p:spPr>
        <p:txBody>
          <a:bodyPr/>
          <a:lstStyle>
            <a:lvl1pPr marL="0" indent="0">
              <a:buNone/>
              <a:defRPr sz="3200">
                <a:solidFill>
                  <a:schemeClr val="bg1">
                    <a:lumMod val="9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Rectangle 10">
            <a:extLst>
              <a:ext uri="{FF2B5EF4-FFF2-40B4-BE49-F238E27FC236}">
                <a16:creationId xmlns:a16="http://schemas.microsoft.com/office/drawing/2014/main" id="{7407707D-71EC-084F-BCDC-77CE925A98F4}"/>
              </a:ext>
            </a:extLst>
          </p:cNvPr>
          <p:cNvSpPr/>
          <p:nvPr userDrawn="1"/>
        </p:nvSpPr>
        <p:spPr>
          <a:xfrm>
            <a:off x="11734801" y="6389954"/>
            <a:ext cx="468046" cy="468046"/>
          </a:xfrm>
          <a:prstGeom prst="rect">
            <a:avLst/>
          </a:prstGeom>
          <a:solidFill>
            <a:srgbClr val="CC79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6D7A"/>
              </a:solidFill>
            </a:endParaRPr>
          </a:p>
        </p:txBody>
      </p:sp>
      <p:pic>
        <p:nvPicPr>
          <p:cNvPr id="12" name="Picture 11" descr="Icon&#10;&#10;Description automatically generated">
            <a:extLst>
              <a:ext uri="{FF2B5EF4-FFF2-40B4-BE49-F238E27FC236}">
                <a16:creationId xmlns:a16="http://schemas.microsoft.com/office/drawing/2014/main" id="{E5A5F451-F3BD-AD40-B454-9A7411B44CD0}"/>
              </a:ext>
            </a:extLst>
          </p:cNvPr>
          <p:cNvPicPr>
            <a:picLocks noChangeAspect="1"/>
          </p:cNvPicPr>
          <p:nvPr userDrawn="1"/>
        </p:nvPicPr>
        <p:blipFill>
          <a:blip r:embed="rId2"/>
          <a:stretch>
            <a:fillRect/>
          </a:stretch>
        </p:blipFill>
        <p:spPr>
          <a:xfrm>
            <a:off x="10560688" y="5637725"/>
            <a:ext cx="1174112" cy="752228"/>
          </a:xfrm>
          <a:prstGeom prst="rect">
            <a:avLst/>
          </a:prstGeom>
        </p:spPr>
      </p:pic>
    </p:spTree>
    <p:extLst>
      <p:ext uri="{BB962C8B-B14F-4D97-AF65-F5344CB8AC3E}">
        <p14:creationId xmlns:p14="http://schemas.microsoft.com/office/powerpoint/2010/main" val="35884068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8_Title and Content_2">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95D5C99-1A40-544F-A7DD-A87B713CA5AF}"/>
              </a:ext>
            </a:extLst>
          </p:cNvPr>
          <p:cNvSpPr/>
          <p:nvPr userDrawn="1"/>
        </p:nvSpPr>
        <p:spPr>
          <a:xfrm>
            <a:off x="0" y="0"/>
            <a:ext cx="12202846"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ooter Placeholder 4">
            <a:extLst>
              <a:ext uri="{FF2B5EF4-FFF2-40B4-BE49-F238E27FC236}">
                <a16:creationId xmlns:a16="http://schemas.microsoft.com/office/drawing/2014/main" id="{74944897-EE95-F44A-AD94-36C04B784E9F}"/>
              </a:ext>
            </a:extLst>
          </p:cNvPr>
          <p:cNvSpPr>
            <a:spLocks noGrp="1"/>
          </p:cNvSpPr>
          <p:nvPr>
            <p:ph type="ftr" sz="quarter" idx="11"/>
          </p:nvPr>
        </p:nvSpPr>
        <p:spPr>
          <a:xfrm>
            <a:off x="495300" y="6323593"/>
            <a:ext cx="4114800" cy="365125"/>
          </a:xfrm>
        </p:spPr>
        <p:txBody>
          <a:bodyPr/>
          <a:lstStyle>
            <a:lvl1pPr>
              <a:defRPr>
                <a:solidFill>
                  <a:srgbClr val="ECDE4C"/>
                </a:solidFill>
              </a:defRPr>
            </a:lvl1pPr>
          </a:lstStyle>
          <a:p>
            <a:r>
              <a:rPr lang="en-US" dirty="0"/>
              <a:t>© 2021 GCA. All rights reserved.</a:t>
            </a:r>
          </a:p>
        </p:txBody>
      </p:sp>
      <p:sp>
        <p:nvSpPr>
          <p:cNvPr id="17" name="Slide Number Placeholder 5">
            <a:extLst>
              <a:ext uri="{FF2B5EF4-FFF2-40B4-BE49-F238E27FC236}">
                <a16:creationId xmlns:a16="http://schemas.microsoft.com/office/drawing/2014/main" id="{C001A536-CB50-5B4A-96F9-61A4C3E6ABEF}"/>
              </a:ext>
            </a:extLst>
          </p:cNvPr>
          <p:cNvSpPr>
            <a:spLocks noGrp="1"/>
          </p:cNvSpPr>
          <p:nvPr>
            <p:ph type="sldNum" sz="quarter" idx="12"/>
          </p:nvPr>
        </p:nvSpPr>
        <p:spPr>
          <a:xfrm>
            <a:off x="5331849" y="6323593"/>
            <a:ext cx="1535269" cy="365125"/>
          </a:xfrm>
        </p:spPr>
        <p:txBody>
          <a:bodyPr/>
          <a:lstStyle>
            <a:lvl1pPr>
              <a:defRPr>
                <a:solidFill>
                  <a:srgbClr val="ECDE4C"/>
                </a:solidFill>
              </a:defRPr>
            </a:lvl1pPr>
          </a:lstStyle>
          <a:p>
            <a:fld id="{A0C0AAC3-D250-E344-A916-8282CA4A8B53}" type="slidenum">
              <a:rPr lang="en-US" smtClean="0"/>
              <a:pPr/>
              <a:t>‹#›</a:t>
            </a:fld>
            <a:endParaRPr lang="en-US" dirty="0"/>
          </a:p>
        </p:txBody>
      </p:sp>
      <p:sp>
        <p:nvSpPr>
          <p:cNvPr id="2" name="Title 1">
            <a:extLst>
              <a:ext uri="{FF2B5EF4-FFF2-40B4-BE49-F238E27FC236}">
                <a16:creationId xmlns:a16="http://schemas.microsoft.com/office/drawing/2014/main" id="{3F8C045E-0CDF-2542-9326-5DFD00513AAE}"/>
              </a:ext>
            </a:extLst>
          </p:cNvPr>
          <p:cNvSpPr>
            <a:spLocks noGrp="1"/>
          </p:cNvSpPr>
          <p:nvPr>
            <p:ph type="title"/>
          </p:nvPr>
        </p:nvSpPr>
        <p:spPr>
          <a:xfrm>
            <a:off x="495299" y="319714"/>
            <a:ext cx="11239499" cy="656822"/>
          </a:xfrm>
        </p:spPr>
        <p:txBody>
          <a:bodyPr/>
          <a:lstStyle>
            <a:lvl1pPr>
              <a:defRPr b="1" i="0">
                <a:solidFill>
                  <a:schemeClr val="bg1">
                    <a:lumMod val="95000"/>
                  </a:schemeClr>
                </a:solidFill>
                <a:latin typeface="HelveticaNeueLT Std Blk Cn" panose="020B0604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444E632-35E1-8847-A86C-52778DE1FBA2}"/>
              </a:ext>
            </a:extLst>
          </p:cNvPr>
          <p:cNvSpPr>
            <a:spLocks noGrp="1"/>
          </p:cNvSpPr>
          <p:nvPr>
            <p:ph idx="1"/>
          </p:nvPr>
        </p:nvSpPr>
        <p:spPr>
          <a:xfrm>
            <a:off x="495300" y="3872145"/>
            <a:ext cx="11239500" cy="1892694"/>
          </a:xfrm>
        </p:spPr>
        <p:txBody>
          <a:bodyPr/>
          <a:lstStyle>
            <a:lvl1pPr>
              <a:buClr>
                <a:schemeClr val="bg1">
                  <a:lumMod val="95000"/>
                </a:schemeClr>
              </a:buClr>
              <a:defRPr>
                <a:solidFill>
                  <a:schemeClr val="bg1">
                    <a:lumMod val="95000"/>
                  </a:schemeClr>
                </a:solidFill>
              </a:defRPr>
            </a:lvl1pPr>
            <a:lvl2pPr>
              <a:buClr>
                <a:schemeClr val="bg1">
                  <a:lumMod val="95000"/>
                </a:schemeClr>
              </a:buClr>
              <a:defRPr>
                <a:solidFill>
                  <a:schemeClr val="bg1">
                    <a:lumMod val="95000"/>
                  </a:schemeClr>
                </a:solidFill>
              </a:defRPr>
            </a:lvl2pPr>
            <a:lvl3pPr>
              <a:buClr>
                <a:schemeClr val="bg1">
                  <a:lumMod val="95000"/>
                </a:schemeClr>
              </a:buClr>
              <a:defRPr>
                <a:solidFill>
                  <a:schemeClr val="bg1">
                    <a:lumMod val="95000"/>
                  </a:schemeClr>
                </a:solidFill>
              </a:defRPr>
            </a:lvl3pPr>
            <a:lvl4pPr>
              <a:buClr>
                <a:schemeClr val="bg1">
                  <a:lumMod val="95000"/>
                </a:schemeClr>
              </a:buClr>
              <a:defRPr>
                <a:solidFill>
                  <a:schemeClr val="bg1">
                    <a:lumMod val="95000"/>
                  </a:schemeClr>
                </a:solidFill>
              </a:defRPr>
            </a:lvl4pPr>
            <a:lvl5pPr>
              <a:buClr>
                <a:schemeClr val="bg1">
                  <a:lumMod val="95000"/>
                </a:schemeClr>
              </a:buClr>
              <a:defRPr>
                <a:solidFill>
                  <a:schemeClr val="bg1">
                    <a:lumMod val="9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2">
            <a:extLst>
              <a:ext uri="{FF2B5EF4-FFF2-40B4-BE49-F238E27FC236}">
                <a16:creationId xmlns:a16="http://schemas.microsoft.com/office/drawing/2014/main" id="{9E7FFB16-35C2-354C-BE09-776EC308B140}"/>
              </a:ext>
            </a:extLst>
          </p:cNvPr>
          <p:cNvSpPr>
            <a:spLocks noGrp="1"/>
          </p:cNvSpPr>
          <p:nvPr>
            <p:ph type="pic" idx="13"/>
          </p:nvPr>
        </p:nvSpPr>
        <p:spPr>
          <a:xfrm>
            <a:off x="495300" y="987426"/>
            <a:ext cx="11239500" cy="2440558"/>
          </a:xfrm>
        </p:spPr>
        <p:txBody>
          <a:bodyPr/>
          <a:lstStyle>
            <a:lvl1pPr marL="0" indent="0">
              <a:buNone/>
              <a:defRPr sz="3200">
                <a:solidFill>
                  <a:schemeClr val="bg1">
                    <a:lumMod val="9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Rectangle 10">
            <a:extLst>
              <a:ext uri="{FF2B5EF4-FFF2-40B4-BE49-F238E27FC236}">
                <a16:creationId xmlns:a16="http://schemas.microsoft.com/office/drawing/2014/main" id="{8BC5E098-FA85-E744-8DDE-3E799BE4A86C}"/>
              </a:ext>
            </a:extLst>
          </p:cNvPr>
          <p:cNvSpPr/>
          <p:nvPr userDrawn="1"/>
        </p:nvSpPr>
        <p:spPr>
          <a:xfrm>
            <a:off x="11734800" y="6389954"/>
            <a:ext cx="468046" cy="468046"/>
          </a:xfrm>
          <a:prstGeom prst="rect">
            <a:avLst/>
          </a:prstGeom>
          <a:solidFill>
            <a:srgbClr val="FCD3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6D7A"/>
              </a:solidFill>
            </a:endParaRPr>
          </a:p>
        </p:txBody>
      </p:sp>
      <p:pic>
        <p:nvPicPr>
          <p:cNvPr id="12" name="Picture 11" descr="Icon&#10;&#10;Description automatically generated">
            <a:extLst>
              <a:ext uri="{FF2B5EF4-FFF2-40B4-BE49-F238E27FC236}">
                <a16:creationId xmlns:a16="http://schemas.microsoft.com/office/drawing/2014/main" id="{24CB372E-FE01-0B4E-B741-70C1C9E316B3}"/>
              </a:ext>
            </a:extLst>
          </p:cNvPr>
          <p:cNvPicPr>
            <a:picLocks noChangeAspect="1"/>
          </p:cNvPicPr>
          <p:nvPr userDrawn="1"/>
        </p:nvPicPr>
        <p:blipFill>
          <a:blip r:embed="rId2"/>
          <a:stretch>
            <a:fillRect/>
          </a:stretch>
        </p:blipFill>
        <p:spPr>
          <a:xfrm>
            <a:off x="10560688" y="5637725"/>
            <a:ext cx="1174112" cy="752228"/>
          </a:xfrm>
          <a:prstGeom prst="rect">
            <a:avLst/>
          </a:prstGeom>
        </p:spPr>
      </p:pic>
    </p:spTree>
    <p:extLst>
      <p:ext uri="{BB962C8B-B14F-4D97-AF65-F5344CB8AC3E}">
        <p14:creationId xmlns:p14="http://schemas.microsoft.com/office/powerpoint/2010/main" val="36196042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9_Title and Content_2">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BC220CE-9108-D349-9F46-000B1284DC81}"/>
              </a:ext>
            </a:extLst>
          </p:cNvPr>
          <p:cNvSpPr/>
          <p:nvPr userDrawn="1"/>
        </p:nvSpPr>
        <p:spPr>
          <a:xfrm>
            <a:off x="0" y="0"/>
            <a:ext cx="12202846"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ooter Placeholder 4">
            <a:extLst>
              <a:ext uri="{FF2B5EF4-FFF2-40B4-BE49-F238E27FC236}">
                <a16:creationId xmlns:a16="http://schemas.microsoft.com/office/drawing/2014/main" id="{76B01CF9-8C88-F94B-A10D-50848088C540}"/>
              </a:ext>
            </a:extLst>
          </p:cNvPr>
          <p:cNvSpPr>
            <a:spLocks noGrp="1"/>
          </p:cNvSpPr>
          <p:nvPr>
            <p:ph type="ftr" sz="quarter" idx="11"/>
          </p:nvPr>
        </p:nvSpPr>
        <p:spPr>
          <a:xfrm>
            <a:off x="495300" y="6323593"/>
            <a:ext cx="4114800" cy="365125"/>
          </a:xfrm>
        </p:spPr>
        <p:txBody>
          <a:bodyPr/>
          <a:lstStyle>
            <a:lvl1pPr>
              <a:defRPr>
                <a:solidFill>
                  <a:srgbClr val="82C570"/>
                </a:solidFill>
              </a:defRPr>
            </a:lvl1pPr>
          </a:lstStyle>
          <a:p>
            <a:r>
              <a:rPr lang="en-US" dirty="0"/>
              <a:t>© 2021 GCA. All rights reserved.</a:t>
            </a:r>
          </a:p>
        </p:txBody>
      </p:sp>
      <p:sp>
        <p:nvSpPr>
          <p:cNvPr id="17" name="Slide Number Placeholder 5">
            <a:extLst>
              <a:ext uri="{FF2B5EF4-FFF2-40B4-BE49-F238E27FC236}">
                <a16:creationId xmlns:a16="http://schemas.microsoft.com/office/drawing/2014/main" id="{046EB15A-39BD-444E-8C7B-2DECA600F77F}"/>
              </a:ext>
            </a:extLst>
          </p:cNvPr>
          <p:cNvSpPr>
            <a:spLocks noGrp="1"/>
          </p:cNvSpPr>
          <p:nvPr>
            <p:ph type="sldNum" sz="quarter" idx="12"/>
          </p:nvPr>
        </p:nvSpPr>
        <p:spPr>
          <a:xfrm>
            <a:off x="5331849" y="6323593"/>
            <a:ext cx="1535269" cy="365125"/>
          </a:xfrm>
        </p:spPr>
        <p:txBody>
          <a:bodyPr/>
          <a:lstStyle>
            <a:lvl1pPr>
              <a:defRPr>
                <a:solidFill>
                  <a:srgbClr val="82C570"/>
                </a:solidFill>
              </a:defRPr>
            </a:lvl1pPr>
          </a:lstStyle>
          <a:p>
            <a:fld id="{A0C0AAC3-D250-E344-A916-8282CA4A8B53}" type="slidenum">
              <a:rPr lang="en-US" smtClean="0"/>
              <a:pPr/>
              <a:t>‹#›</a:t>
            </a:fld>
            <a:endParaRPr lang="en-US" dirty="0"/>
          </a:p>
        </p:txBody>
      </p:sp>
      <p:sp>
        <p:nvSpPr>
          <p:cNvPr id="2" name="Title 1">
            <a:extLst>
              <a:ext uri="{FF2B5EF4-FFF2-40B4-BE49-F238E27FC236}">
                <a16:creationId xmlns:a16="http://schemas.microsoft.com/office/drawing/2014/main" id="{3F8C045E-0CDF-2542-9326-5DFD00513AAE}"/>
              </a:ext>
            </a:extLst>
          </p:cNvPr>
          <p:cNvSpPr>
            <a:spLocks noGrp="1"/>
          </p:cNvSpPr>
          <p:nvPr>
            <p:ph type="title"/>
          </p:nvPr>
        </p:nvSpPr>
        <p:spPr>
          <a:xfrm>
            <a:off x="495299" y="319714"/>
            <a:ext cx="11239499" cy="656822"/>
          </a:xfrm>
        </p:spPr>
        <p:txBody>
          <a:bodyPr/>
          <a:lstStyle>
            <a:lvl1pPr>
              <a:defRPr b="1" i="0">
                <a:solidFill>
                  <a:schemeClr val="bg1">
                    <a:lumMod val="95000"/>
                  </a:schemeClr>
                </a:solidFill>
                <a:latin typeface="HelveticaNeueLT Std Blk Cn" panose="020B0604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444E632-35E1-8847-A86C-52778DE1FBA2}"/>
              </a:ext>
            </a:extLst>
          </p:cNvPr>
          <p:cNvSpPr>
            <a:spLocks noGrp="1"/>
          </p:cNvSpPr>
          <p:nvPr>
            <p:ph idx="1"/>
          </p:nvPr>
        </p:nvSpPr>
        <p:spPr>
          <a:xfrm>
            <a:off x="495300" y="3872145"/>
            <a:ext cx="11239500" cy="1892694"/>
          </a:xfrm>
        </p:spPr>
        <p:txBody>
          <a:bodyPr/>
          <a:lstStyle>
            <a:lvl1pPr>
              <a:buClr>
                <a:schemeClr val="bg1">
                  <a:lumMod val="95000"/>
                </a:schemeClr>
              </a:buClr>
              <a:defRPr>
                <a:solidFill>
                  <a:schemeClr val="bg1">
                    <a:lumMod val="95000"/>
                  </a:schemeClr>
                </a:solidFill>
              </a:defRPr>
            </a:lvl1pPr>
            <a:lvl2pPr>
              <a:buClr>
                <a:schemeClr val="bg1">
                  <a:lumMod val="95000"/>
                </a:schemeClr>
              </a:buClr>
              <a:defRPr>
                <a:solidFill>
                  <a:schemeClr val="bg1">
                    <a:lumMod val="95000"/>
                  </a:schemeClr>
                </a:solidFill>
              </a:defRPr>
            </a:lvl2pPr>
            <a:lvl3pPr>
              <a:buClr>
                <a:schemeClr val="bg1">
                  <a:lumMod val="95000"/>
                </a:schemeClr>
              </a:buClr>
              <a:defRPr>
                <a:solidFill>
                  <a:schemeClr val="bg1">
                    <a:lumMod val="95000"/>
                  </a:schemeClr>
                </a:solidFill>
              </a:defRPr>
            </a:lvl3pPr>
            <a:lvl4pPr>
              <a:buClr>
                <a:schemeClr val="bg1">
                  <a:lumMod val="95000"/>
                </a:schemeClr>
              </a:buClr>
              <a:defRPr>
                <a:solidFill>
                  <a:schemeClr val="bg1">
                    <a:lumMod val="95000"/>
                  </a:schemeClr>
                </a:solidFill>
              </a:defRPr>
            </a:lvl4pPr>
            <a:lvl5pPr>
              <a:buClr>
                <a:schemeClr val="bg1">
                  <a:lumMod val="95000"/>
                </a:schemeClr>
              </a:buClr>
              <a:defRPr>
                <a:solidFill>
                  <a:schemeClr val="bg1">
                    <a:lumMod val="9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2">
            <a:extLst>
              <a:ext uri="{FF2B5EF4-FFF2-40B4-BE49-F238E27FC236}">
                <a16:creationId xmlns:a16="http://schemas.microsoft.com/office/drawing/2014/main" id="{9E7FFB16-35C2-354C-BE09-776EC308B140}"/>
              </a:ext>
            </a:extLst>
          </p:cNvPr>
          <p:cNvSpPr>
            <a:spLocks noGrp="1"/>
          </p:cNvSpPr>
          <p:nvPr>
            <p:ph type="pic" idx="13"/>
          </p:nvPr>
        </p:nvSpPr>
        <p:spPr>
          <a:xfrm>
            <a:off x="495300" y="987426"/>
            <a:ext cx="11239500" cy="2440558"/>
          </a:xfrm>
        </p:spPr>
        <p:txBody>
          <a:bodyPr/>
          <a:lstStyle>
            <a:lvl1pPr marL="0" indent="0">
              <a:buNone/>
              <a:defRPr sz="3200">
                <a:solidFill>
                  <a:schemeClr val="bg1">
                    <a:lumMod val="9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Rectangle 10">
            <a:extLst>
              <a:ext uri="{FF2B5EF4-FFF2-40B4-BE49-F238E27FC236}">
                <a16:creationId xmlns:a16="http://schemas.microsoft.com/office/drawing/2014/main" id="{55DB9F4C-5923-3249-A8A3-1013B3D776E8}"/>
              </a:ext>
            </a:extLst>
          </p:cNvPr>
          <p:cNvSpPr/>
          <p:nvPr userDrawn="1"/>
        </p:nvSpPr>
        <p:spPr>
          <a:xfrm>
            <a:off x="11741944" y="6389953"/>
            <a:ext cx="468046" cy="468046"/>
          </a:xfrm>
          <a:prstGeom prst="rect">
            <a:avLst/>
          </a:prstGeom>
          <a:solidFill>
            <a:srgbClr val="66BD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6D7A"/>
              </a:solidFill>
            </a:endParaRPr>
          </a:p>
        </p:txBody>
      </p:sp>
      <p:pic>
        <p:nvPicPr>
          <p:cNvPr id="12" name="Picture 11" descr="Icon&#10;&#10;Description automatically generated">
            <a:extLst>
              <a:ext uri="{FF2B5EF4-FFF2-40B4-BE49-F238E27FC236}">
                <a16:creationId xmlns:a16="http://schemas.microsoft.com/office/drawing/2014/main" id="{13C419D5-F26F-E647-A25B-DA555A34C451}"/>
              </a:ext>
            </a:extLst>
          </p:cNvPr>
          <p:cNvPicPr>
            <a:picLocks noChangeAspect="1"/>
          </p:cNvPicPr>
          <p:nvPr userDrawn="1"/>
        </p:nvPicPr>
        <p:blipFill>
          <a:blip r:embed="rId2"/>
          <a:stretch>
            <a:fillRect/>
          </a:stretch>
        </p:blipFill>
        <p:spPr>
          <a:xfrm>
            <a:off x="10560688" y="5637725"/>
            <a:ext cx="1174112" cy="752228"/>
          </a:xfrm>
          <a:prstGeom prst="rect">
            <a:avLst/>
          </a:prstGeom>
        </p:spPr>
      </p:pic>
    </p:spTree>
    <p:extLst>
      <p:ext uri="{BB962C8B-B14F-4D97-AF65-F5344CB8AC3E}">
        <p14:creationId xmlns:p14="http://schemas.microsoft.com/office/powerpoint/2010/main" val="26708198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and Content_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C045E-0CDF-2542-9326-5DFD00513AAE}"/>
              </a:ext>
            </a:extLst>
          </p:cNvPr>
          <p:cNvSpPr>
            <a:spLocks noGrp="1"/>
          </p:cNvSpPr>
          <p:nvPr>
            <p:ph type="title"/>
          </p:nvPr>
        </p:nvSpPr>
        <p:spPr>
          <a:xfrm>
            <a:off x="495299" y="319714"/>
            <a:ext cx="11239499" cy="656822"/>
          </a:xfrm>
        </p:spPr>
        <p:txBody>
          <a:bodyPr/>
          <a:lstStyle>
            <a:lvl1pPr>
              <a:defRPr b="1" i="0">
                <a:solidFill>
                  <a:schemeClr val="accent1"/>
                </a:solidFill>
                <a:latin typeface="HelveticaNeueLT Std Blk Cn" panose="020B0604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444E632-35E1-8847-A86C-52778DE1FBA2}"/>
              </a:ext>
            </a:extLst>
          </p:cNvPr>
          <p:cNvSpPr>
            <a:spLocks noGrp="1"/>
          </p:cNvSpPr>
          <p:nvPr>
            <p:ph idx="1"/>
          </p:nvPr>
        </p:nvSpPr>
        <p:spPr>
          <a:xfrm>
            <a:off x="6096000" y="1413501"/>
            <a:ext cx="5638800" cy="4351338"/>
          </a:xfr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553C274A-D676-EF4C-AC2B-87AB19B9F416}"/>
              </a:ext>
            </a:extLst>
          </p:cNvPr>
          <p:cNvSpPr>
            <a:spLocks noGrp="1"/>
          </p:cNvSpPr>
          <p:nvPr>
            <p:ph type="ftr" sz="quarter" idx="11"/>
          </p:nvPr>
        </p:nvSpPr>
        <p:spPr/>
        <p:txBody>
          <a:bodyPr/>
          <a:lstStyle/>
          <a:p>
            <a:r>
              <a:rPr lang="en-US"/>
              <a:t>© 2021 GCA. All rights reserved.</a:t>
            </a:r>
          </a:p>
        </p:txBody>
      </p:sp>
      <p:sp>
        <p:nvSpPr>
          <p:cNvPr id="6" name="Slide Number Placeholder 5">
            <a:extLst>
              <a:ext uri="{FF2B5EF4-FFF2-40B4-BE49-F238E27FC236}">
                <a16:creationId xmlns:a16="http://schemas.microsoft.com/office/drawing/2014/main" id="{64C1C0B5-B850-5A4C-846E-071C1DBE9CF4}"/>
              </a:ext>
            </a:extLst>
          </p:cNvPr>
          <p:cNvSpPr>
            <a:spLocks noGrp="1"/>
          </p:cNvSpPr>
          <p:nvPr>
            <p:ph type="sldNum" sz="quarter" idx="12"/>
          </p:nvPr>
        </p:nvSpPr>
        <p:spPr/>
        <p:txBody>
          <a:bodyPr/>
          <a:lstStyle/>
          <a:p>
            <a:fld id="{A0C0AAC3-D250-E344-A916-8282CA4A8B53}" type="slidenum">
              <a:rPr lang="en-US" smtClean="0"/>
              <a:t>‹#›</a:t>
            </a:fld>
            <a:endParaRPr lang="en-US"/>
          </a:p>
        </p:txBody>
      </p:sp>
      <p:sp>
        <p:nvSpPr>
          <p:cNvPr id="7" name="Rectangle 6">
            <a:extLst>
              <a:ext uri="{FF2B5EF4-FFF2-40B4-BE49-F238E27FC236}">
                <a16:creationId xmlns:a16="http://schemas.microsoft.com/office/drawing/2014/main" id="{78AD51BF-2A37-B542-BC0A-07B4C8B682D2}"/>
              </a:ext>
            </a:extLst>
          </p:cNvPr>
          <p:cNvSpPr/>
          <p:nvPr userDrawn="1"/>
        </p:nvSpPr>
        <p:spPr>
          <a:xfrm>
            <a:off x="11734800" y="6389954"/>
            <a:ext cx="468046" cy="4680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7DE716AC-3031-5D46-A7A9-BECF5FAE0669}"/>
              </a:ext>
            </a:extLst>
          </p:cNvPr>
          <p:cNvCxnSpPr/>
          <p:nvPr userDrawn="1"/>
        </p:nvCxnSpPr>
        <p:spPr>
          <a:xfrm>
            <a:off x="495300" y="990600"/>
            <a:ext cx="11239500" cy="0"/>
          </a:xfrm>
          <a:prstGeom prst="line">
            <a:avLst/>
          </a:prstGeom>
          <a:ln>
            <a:solidFill>
              <a:srgbClr val="C8C8C8"/>
            </a:solidFill>
          </a:ln>
        </p:spPr>
        <p:style>
          <a:lnRef idx="1">
            <a:schemeClr val="accent1"/>
          </a:lnRef>
          <a:fillRef idx="0">
            <a:schemeClr val="accent1"/>
          </a:fillRef>
          <a:effectRef idx="0">
            <a:schemeClr val="accent1"/>
          </a:effectRef>
          <a:fontRef idx="minor">
            <a:schemeClr val="tx1"/>
          </a:fontRef>
        </p:style>
      </p:cxnSp>
      <p:sp>
        <p:nvSpPr>
          <p:cNvPr id="10" name="Picture Placeholder 2">
            <a:extLst>
              <a:ext uri="{FF2B5EF4-FFF2-40B4-BE49-F238E27FC236}">
                <a16:creationId xmlns:a16="http://schemas.microsoft.com/office/drawing/2014/main" id="{AC4C5BA9-1C1C-FE4D-82EF-4DF3AAC8ED6A}"/>
              </a:ext>
            </a:extLst>
          </p:cNvPr>
          <p:cNvSpPr>
            <a:spLocks noGrp="1"/>
          </p:cNvSpPr>
          <p:nvPr>
            <p:ph type="pic" idx="13"/>
          </p:nvPr>
        </p:nvSpPr>
        <p:spPr>
          <a:xfrm>
            <a:off x="495300" y="987425"/>
            <a:ext cx="5132654" cy="477716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pic>
        <p:nvPicPr>
          <p:cNvPr id="12" name="Picture 11" descr="Logo&#10;&#10;Description automatically generated">
            <a:extLst>
              <a:ext uri="{FF2B5EF4-FFF2-40B4-BE49-F238E27FC236}">
                <a16:creationId xmlns:a16="http://schemas.microsoft.com/office/drawing/2014/main" id="{612EA994-022E-5D48-B98B-9DAAD273DD9E}"/>
              </a:ext>
            </a:extLst>
          </p:cNvPr>
          <p:cNvPicPr>
            <a:picLocks noChangeAspect="1"/>
          </p:cNvPicPr>
          <p:nvPr userDrawn="1"/>
        </p:nvPicPr>
        <p:blipFill>
          <a:blip r:embed="rId2"/>
          <a:stretch>
            <a:fillRect/>
          </a:stretch>
        </p:blipFill>
        <p:spPr>
          <a:xfrm>
            <a:off x="10558742" y="5636481"/>
            <a:ext cx="1176056" cy="753473"/>
          </a:xfrm>
          <a:prstGeom prst="rect">
            <a:avLst/>
          </a:prstGeom>
        </p:spPr>
      </p:pic>
    </p:spTree>
    <p:extLst>
      <p:ext uri="{BB962C8B-B14F-4D97-AF65-F5344CB8AC3E}">
        <p14:creationId xmlns:p14="http://schemas.microsoft.com/office/powerpoint/2010/main" val="40503537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Title and Content_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C045E-0CDF-2542-9326-5DFD00513AAE}"/>
              </a:ext>
            </a:extLst>
          </p:cNvPr>
          <p:cNvSpPr>
            <a:spLocks noGrp="1"/>
          </p:cNvSpPr>
          <p:nvPr>
            <p:ph type="title"/>
          </p:nvPr>
        </p:nvSpPr>
        <p:spPr>
          <a:xfrm>
            <a:off x="495299" y="319714"/>
            <a:ext cx="11239499" cy="656822"/>
          </a:xfrm>
        </p:spPr>
        <p:txBody>
          <a:bodyPr/>
          <a:lstStyle>
            <a:lvl1pPr>
              <a:defRPr b="1" i="0">
                <a:latin typeface="HelveticaNeueLT Std Blk Cn" panose="020B0604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444E632-35E1-8847-A86C-52778DE1FBA2}"/>
              </a:ext>
            </a:extLst>
          </p:cNvPr>
          <p:cNvSpPr>
            <a:spLocks noGrp="1"/>
          </p:cNvSpPr>
          <p:nvPr>
            <p:ph idx="1"/>
          </p:nvPr>
        </p:nvSpPr>
        <p:spPr>
          <a:xfrm>
            <a:off x="6096000" y="1413501"/>
            <a:ext cx="5638800" cy="4351338"/>
          </a:xfrm>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553C274A-D676-EF4C-AC2B-87AB19B9F416}"/>
              </a:ext>
            </a:extLst>
          </p:cNvPr>
          <p:cNvSpPr>
            <a:spLocks noGrp="1"/>
          </p:cNvSpPr>
          <p:nvPr>
            <p:ph type="ftr" sz="quarter" idx="11"/>
          </p:nvPr>
        </p:nvSpPr>
        <p:spPr/>
        <p:txBody>
          <a:bodyPr/>
          <a:lstStyle/>
          <a:p>
            <a:r>
              <a:rPr lang="en-US"/>
              <a:t>© 2021 GCA. All rights reserved.</a:t>
            </a:r>
          </a:p>
        </p:txBody>
      </p:sp>
      <p:sp>
        <p:nvSpPr>
          <p:cNvPr id="6" name="Slide Number Placeholder 5">
            <a:extLst>
              <a:ext uri="{FF2B5EF4-FFF2-40B4-BE49-F238E27FC236}">
                <a16:creationId xmlns:a16="http://schemas.microsoft.com/office/drawing/2014/main" id="{64C1C0B5-B850-5A4C-846E-071C1DBE9CF4}"/>
              </a:ext>
            </a:extLst>
          </p:cNvPr>
          <p:cNvSpPr>
            <a:spLocks noGrp="1"/>
          </p:cNvSpPr>
          <p:nvPr>
            <p:ph type="sldNum" sz="quarter" idx="12"/>
          </p:nvPr>
        </p:nvSpPr>
        <p:spPr/>
        <p:txBody>
          <a:bodyPr/>
          <a:lstStyle/>
          <a:p>
            <a:fld id="{A0C0AAC3-D250-E344-A916-8282CA4A8B53}" type="slidenum">
              <a:rPr lang="en-US" smtClean="0"/>
              <a:t>‹#›</a:t>
            </a:fld>
            <a:endParaRPr lang="en-US"/>
          </a:p>
        </p:txBody>
      </p:sp>
      <p:sp>
        <p:nvSpPr>
          <p:cNvPr id="7" name="Rectangle 6">
            <a:extLst>
              <a:ext uri="{FF2B5EF4-FFF2-40B4-BE49-F238E27FC236}">
                <a16:creationId xmlns:a16="http://schemas.microsoft.com/office/drawing/2014/main" id="{78AD51BF-2A37-B542-BC0A-07B4C8B682D2}"/>
              </a:ext>
            </a:extLst>
          </p:cNvPr>
          <p:cNvSpPr/>
          <p:nvPr userDrawn="1"/>
        </p:nvSpPr>
        <p:spPr>
          <a:xfrm>
            <a:off x="11734800" y="6389954"/>
            <a:ext cx="468046" cy="46804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7DE716AC-3031-5D46-A7A9-BECF5FAE0669}"/>
              </a:ext>
            </a:extLst>
          </p:cNvPr>
          <p:cNvCxnSpPr/>
          <p:nvPr userDrawn="1"/>
        </p:nvCxnSpPr>
        <p:spPr>
          <a:xfrm>
            <a:off x="495300" y="990600"/>
            <a:ext cx="11239500" cy="0"/>
          </a:xfrm>
          <a:prstGeom prst="line">
            <a:avLst/>
          </a:prstGeom>
          <a:ln>
            <a:solidFill>
              <a:srgbClr val="C8C8C8"/>
            </a:solidFill>
          </a:ln>
        </p:spPr>
        <p:style>
          <a:lnRef idx="1">
            <a:schemeClr val="accent1"/>
          </a:lnRef>
          <a:fillRef idx="0">
            <a:schemeClr val="accent1"/>
          </a:fillRef>
          <a:effectRef idx="0">
            <a:schemeClr val="accent1"/>
          </a:effectRef>
          <a:fontRef idx="minor">
            <a:schemeClr val="tx1"/>
          </a:fontRef>
        </p:style>
      </p:cxnSp>
      <p:sp>
        <p:nvSpPr>
          <p:cNvPr id="10" name="Picture Placeholder 2">
            <a:extLst>
              <a:ext uri="{FF2B5EF4-FFF2-40B4-BE49-F238E27FC236}">
                <a16:creationId xmlns:a16="http://schemas.microsoft.com/office/drawing/2014/main" id="{AC4C5BA9-1C1C-FE4D-82EF-4DF3AAC8ED6A}"/>
              </a:ext>
            </a:extLst>
          </p:cNvPr>
          <p:cNvSpPr>
            <a:spLocks noGrp="1"/>
          </p:cNvSpPr>
          <p:nvPr>
            <p:ph type="pic" idx="13"/>
          </p:nvPr>
        </p:nvSpPr>
        <p:spPr>
          <a:xfrm>
            <a:off x="495300" y="987425"/>
            <a:ext cx="5132654" cy="477716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pic>
        <p:nvPicPr>
          <p:cNvPr id="12" name="Picture 11" descr="Logo&#10;&#10;Description automatically generated">
            <a:extLst>
              <a:ext uri="{FF2B5EF4-FFF2-40B4-BE49-F238E27FC236}">
                <a16:creationId xmlns:a16="http://schemas.microsoft.com/office/drawing/2014/main" id="{EF8E2D65-BF8B-4D4B-92AC-EE114E0D9EA2}"/>
              </a:ext>
            </a:extLst>
          </p:cNvPr>
          <p:cNvPicPr>
            <a:picLocks noChangeAspect="1"/>
          </p:cNvPicPr>
          <p:nvPr userDrawn="1"/>
        </p:nvPicPr>
        <p:blipFill>
          <a:blip r:embed="rId2"/>
          <a:stretch>
            <a:fillRect/>
          </a:stretch>
        </p:blipFill>
        <p:spPr>
          <a:xfrm>
            <a:off x="10558742" y="5636481"/>
            <a:ext cx="1176056" cy="753473"/>
          </a:xfrm>
          <a:prstGeom prst="rect">
            <a:avLst/>
          </a:prstGeom>
        </p:spPr>
      </p:pic>
    </p:spTree>
    <p:extLst>
      <p:ext uri="{BB962C8B-B14F-4D97-AF65-F5344CB8AC3E}">
        <p14:creationId xmlns:p14="http://schemas.microsoft.com/office/powerpoint/2010/main" val="39918307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A7DBC-56F6-BA4D-850A-ED8C97AE24C5}"/>
              </a:ext>
            </a:extLst>
          </p:cNvPr>
          <p:cNvSpPr>
            <a:spLocks noGrp="1"/>
          </p:cNvSpPr>
          <p:nvPr>
            <p:ph type="title"/>
          </p:nvPr>
        </p:nvSpPr>
        <p:spPr/>
        <p:txBody>
          <a:body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35D5FE01-E771-B249-B0BC-951B5B126E6B}"/>
              </a:ext>
            </a:extLst>
          </p:cNvPr>
          <p:cNvSpPr>
            <a:spLocks noGrp="1"/>
          </p:cNvSpPr>
          <p:nvPr>
            <p:ph type="ftr" sz="quarter" idx="10"/>
          </p:nvPr>
        </p:nvSpPr>
        <p:spPr/>
        <p:txBody>
          <a:bodyPr/>
          <a:lstStyle/>
          <a:p>
            <a:r>
              <a:rPr lang="en-US"/>
              <a:t>© 2021 GCA. All rights reserved.</a:t>
            </a:r>
            <a:endParaRPr lang="en-US" dirty="0"/>
          </a:p>
        </p:txBody>
      </p:sp>
      <p:sp>
        <p:nvSpPr>
          <p:cNvPr id="4" name="Slide Number Placeholder 3">
            <a:extLst>
              <a:ext uri="{FF2B5EF4-FFF2-40B4-BE49-F238E27FC236}">
                <a16:creationId xmlns:a16="http://schemas.microsoft.com/office/drawing/2014/main" id="{F892957A-F0C4-214B-91DB-EA57EC38F067}"/>
              </a:ext>
            </a:extLst>
          </p:cNvPr>
          <p:cNvSpPr>
            <a:spLocks noGrp="1"/>
          </p:cNvSpPr>
          <p:nvPr>
            <p:ph type="sldNum" sz="quarter" idx="11"/>
          </p:nvPr>
        </p:nvSpPr>
        <p:spPr/>
        <p:txBody>
          <a:bodyPr/>
          <a:lstStyle/>
          <a:p>
            <a:fld id="{A0C0AAC3-D250-E344-A916-8282CA4A8B53}" type="slidenum">
              <a:rPr lang="en-US" smtClean="0"/>
              <a:pPr/>
              <a:t>‹#›</a:t>
            </a:fld>
            <a:endParaRPr lang="en-US" dirty="0"/>
          </a:p>
        </p:txBody>
      </p:sp>
      <p:sp>
        <p:nvSpPr>
          <p:cNvPr id="5" name="Content Placeholder 2">
            <a:extLst>
              <a:ext uri="{FF2B5EF4-FFF2-40B4-BE49-F238E27FC236}">
                <a16:creationId xmlns:a16="http://schemas.microsoft.com/office/drawing/2014/main" id="{AADF2B49-A140-D949-A7A0-3A64021EF79F}"/>
              </a:ext>
            </a:extLst>
          </p:cNvPr>
          <p:cNvSpPr>
            <a:spLocks noGrp="1"/>
          </p:cNvSpPr>
          <p:nvPr>
            <p:ph idx="1"/>
          </p:nvPr>
        </p:nvSpPr>
        <p:spPr>
          <a:xfrm>
            <a:off x="6096000" y="1413501"/>
            <a:ext cx="5638800" cy="4351338"/>
          </a:xfrm>
        </p:spPr>
        <p:txBody>
          <a:bodyPr/>
          <a:lstStyle>
            <a:lvl1pPr>
              <a:buClr>
                <a:schemeClr val="accent2"/>
              </a:buClr>
              <a:defRPr/>
            </a:lvl1pPr>
            <a:lvl2pPr>
              <a:buClr>
                <a:schemeClr val="accent2"/>
              </a:buClr>
              <a:defRPr/>
            </a:lvl2pPr>
            <a:lvl3pPr>
              <a:buClr>
                <a:schemeClr val="accent4"/>
              </a:buClr>
              <a:defRPr/>
            </a:lvl3pPr>
            <a:lvl4pPr>
              <a:buClr>
                <a:schemeClr val="accent2"/>
              </a:buClr>
              <a:defRPr/>
            </a:lvl4pPr>
            <a:lvl5pPr>
              <a:buClr>
                <a:schemeClr val="accent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5">
            <a:extLst>
              <a:ext uri="{FF2B5EF4-FFF2-40B4-BE49-F238E27FC236}">
                <a16:creationId xmlns:a16="http://schemas.microsoft.com/office/drawing/2014/main" id="{05084B13-26EA-364A-A4F4-3DA02FE13569}"/>
              </a:ext>
            </a:extLst>
          </p:cNvPr>
          <p:cNvSpPr/>
          <p:nvPr userDrawn="1"/>
        </p:nvSpPr>
        <p:spPr>
          <a:xfrm>
            <a:off x="11734800" y="6389954"/>
            <a:ext cx="468046" cy="46804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2">
            <a:extLst>
              <a:ext uri="{FF2B5EF4-FFF2-40B4-BE49-F238E27FC236}">
                <a16:creationId xmlns:a16="http://schemas.microsoft.com/office/drawing/2014/main" id="{20A0C611-DD29-3C4E-8520-F15ABE4E81EE}"/>
              </a:ext>
            </a:extLst>
          </p:cNvPr>
          <p:cNvSpPr>
            <a:spLocks noGrp="1"/>
          </p:cNvSpPr>
          <p:nvPr>
            <p:ph type="pic" idx="13"/>
          </p:nvPr>
        </p:nvSpPr>
        <p:spPr>
          <a:xfrm>
            <a:off x="495300" y="987425"/>
            <a:ext cx="5132654" cy="477716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cxnSp>
        <p:nvCxnSpPr>
          <p:cNvPr id="9" name="Straight Connector 8">
            <a:extLst>
              <a:ext uri="{FF2B5EF4-FFF2-40B4-BE49-F238E27FC236}">
                <a16:creationId xmlns:a16="http://schemas.microsoft.com/office/drawing/2014/main" id="{A7AA571C-B7A4-3649-83DF-7B56B3E18AC6}"/>
              </a:ext>
            </a:extLst>
          </p:cNvPr>
          <p:cNvCxnSpPr/>
          <p:nvPr userDrawn="1"/>
        </p:nvCxnSpPr>
        <p:spPr>
          <a:xfrm>
            <a:off x="495300" y="990600"/>
            <a:ext cx="11239500" cy="0"/>
          </a:xfrm>
          <a:prstGeom prst="line">
            <a:avLst/>
          </a:prstGeom>
          <a:ln>
            <a:solidFill>
              <a:srgbClr val="C8C8C8"/>
            </a:solidFill>
          </a:ln>
        </p:spPr>
        <p:style>
          <a:lnRef idx="1">
            <a:schemeClr val="accent1"/>
          </a:lnRef>
          <a:fillRef idx="0">
            <a:schemeClr val="accent1"/>
          </a:fillRef>
          <a:effectRef idx="0">
            <a:schemeClr val="accent1"/>
          </a:effectRef>
          <a:fontRef idx="minor">
            <a:schemeClr val="tx1"/>
          </a:fontRef>
        </p:style>
      </p:cxnSp>
      <p:pic>
        <p:nvPicPr>
          <p:cNvPr id="10" name="Picture 9" descr="Logo&#10;&#10;Description automatically generated">
            <a:extLst>
              <a:ext uri="{FF2B5EF4-FFF2-40B4-BE49-F238E27FC236}">
                <a16:creationId xmlns:a16="http://schemas.microsoft.com/office/drawing/2014/main" id="{ADFA0EF2-DE4E-5944-9982-5635233FDA23}"/>
              </a:ext>
            </a:extLst>
          </p:cNvPr>
          <p:cNvPicPr>
            <a:picLocks noChangeAspect="1"/>
          </p:cNvPicPr>
          <p:nvPr userDrawn="1"/>
        </p:nvPicPr>
        <p:blipFill>
          <a:blip r:embed="rId2"/>
          <a:stretch>
            <a:fillRect/>
          </a:stretch>
        </p:blipFill>
        <p:spPr>
          <a:xfrm>
            <a:off x="10558742" y="5636481"/>
            <a:ext cx="1176056" cy="753473"/>
          </a:xfrm>
          <a:prstGeom prst="rect">
            <a:avLst/>
          </a:prstGeom>
        </p:spPr>
      </p:pic>
    </p:spTree>
    <p:extLst>
      <p:ext uri="{BB962C8B-B14F-4D97-AF65-F5344CB8AC3E}">
        <p14:creationId xmlns:p14="http://schemas.microsoft.com/office/powerpoint/2010/main" val="33385504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Title and Content_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C045E-0CDF-2542-9326-5DFD00513AAE}"/>
              </a:ext>
            </a:extLst>
          </p:cNvPr>
          <p:cNvSpPr>
            <a:spLocks noGrp="1"/>
          </p:cNvSpPr>
          <p:nvPr>
            <p:ph type="title"/>
          </p:nvPr>
        </p:nvSpPr>
        <p:spPr>
          <a:xfrm>
            <a:off x="495299" y="319714"/>
            <a:ext cx="11239499" cy="656822"/>
          </a:xfrm>
        </p:spPr>
        <p:txBody>
          <a:bodyPr/>
          <a:lstStyle>
            <a:lvl1pPr>
              <a:defRPr b="1" i="0">
                <a:latin typeface="HelveticaNeueLT Std Blk Cn" panose="020B0604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444E632-35E1-8847-A86C-52778DE1FBA2}"/>
              </a:ext>
            </a:extLst>
          </p:cNvPr>
          <p:cNvSpPr>
            <a:spLocks noGrp="1"/>
          </p:cNvSpPr>
          <p:nvPr>
            <p:ph idx="1"/>
          </p:nvPr>
        </p:nvSpPr>
        <p:spPr>
          <a:xfrm>
            <a:off x="6096000" y="1413501"/>
            <a:ext cx="5638800" cy="4351338"/>
          </a:xfrm>
        </p:spPr>
        <p:txBody>
          <a:bodyPr/>
          <a:lstStyle>
            <a:lvl1pPr>
              <a:buClr>
                <a:schemeClr val="accent5"/>
              </a:buCl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553C274A-D676-EF4C-AC2B-87AB19B9F416}"/>
              </a:ext>
            </a:extLst>
          </p:cNvPr>
          <p:cNvSpPr>
            <a:spLocks noGrp="1"/>
          </p:cNvSpPr>
          <p:nvPr>
            <p:ph type="ftr" sz="quarter" idx="11"/>
          </p:nvPr>
        </p:nvSpPr>
        <p:spPr/>
        <p:txBody>
          <a:bodyPr/>
          <a:lstStyle/>
          <a:p>
            <a:r>
              <a:rPr lang="en-US"/>
              <a:t>© 2021 GCA. All rights reserved.</a:t>
            </a:r>
          </a:p>
        </p:txBody>
      </p:sp>
      <p:sp>
        <p:nvSpPr>
          <p:cNvPr id="6" name="Slide Number Placeholder 5">
            <a:extLst>
              <a:ext uri="{FF2B5EF4-FFF2-40B4-BE49-F238E27FC236}">
                <a16:creationId xmlns:a16="http://schemas.microsoft.com/office/drawing/2014/main" id="{64C1C0B5-B850-5A4C-846E-071C1DBE9CF4}"/>
              </a:ext>
            </a:extLst>
          </p:cNvPr>
          <p:cNvSpPr>
            <a:spLocks noGrp="1"/>
          </p:cNvSpPr>
          <p:nvPr>
            <p:ph type="sldNum" sz="quarter" idx="12"/>
          </p:nvPr>
        </p:nvSpPr>
        <p:spPr/>
        <p:txBody>
          <a:bodyPr/>
          <a:lstStyle/>
          <a:p>
            <a:fld id="{A0C0AAC3-D250-E344-A916-8282CA4A8B53}" type="slidenum">
              <a:rPr lang="en-US" smtClean="0"/>
              <a:t>‹#›</a:t>
            </a:fld>
            <a:endParaRPr lang="en-US"/>
          </a:p>
        </p:txBody>
      </p:sp>
      <p:sp>
        <p:nvSpPr>
          <p:cNvPr id="7" name="Rectangle 6">
            <a:extLst>
              <a:ext uri="{FF2B5EF4-FFF2-40B4-BE49-F238E27FC236}">
                <a16:creationId xmlns:a16="http://schemas.microsoft.com/office/drawing/2014/main" id="{78AD51BF-2A37-B542-BC0A-07B4C8B682D2}"/>
              </a:ext>
            </a:extLst>
          </p:cNvPr>
          <p:cNvSpPr/>
          <p:nvPr userDrawn="1"/>
        </p:nvSpPr>
        <p:spPr>
          <a:xfrm>
            <a:off x="11734800" y="6389954"/>
            <a:ext cx="468046" cy="46804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7DE716AC-3031-5D46-A7A9-BECF5FAE0669}"/>
              </a:ext>
            </a:extLst>
          </p:cNvPr>
          <p:cNvCxnSpPr/>
          <p:nvPr userDrawn="1"/>
        </p:nvCxnSpPr>
        <p:spPr>
          <a:xfrm>
            <a:off x="495300" y="990600"/>
            <a:ext cx="11239500" cy="0"/>
          </a:xfrm>
          <a:prstGeom prst="line">
            <a:avLst/>
          </a:prstGeom>
          <a:ln>
            <a:solidFill>
              <a:srgbClr val="C8C8C8"/>
            </a:solidFill>
          </a:ln>
        </p:spPr>
        <p:style>
          <a:lnRef idx="1">
            <a:schemeClr val="accent1"/>
          </a:lnRef>
          <a:fillRef idx="0">
            <a:schemeClr val="accent1"/>
          </a:fillRef>
          <a:effectRef idx="0">
            <a:schemeClr val="accent1"/>
          </a:effectRef>
          <a:fontRef idx="minor">
            <a:schemeClr val="tx1"/>
          </a:fontRef>
        </p:style>
      </p:cxnSp>
      <p:sp>
        <p:nvSpPr>
          <p:cNvPr id="10" name="Picture Placeholder 2">
            <a:extLst>
              <a:ext uri="{FF2B5EF4-FFF2-40B4-BE49-F238E27FC236}">
                <a16:creationId xmlns:a16="http://schemas.microsoft.com/office/drawing/2014/main" id="{AC4C5BA9-1C1C-FE4D-82EF-4DF3AAC8ED6A}"/>
              </a:ext>
            </a:extLst>
          </p:cNvPr>
          <p:cNvSpPr>
            <a:spLocks noGrp="1"/>
          </p:cNvSpPr>
          <p:nvPr>
            <p:ph type="pic" idx="13"/>
          </p:nvPr>
        </p:nvSpPr>
        <p:spPr>
          <a:xfrm>
            <a:off x="495300" y="987425"/>
            <a:ext cx="5132654" cy="477716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pic>
        <p:nvPicPr>
          <p:cNvPr id="12" name="Picture 11" descr="Logo&#10;&#10;Description automatically generated">
            <a:extLst>
              <a:ext uri="{FF2B5EF4-FFF2-40B4-BE49-F238E27FC236}">
                <a16:creationId xmlns:a16="http://schemas.microsoft.com/office/drawing/2014/main" id="{7B6CA3C3-140B-FC4F-9F53-87DD2BBF5CAA}"/>
              </a:ext>
            </a:extLst>
          </p:cNvPr>
          <p:cNvPicPr>
            <a:picLocks noChangeAspect="1"/>
          </p:cNvPicPr>
          <p:nvPr userDrawn="1"/>
        </p:nvPicPr>
        <p:blipFill>
          <a:blip r:embed="rId2"/>
          <a:stretch>
            <a:fillRect/>
          </a:stretch>
        </p:blipFill>
        <p:spPr>
          <a:xfrm>
            <a:off x="10558742" y="5636481"/>
            <a:ext cx="1176056" cy="753473"/>
          </a:xfrm>
          <a:prstGeom prst="rect">
            <a:avLst/>
          </a:prstGeom>
        </p:spPr>
      </p:pic>
    </p:spTree>
    <p:extLst>
      <p:ext uri="{BB962C8B-B14F-4D97-AF65-F5344CB8AC3E}">
        <p14:creationId xmlns:p14="http://schemas.microsoft.com/office/powerpoint/2010/main" val="37358047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Title and Content_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C045E-0CDF-2542-9326-5DFD00513AAE}"/>
              </a:ext>
            </a:extLst>
          </p:cNvPr>
          <p:cNvSpPr>
            <a:spLocks noGrp="1"/>
          </p:cNvSpPr>
          <p:nvPr>
            <p:ph type="title"/>
          </p:nvPr>
        </p:nvSpPr>
        <p:spPr>
          <a:xfrm>
            <a:off x="495300" y="319714"/>
            <a:ext cx="11239500" cy="656822"/>
          </a:xfrm>
        </p:spPr>
        <p:txBody>
          <a:bodyPr/>
          <a:lstStyle>
            <a:lvl1pPr>
              <a:defRPr b="1" i="0">
                <a:solidFill>
                  <a:schemeClr val="accent1"/>
                </a:solidFill>
                <a:latin typeface="HelveticaNeueLT Std Blk Cn" panose="020B0604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444E632-35E1-8847-A86C-52778DE1FBA2}"/>
              </a:ext>
            </a:extLst>
          </p:cNvPr>
          <p:cNvSpPr>
            <a:spLocks noGrp="1"/>
          </p:cNvSpPr>
          <p:nvPr>
            <p:ph idx="1"/>
          </p:nvPr>
        </p:nvSpPr>
        <p:spPr>
          <a:xfrm>
            <a:off x="6096000" y="1413501"/>
            <a:ext cx="5638800" cy="4351338"/>
          </a:xfrm>
        </p:spPr>
        <p:txBody>
          <a:bodyPr/>
          <a:lstStyle>
            <a:lvl1pPr>
              <a:buClr>
                <a:schemeClr val="accent6"/>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553C274A-D676-EF4C-AC2B-87AB19B9F416}"/>
              </a:ext>
            </a:extLst>
          </p:cNvPr>
          <p:cNvSpPr>
            <a:spLocks noGrp="1"/>
          </p:cNvSpPr>
          <p:nvPr>
            <p:ph type="ftr" sz="quarter" idx="11"/>
          </p:nvPr>
        </p:nvSpPr>
        <p:spPr/>
        <p:txBody>
          <a:bodyPr/>
          <a:lstStyle/>
          <a:p>
            <a:r>
              <a:rPr lang="en-US"/>
              <a:t>© 2021 GCA. All rights reserved.</a:t>
            </a:r>
          </a:p>
        </p:txBody>
      </p:sp>
      <p:sp>
        <p:nvSpPr>
          <p:cNvPr id="6" name="Slide Number Placeholder 5">
            <a:extLst>
              <a:ext uri="{FF2B5EF4-FFF2-40B4-BE49-F238E27FC236}">
                <a16:creationId xmlns:a16="http://schemas.microsoft.com/office/drawing/2014/main" id="{64C1C0B5-B850-5A4C-846E-071C1DBE9CF4}"/>
              </a:ext>
            </a:extLst>
          </p:cNvPr>
          <p:cNvSpPr>
            <a:spLocks noGrp="1"/>
          </p:cNvSpPr>
          <p:nvPr>
            <p:ph type="sldNum" sz="quarter" idx="12"/>
          </p:nvPr>
        </p:nvSpPr>
        <p:spPr/>
        <p:txBody>
          <a:bodyPr/>
          <a:lstStyle/>
          <a:p>
            <a:fld id="{A0C0AAC3-D250-E344-A916-8282CA4A8B53}" type="slidenum">
              <a:rPr lang="en-US" smtClean="0"/>
              <a:t>‹#›</a:t>
            </a:fld>
            <a:endParaRPr lang="en-US"/>
          </a:p>
        </p:txBody>
      </p:sp>
      <p:sp>
        <p:nvSpPr>
          <p:cNvPr id="7" name="Rectangle 6">
            <a:extLst>
              <a:ext uri="{FF2B5EF4-FFF2-40B4-BE49-F238E27FC236}">
                <a16:creationId xmlns:a16="http://schemas.microsoft.com/office/drawing/2014/main" id="{78AD51BF-2A37-B542-BC0A-07B4C8B682D2}"/>
              </a:ext>
            </a:extLst>
          </p:cNvPr>
          <p:cNvSpPr/>
          <p:nvPr userDrawn="1"/>
        </p:nvSpPr>
        <p:spPr>
          <a:xfrm>
            <a:off x="11734800" y="6389954"/>
            <a:ext cx="468046" cy="46804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7DE716AC-3031-5D46-A7A9-BECF5FAE0669}"/>
              </a:ext>
            </a:extLst>
          </p:cNvPr>
          <p:cNvCxnSpPr/>
          <p:nvPr userDrawn="1"/>
        </p:nvCxnSpPr>
        <p:spPr>
          <a:xfrm>
            <a:off x="495300" y="990600"/>
            <a:ext cx="11239500" cy="0"/>
          </a:xfrm>
          <a:prstGeom prst="line">
            <a:avLst/>
          </a:prstGeom>
          <a:ln>
            <a:solidFill>
              <a:srgbClr val="C8C8C8"/>
            </a:solidFill>
          </a:ln>
        </p:spPr>
        <p:style>
          <a:lnRef idx="1">
            <a:schemeClr val="accent1"/>
          </a:lnRef>
          <a:fillRef idx="0">
            <a:schemeClr val="accent1"/>
          </a:fillRef>
          <a:effectRef idx="0">
            <a:schemeClr val="accent1"/>
          </a:effectRef>
          <a:fontRef idx="minor">
            <a:schemeClr val="tx1"/>
          </a:fontRef>
        </p:style>
      </p:cxnSp>
      <p:sp>
        <p:nvSpPr>
          <p:cNvPr id="10" name="Picture Placeholder 2">
            <a:extLst>
              <a:ext uri="{FF2B5EF4-FFF2-40B4-BE49-F238E27FC236}">
                <a16:creationId xmlns:a16="http://schemas.microsoft.com/office/drawing/2014/main" id="{AC4C5BA9-1C1C-FE4D-82EF-4DF3AAC8ED6A}"/>
              </a:ext>
            </a:extLst>
          </p:cNvPr>
          <p:cNvSpPr>
            <a:spLocks noGrp="1"/>
          </p:cNvSpPr>
          <p:nvPr>
            <p:ph type="pic" idx="13"/>
          </p:nvPr>
        </p:nvSpPr>
        <p:spPr>
          <a:xfrm>
            <a:off x="495300" y="987425"/>
            <a:ext cx="5132654" cy="477716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pic>
        <p:nvPicPr>
          <p:cNvPr id="12" name="Picture 11" descr="Logo&#10;&#10;Description automatically generated">
            <a:extLst>
              <a:ext uri="{FF2B5EF4-FFF2-40B4-BE49-F238E27FC236}">
                <a16:creationId xmlns:a16="http://schemas.microsoft.com/office/drawing/2014/main" id="{99F62B47-A9B1-EF4A-BBDF-4B6FFAEFE930}"/>
              </a:ext>
            </a:extLst>
          </p:cNvPr>
          <p:cNvPicPr>
            <a:picLocks noChangeAspect="1"/>
          </p:cNvPicPr>
          <p:nvPr userDrawn="1"/>
        </p:nvPicPr>
        <p:blipFill>
          <a:blip r:embed="rId2"/>
          <a:stretch>
            <a:fillRect/>
          </a:stretch>
        </p:blipFill>
        <p:spPr>
          <a:xfrm>
            <a:off x="10558742" y="5636481"/>
            <a:ext cx="1176056" cy="753473"/>
          </a:xfrm>
          <a:prstGeom prst="rect">
            <a:avLst/>
          </a:prstGeom>
        </p:spPr>
      </p:pic>
    </p:spTree>
    <p:extLst>
      <p:ext uri="{BB962C8B-B14F-4D97-AF65-F5344CB8AC3E}">
        <p14:creationId xmlns:p14="http://schemas.microsoft.com/office/powerpoint/2010/main" val="35014973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_Title and Content_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AF4E38D-BB6B-0345-BB39-72935EA102C6}"/>
              </a:ext>
            </a:extLst>
          </p:cNvPr>
          <p:cNvSpPr/>
          <p:nvPr userDrawn="1"/>
        </p:nvSpPr>
        <p:spPr>
          <a:xfrm>
            <a:off x="0" y="0"/>
            <a:ext cx="1220284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2" name="Footer Placeholder 4">
            <a:extLst>
              <a:ext uri="{FF2B5EF4-FFF2-40B4-BE49-F238E27FC236}">
                <a16:creationId xmlns:a16="http://schemas.microsoft.com/office/drawing/2014/main" id="{90011786-5025-6842-81D8-F1552F8C1560}"/>
              </a:ext>
            </a:extLst>
          </p:cNvPr>
          <p:cNvSpPr txBox="1">
            <a:spLocks/>
          </p:cNvSpPr>
          <p:nvPr userDrawn="1"/>
        </p:nvSpPr>
        <p:spPr>
          <a:xfrm>
            <a:off x="495300" y="6323593"/>
            <a:ext cx="4114800" cy="365125"/>
          </a:xfrm>
          <a:prstGeom prst="rect">
            <a:avLst/>
          </a:prstGeom>
        </p:spPr>
        <p:txBody>
          <a:bodyPr vert="horz" lIns="0" tIns="0" rIns="0" bIns="0" rtlCol="0" anchor="ctr"/>
          <a:lstStyle>
            <a:defPPr>
              <a:defRPr lang="en-US"/>
            </a:defPPr>
            <a:lvl1pPr marL="0" algn="l" defTabSz="914400" rtl="0" eaLnBrk="1" latinLnBrk="0" hangingPunct="1">
              <a:defRPr sz="800" b="0" i="0" kern="1200">
                <a:solidFill>
                  <a:srgbClr val="546988"/>
                </a:solidFill>
                <a:latin typeface="HelveticaNeueLT Std Med Cn"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2021 GCA. All rights reserved.</a:t>
            </a:r>
          </a:p>
        </p:txBody>
      </p:sp>
      <p:sp>
        <p:nvSpPr>
          <p:cNvPr id="13" name="Slide Number Placeholder 5">
            <a:extLst>
              <a:ext uri="{FF2B5EF4-FFF2-40B4-BE49-F238E27FC236}">
                <a16:creationId xmlns:a16="http://schemas.microsoft.com/office/drawing/2014/main" id="{73C4EABB-4914-054A-9B13-B6E9D3841921}"/>
              </a:ext>
            </a:extLst>
          </p:cNvPr>
          <p:cNvSpPr txBox="1">
            <a:spLocks/>
          </p:cNvSpPr>
          <p:nvPr userDrawn="1"/>
        </p:nvSpPr>
        <p:spPr>
          <a:xfrm>
            <a:off x="5331849" y="6323593"/>
            <a:ext cx="1535269" cy="365125"/>
          </a:xfrm>
          <a:prstGeom prst="rect">
            <a:avLst/>
          </a:prstGeom>
        </p:spPr>
        <p:txBody>
          <a:bodyPr vert="horz" lIns="0" tIns="0" rIns="0" bIns="0" rtlCol="0" anchor="ctr"/>
          <a:lstStyle>
            <a:defPPr>
              <a:defRPr lang="en-US"/>
            </a:defPPr>
            <a:lvl1pPr marL="0" algn="ctr" defTabSz="914400" rtl="0" eaLnBrk="1" latinLnBrk="0" hangingPunct="1">
              <a:defRPr sz="800" b="0" i="0" kern="1200">
                <a:solidFill>
                  <a:srgbClr val="546988"/>
                </a:solidFill>
                <a:latin typeface="HelveticaNeueLT Std Med Cn"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0C0AAC3-D250-E344-A916-8282CA4A8B53}" type="slidenum">
              <a:rPr lang="en-US" smtClean="0"/>
              <a:pPr/>
              <a:t>‹#›</a:t>
            </a:fld>
            <a:endParaRPr lang="en-US" dirty="0"/>
          </a:p>
        </p:txBody>
      </p:sp>
      <p:sp>
        <p:nvSpPr>
          <p:cNvPr id="2" name="Title 1">
            <a:extLst>
              <a:ext uri="{FF2B5EF4-FFF2-40B4-BE49-F238E27FC236}">
                <a16:creationId xmlns:a16="http://schemas.microsoft.com/office/drawing/2014/main" id="{3F8C045E-0CDF-2542-9326-5DFD00513AAE}"/>
              </a:ext>
            </a:extLst>
          </p:cNvPr>
          <p:cNvSpPr>
            <a:spLocks noGrp="1"/>
          </p:cNvSpPr>
          <p:nvPr>
            <p:ph type="title"/>
          </p:nvPr>
        </p:nvSpPr>
        <p:spPr>
          <a:xfrm>
            <a:off x="495300" y="319714"/>
            <a:ext cx="11239500" cy="656822"/>
          </a:xfrm>
        </p:spPr>
        <p:txBody>
          <a:bodyPr/>
          <a:lstStyle>
            <a:lvl1pPr>
              <a:defRPr b="1" i="0">
                <a:solidFill>
                  <a:schemeClr val="bg1">
                    <a:lumMod val="95000"/>
                  </a:schemeClr>
                </a:solidFill>
                <a:latin typeface="HelveticaNeueLT Std Blk Cn" panose="020B0604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444E632-35E1-8847-A86C-52778DE1FBA2}"/>
              </a:ext>
            </a:extLst>
          </p:cNvPr>
          <p:cNvSpPr>
            <a:spLocks noGrp="1"/>
          </p:cNvSpPr>
          <p:nvPr>
            <p:ph idx="1"/>
          </p:nvPr>
        </p:nvSpPr>
        <p:spPr>
          <a:xfrm>
            <a:off x="6096000" y="1413501"/>
            <a:ext cx="5638800" cy="4351338"/>
          </a:xfrm>
        </p:spPr>
        <p:txBody>
          <a:bodyPr/>
          <a:lstStyle>
            <a:lvl1pPr>
              <a:buClr>
                <a:schemeClr val="bg1"/>
              </a:buClr>
              <a:defRPr>
                <a:solidFill>
                  <a:schemeClr val="bg1">
                    <a:lumMod val="95000"/>
                  </a:schemeClr>
                </a:solidFill>
              </a:defRPr>
            </a:lvl1pPr>
            <a:lvl2pPr>
              <a:buClr>
                <a:schemeClr val="bg1"/>
              </a:buClr>
              <a:defRPr>
                <a:solidFill>
                  <a:schemeClr val="bg1">
                    <a:lumMod val="95000"/>
                  </a:schemeClr>
                </a:solidFill>
              </a:defRPr>
            </a:lvl2pPr>
            <a:lvl3pPr>
              <a:buClr>
                <a:schemeClr val="bg1"/>
              </a:buClr>
              <a:defRPr>
                <a:solidFill>
                  <a:schemeClr val="bg1">
                    <a:lumMod val="95000"/>
                  </a:schemeClr>
                </a:solidFill>
              </a:defRPr>
            </a:lvl3pPr>
            <a:lvl4pPr>
              <a:buClr>
                <a:schemeClr val="bg1"/>
              </a:buClr>
              <a:defRPr>
                <a:solidFill>
                  <a:schemeClr val="bg1">
                    <a:lumMod val="95000"/>
                  </a:schemeClr>
                </a:solidFill>
              </a:defRPr>
            </a:lvl4pPr>
            <a:lvl5pPr>
              <a:buClr>
                <a:schemeClr val="bg1"/>
              </a:buClr>
              <a:defRPr>
                <a:solidFill>
                  <a:schemeClr val="bg1">
                    <a:lumMod val="9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a:extLst>
              <a:ext uri="{FF2B5EF4-FFF2-40B4-BE49-F238E27FC236}">
                <a16:creationId xmlns:a16="http://schemas.microsoft.com/office/drawing/2014/main" id="{7DE716AC-3031-5D46-A7A9-BECF5FAE0669}"/>
              </a:ext>
            </a:extLst>
          </p:cNvPr>
          <p:cNvCxnSpPr/>
          <p:nvPr userDrawn="1"/>
        </p:nvCxnSpPr>
        <p:spPr>
          <a:xfrm>
            <a:off x="495300" y="990600"/>
            <a:ext cx="112395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Picture Placeholder 2">
            <a:extLst>
              <a:ext uri="{FF2B5EF4-FFF2-40B4-BE49-F238E27FC236}">
                <a16:creationId xmlns:a16="http://schemas.microsoft.com/office/drawing/2014/main" id="{AC4C5BA9-1C1C-FE4D-82EF-4DF3AAC8ED6A}"/>
              </a:ext>
            </a:extLst>
          </p:cNvPr>
          <p:cNvSpPr>
            <a:spLocks noGrp="1"/>
          </p:cNvSpPr>
          <p:nvPr>
            <p:ph type="pic" idx="13"/>
          </p:nvPr>
        </p:nvSpPr>
        <p:spPr>
          <a:xfrm>
            <a:off x="495300" y="987425"/>
            <a:ext cx="5132654" cy="4777161"/>
          </a:xfrm>
        </p:spPr>
        <p:txBody>
          <a:bodyPr/>
          <a:lstStyle>
            <a:lvl1pPr marL="0" indent="0">
              <a:buNone/>
              <a:defRPr sz="3200">
                <a:solidFill>
                  <a:schemeClr val="bg1">
                    <a:lumMod val="9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6" name="Rectangle 15">
            <a:extLst>
              <a:ext uri="{FF2B5EF4-FFF2-40B4-BE49-F238E27FC236}">
                <a16:creationId xmlns:a16="http://schemas.microsoft.com/office/drawing/2014/main" id="{BE1A4450-A670-D740-B6B9-95D960B413B2}"/>
              </a:ext>
            </a:extLst>
          </p:cNvPr>
          <p:cNvSpPr/>
          <p:nvPr userDrawn="1"/>
        </p:nvSpPr>
        <p:spPr>
          <a:xfrm>
            <a:off x="11734800" y="6389953"/>
            <a:ext cx="468046" cy="468046"/>
          </a:xfrm>
          <a:prstGeom prst="rect">
            <a:avLst/>
          </a:prstGeom>
          <a:solidFill>
            <a:schemeClr val="accent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6D7A"/>
              </a:solidFill>
            </a:endParaRPr>
          </a:p>
        </p:txBody>
      </p:sp>
      <p:pic>
        <p:nvPicPr>
          <p:cNvPr id="14" name="Picture 13" descr="Icon&#10;&#10;Description automatically generated">
            <a:extLst>
              <a:ext uri="{FF2B5EF4-FFF2-40B4-BE49-F238E27FC236}">
                <a16:creationId xmlns:a16="http://schemas.microsoft.com/office/drawing/2014/main" id="{B53B7F19-37DB-BA4C-88FF-76C8F62B95D8}"/>
              </a:ext>
            </a:extLst>
          </p:cNvPr>
          <p:cNvPicPr>
            <a:picLocks noChangeAspect="1"/>
          </p:cNvPicPr>
          <p:nvPr userDrawn="1"/>
        </p:nvPicPr>
        <p:blipFill>
          <a:blip r:embed="rId2"/>
          <a:stretch>
            <a:fillRect/>
          </a:stretch>
        </p:blipFill>
        <p:spPr>
          <a:xfrm>
            <a:off x="10560688" y="5637725"/>
            <a:ext cx="1174112" cy="752228"/>
          </a:xfrm>
          <a:prstGeom prst="rect">
            <a:avLst/>
          </a:prstGeom>
        </p:spPr>
      </p:pic>
    </p:spTree>
    <p:extLst>
      <p:ext uri="{BB962C8B-B14F-4D97-AF65-F5344CB8AC3E}">
        <p14:creationId xmlns:p14="http://schemas.microsoft.com/office/powerpoint/2010/main" val="2088289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A626BF0-4EC3-C044-AA0D-4646A1F952C4}"/>
              </a:ext>
            </a:extLst>
          </p:cNvPr>
          <p:cNvSpPr/>
          <p:nvPr userDrawn="1"/>
        </p:nvSpPr>
        <p:spPr>
          <a:xfrm>
            <a:off x="1" y="986737"/>
            <a:ext cx="7386034" cy="24412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FE185F-4EE8-8647-911A-84EEEBF5059A}"/>
              </a:ext>
            </a:extLst>
          </p:cNvPr>
          <p:cNvSpPr>
            <a:spLocks noGrp="1"/>
          </p:cNvSpPr>
          <p:nvPr>
            <p:ph type="ctrTitle"/>
          </p:nvPr>
        </p:nvSpPr>
        <p:spPr>
          <a:xfrm>
            <a:off x="944450" y="4340649"/>
            <a:ext cx="7867897" cy="997643"/>
          </a:xfrm>
        </p:spPr>
        <p:txBody>
          <a:bodyPr anchor="t" anchorCtr="0">
            <a:normAutofit/>
          </a:bodyPr>
          <a:lstStyle>
            <a:lvl1pPr algn="l">
              <a:defRPr sz="3200" b="0" i="0">
                <a:solidFill>
                  <a:schemeClr val="accent5"/>
                </a:solidFill>
                <a:latin typeface="HelveticaNeueLT Std Med Cn" panose="020B0604020202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96BD737A-2A92-D04C-B3DD-4A2F5B7CCB78}"/>
              </a:ext>
            </a:extLst>
          </p:cNvPr>
          <p:cNvSpPr>
            <a:spLocks noGrp="1"/>
          </p:cNvSpPr>
          <p:nvPr>
            <p:ph type="subTitle" idx="1"/>
          </p:nvPr>
        </p:nvSpPr>
        <p:spPr>
          <a:xfrm>
            <a:off x="944452" y="5269026"/>
            <a:ext cx="7867898" cy="598374"/>
          </a:xfrm>
        </p:spPr>
        <p:txBody>
          <a:bodyPr anchor="b" anchorCtr="0">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a:extLst>
              <a:ext uri="{FF2B5EF4-FFF2-40B4-BE49-F238E27FC236}">
                <a16:creationId xmlns:a16="http://schemas.microsoft.com/office/drawing/2014/main" id="{99DF4A0C-AD78-2943-A558-8256197FC757}"/>
              </a:ext>
            </a:extLst>
          </p:cNvPr>
          <p:cNvSpPr>
            <a:spLocks noGrp="1"/>
          </p:cNvSpPr>
          <p:nvPr>
            <p:ph type="ftr" sz="quarter" idx="11"/>
          </p:nvPr>
        </p:nvSpPr>
        <p:spPr>
          <a:xfrm>
            <a:off x="7121480" y="6323593"/>
            <a:ext cx="4079920" cy="365125"/>
          </a:xfrm>
        </p:spPr>
        <p:txBody>
          <a:bodyPr/>
          <a:lstStyle>
            <a:lvl1pPr algn="r">
              <a:defRPr/>
            </a:lvl1pPr>
          </a:lstStyle>
          <a:p>
            <a:r>
              <a:rPr lang="en-US" dirty="0"/>
              <a:t>© 2021 GCA. All rights reserved.</a:t>
            </a:r>
          </a:p>
        </p:txBody>
      </p:sp>
      <p:sp>
        <p:nvSpPr>
          <p:cNvPr id="10" name="Rectangle 9">
            <a:extLst>
              <a:ext uri="{FF2B5EF4-FFF2-40B4-BE49-F238E27FC236}">
                <a16:creationId xmlns:a16="http://schemas.microsoft.com/office/drawing/2014/main" id="{33D82279-1B8E-C745-958C-BEFEBA88BA53}"/>
              </a:ext>
            </a:extLst>
          </p:cNvPr>
          <p:cNvSpPr/>
          <p:nvPr userDrawn="1"/>
        </p:nvSpPr>
        <p:spPr>
          <a:xfrm>
            <a:off x="11201400" y="986737"/>
            <a:ext cx="990600" cy="244124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Picture Placeholder 2">
            <a:extLst>
              <a:ext uri="{FF2B5EF4-FFF2-40B4-BE49-F238E27FC236}">
                <a16:creationId xmlns:a16="http://schemas.microsoft.com/office/drawing/2014/main" id="{726B53AA-EC01-E94C-9DBF-FAB38BEC155A}"/>
              </a:ext>
            </a:extLst>
          </p:cNvPr>
          <p:cNvSpPr>
            <a:spLocks noGrp="1"/>
          </p:cNvSpPr>
          <p:nvPr>
            <p:ph type="pic" idx="12"/>
          </p:nvPr>
        </p:nvSpPr>
        <p:spPr>
          <a:xfrm>
            <a:off x="7386035" y="987426"/>
            <a:ext cx="3815366" cy="244055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3" name="TextBox 12">
            <a:extLst>
              <a:ext uri="{FF2B5EF4-FFF2-40B4-BE49-F238E27FC236}">
                <a16:creationId xmlns:a16="http://schemas.microsoft.com/office/drawing/2014/main" id="{D113CA9E-3531-4F4C-B682-AEF1912B465A}"/>
              </a:ext>
            </a:extLst>
          </p:cNvPr>
          <p:cNvSpPr txBox="1"/>
          <p:nvPr userDrawn="1"/>
        </p:nvSpPr>
        <p:spPr>
          <a:xfrm>
            <a:off x="10524933" y="504392"/>
            <a:ext cx="676467" cy="215444"/>
          </a:xfrm>
          <a:prstGeom prst="rect">
            <a:avLst/>
          </a:prstGeom>
          <a:noFill/>
        </p:spPr>
        <p:txBody>
          <a:bodyPr wrap="none" lIns="0" tIns="0" rIns="0" bIns="0" rtlCol="0">
            <a:noAutofit/>
          </a:bodyPr>
          <a:lstStyle/>
          <a:p>
            <a:pPr algn="just"/>
            <a:r>
              <a:rPr lang="en-US" sz="1400" b="1" i="0" dirty="0" err="1">
                <a:solidFill>
                  <a:schemeClr val="accent5"/>
                </a:solidFill>
                <a:latin typeface="HelveticaNeueLT Std Med Cn" panose="020B0604020202020204" pitchFamily="34" charset="0"/>
              </a:rPr>
              <a:t>gcatx.org</a:t>
            </a:r>
            <a:endParaRPr lang="en-US" sz="1400" b="1" i="0" dirty="0">
              <a:solidFill>
                <a:schemeClr val="accent5"/>
              </a:solidFill>
              <a:latin typeface="HelveticaNeueLT Std Med Cn" panose="020B0604020202020204" pitchFamily="34" charset="0"/>
            </a:endParaRPr>
          </a:p>
        </p:txBody>
      </p:sp>
      <p:sp>
        <p:nvSpPr>
          <p:cNvPr id="14" name="TextBox 13">
            <a:extLst>
              <a:ext uri="{FF2B5EF4-FFF2-40B4-BE49-F238E27FC236}">
                <a16:creationId xmlns:a16="http://schemas.microsoft.com/office/drawing/2014/main" id="{A0EE3227-686F-9340-A75B-78253EE28818}"/>
              </a:ext>
            </a:extLst>
          </p:cNvPr>
          <p:cNvSpPr txBox="1"/>
          <p:nvPr userDrawn="1"/>
        </p:nvSpPr>
        <p:spPr>
          <a:xfrm>
            <a:off x="495300" y="990600"/>
            <a:ext cx="6355976" cy="2438400"/>
          </a:xfrm>
          <a:prstGeom prst="rect">
            <a:avLst/>
          </a:prstGeom>
          <a:noFill/>
        </p:spPr>
        <p:txBody>
          <a:bodyPr wrap="square" lIns="0" tIns="0" rIns="0" bIns="0" rtlCol="0" anchor="ctr" anchorCtr="0">
            <a:noAutofit/>
          </a:bodyPr>
          <a:lstStyle/>
          <a:p>
            <a:pPr algn="just"/>
            <a:r>
              <a:rPr lang="en-US" sz="4800" b="1" i="0" dirty="0">
                <a:solidFill>
                  <a:schemeClr val="bg1"/>
                </a:solidFill>
                <a:latin typeface="HelveticaNeueLT Std Blk Cn" panose="020B0604020202020204" pitchFamily="34" charset="0"/>
              </a:rPr>
              <a:t>Gulf Coast Authority</a:t>
            </a:r>
          </a:p>
        </p:txBody>
      </p:sp>
      <p:pic>
        <p:nvPicPr>
          <p:cNvPr id="11" name="Picture 10" descr="Logo&#10;&#10;Description automatically generated">
            <a:extLst>
              <a:ext uri="{FF2B5EF4-FFF2-40B4-BE49-F238E27FC236}">
                <a16:creationId xmlns:a16="http://schemas.microsoft.com/office/drawing/2014/main" id="{7B07C99B-61DE-1C44-8B3B-D3F461C3CC84}"/>
              </a:ext>
            </a:extLst>
          </p:cNvPr>
          <p:cNvPicPr>
            <a:picLocks noChangeAspect="1"/>
          </p:cNvPicPr>
          <p:nvPr userDrawn="1"/>
        </p:nvPicPr>
        <p:blipFill>
          <a:blip r:embed="rId2"/>
          <a:stretch>
            <a:fillRect/>
          </a:stretch>
        </p:blipFill>
        <p:spPr>
          <a:xfrm>
            <a:off x="8812347" y="4336786"/>
            <a:ext cx="2389052" cy="1530613"/>
          </a:xfrm>
          <a:prstGeom prst="rect">
            <a:avLst/>
          </a:prstGeom>
        </p:spPr>
      </p:pic>
    </p:spTree>
    <p:extLst>
      <p:ext uri="{BB962C8B-B14F-4D97-AF65-F5344CB8AC3E}">
        <p14:creationId xmlns:p14="http://schemas.microsoft.com/office/powerpoint/2010/main" val="7231820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6_Title and Content_3">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FA676E-3F7F-9C48-BEEB-57932D7FD7BC}"/>
              </a:ext>
            </a:extLst>
          </p:cNvPr>
          <p:cNvSpPr/>
          <p:nvPr userDrawn="1"/>
        </p:nvSpPr>
        <p:spPr>
          <a:xfrm>
            <a:off x="0" y="0"/>
            <a:ext cx="1220284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4">
            <a:extLst>
              <a:ext uri="{FF2B5EF4-FFF2-40B4-BE49-F238E27FC236}">
                <a16:creationId xmlns:a16="http://schemas.microsoft.com/office/drawing/2014/main" id="{29C4EC26-DC65-8642-A28B-223EB5ACF23C}"/>
              </a:ext>
            </a:extLst>
          </p:cNvPr>
          <p:cNvSpPr txBox="1">
            <a:spLocks/>
          </p:cNvSpPr>
          <p:nvPr userDrawn="1"/>
        </p:nvSpPr>
        <p:spPr>
          <a:xfrm>
            <a:off x="495300" y="6323593"/>
            <a:ext cx="4114800" cy="365125"/>
          </a:xfrm>
          <a:prstGeom prst="rect">
            <a:avLst/>
          </a:prstGeom>
        </p:spPr>
        <p:txBody>
          <a:bodyPr vert="horz" lIns="0" tIns="0" rIns="0" bIns="0" rtlCol="0" anchor="ctr"/>
          <a:lstStyle>
            <a:defPPr>
              <a:defRPr lang="en-US"/>
            </a:defPPr>
            <a:lvl1pPr marL="0" algn="l" defTabSz="914400" rtl="0" eaLnBrk="1" latinLnBrk="0" hangingPunct="1">
              <a:defRPr sz="800" b="0" i="0" kern="1200">
                <a:solidFill>
                  <a:srgbClr val="A4DF9E"/>
                </a:solidFill>
                <a:latin typeface="HelveticaNeueLT Std Med Cn"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3A767B"/>
                </a:solidFill>
              </a:rPr>
              <a:t>© 2021 GCA. All rights reserved.</a:t>
            </a:r>
          </a:p>
        </p:txBody>
      </p:sp>
      <p:sp>
        <p:nvSpPr>
          <p:cNvPr id="8" name="Slide Number Placeholder 5">
            <a:extLst>
              <a:ext uri="{FF2B5EF4-FFF2-40B4-BE49-F238E27FC236}">
                <a16:creationId xmlns:a16="http://schemas.microsoft.com/office/drawing/2014/main" id="{C6A96A53-AEDD-9741-B1AA-C15007B30C89}"/>
              </a:ext>
            </a:extLst>
          </p:cNvPr>
          <p:cNvSpPr txBox="1">
            <a:spLocks/>
          </p:cNvSpPr>
          <p:nvPr userDrawn="1"/>
        </p:nvSpPr>
        <p:spPr>
          <a:xfrm>
            <a:off x="5331849" y="6323593"/>
            <a:ext cx="1535269" cy="365125"/>
          </a:xfrm>
          <a:prstGeom prst="rect">
            <a:avLst/>
          </a:prstGeom>
        </p:spPr>
        <p:txBody>
          <a:bodyPr vert="horz" lIns="0" tIns="0" rIns="0" bIns="0" rtlCol="0" anchor="ctr"/>
          <a:lstStyle>
            <a:defPPr>
              <a:defRPr lang="en-US"/>
            </a:defPPr>
            <a:lvl1pPr marL="0" algn="ctr" defTabSz="914400" rtl="0" eaLnBrk="1" latinLnBrk="0" hangingPunct="1">
              <a:defRPr sz="800" b="0" i="0" kern="1200">
                <a:solidFill>
                  <a:srgbClr val="A4DF9E"/>
                </a:solidFill>
                <a:latin typeface="HelveticaNeueLT Std Med Cn"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0C0AAC3-D250-E344-A916-8282CA4A8B53}" type="slidenum">
              <a:rPr lang="en-US" smtClean="0">
                <a:solidFill>
                  <a:srgbClr val="3A767B"/>
                </a:solidFill>
              </a:rPr>
              <a:pPr/>
              <a:t>‹#›</a:t>
            </a:fld>
            <a:endParaRPr lang="en-US" dirty="0">
              <a:solidFill>
                <a:srgbClr val="3A767B"/>
              </a:solidFill>
            </a:endParaRPr>
          </a:p>
        </p:txBody>
      </p:sp>
      <p:sp>
        <p:nvSpPr>
          <p:cNvPr id="2" name="Title 1">
            <a:extLst>
              <a:ext uri="{FF2B5EF4-FFF2-40B4-BE49-F238E27FC236}">
                <a16:creationId xmlns:a16="http://schemas.microsoft.com/office/drawing/2014/main" id="{3F8C045E-0CDF-2542-9326-5DFD00513AAE}"/>
              </a:ext>
            </a:extLst>
          </p:cNvPr>
          <p:cNvSpPr>
            <a:spLocks noGrp="1"/>
          </p:cNvSpPr>
          <p:nvPr>
            <p:ph type="title"/>
          </p:nvPr>
        </p:nvSpPr>
        <p:spPr>
          <a:xfrm>
            <a:off x="495300" y="319714"/>
            <a:ext cx="11239500" cy="656822"/>
          </a:xfrm>
        </p:spPr>
        <p:txBody>
          <a:bodyPr/>
          <a:lstStyle>
            <a:lvl1pPr>
              <a:defRPr b="1" i="0">
                <a:solidFill>
                  <a:schemeClr val="bg1">
                    <a:lumMod val="95000"/>
                  </a:schemeClr>
                </a:solidFill>
                <a:latin typeface="HelveticaNeueLT Std Blk Cn" panose="020B0604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444E632-35E1-8847-A86C-52778DE1FBA2}"/>
              </a:ext>
            </a:extLst>
          </p:cNvPr>
          <p:cNvSpPr>
            <a:spLocks noGrp="1"/>
          </p:cNvSpPr>
          <p:nvPr>
            <p:ph idx="1"/>
          </p:nvPr>
        </p:nvSpPr>
        <p:spPr>
          <a:xfrm>
            <a:off x="6096000" y="1413501"/>
            <a:ext cx="5638800" cy="4351338"/>
          </a:xfrm>
        </p:spPr>
        <p:txBody>
          <a:bodyPr/>
          <a:lstStyle>
            <a:lvl1pPr>
              <a:buClr>
                <a:schemeClr val="bg1"/>
              </a:buClr>
              <a:defRPr>
                <a:solidFill>
                  <a:schemeClr val="bg1">
                    <a:lumMod val="95000"/>
                  </a:schemeClr>
                </a:solidFill>
              </a:defRPr>
            </a:lvl1pPr>
            <a:lvl2pPr>
              <a:buClr>
                <a:schemeClr val="bg1"/>
              </a:buClr>
              <a:defRPr>
                <a:solidFill>
                  <a:schemeClr val="bg1">
                    <a:lumMod val="95000"/>
                  </a:schemeClr>
                </a:solidFill>
              </a:defRPr>
            </a:lvl2pPr>
            <a:lvl3pPr>
              <a:buClr>
                <a:schemeClr val="bg1"/>
              </a:buClr>
              <a:defRPr>
                <a:solidFill>
                  <a:schemeClr val="bg1">
                    <a:lumMod val="95000"/>
                  </a:schemeClr>
                </a:solidFill>
              </a:defRPr>
            </a:lvl3pPr>
            <a:lvl4pPr>
              <a:buClr>
                <a:schemeClr val="bg1"/>
              </a:buClr>
              <a:defRPr>
                <a:solidFill>
                  <a:schemeClr val="bg1">
                    <a:lumMod val="95000"/>
                  </a:schemeClr>
                </a:solidFill>
              </a:defRPr>
            </a:lvl4pPr>
            <a:lvl5pPr>
              <a:buClr>
                <a:schemeClr val="bg1"/>
              </a:buClr>
              <a:defRPr>
                <a:solidFill>
                  <a:schemeClr val="bg1">
                    <a:lumMod val="9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a:extLst>
              <a:ext uri="{FF2B5EF4-FFF2-40B4-BE49-F238E27FC236}">
                <a16:creationId xmlns:a16="http://schemas.microsoft.com/office/drawing/2014/main" id="{7DE716AC-3031-5D46-A7A9-BECF5FAE0669}"/>
              </a:ext>
            </a:extLst>
          </p:cNvPr>
          <p:cNvCxnSpPr/>
          <p:nvPr userDrawn="1"/>
        </p:nvCxnSpPr>
        <p:spPr>
          <a:xfrm>
            <a:off x="495300" y="990600"/>
            <a:ext cx="112395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Picture Placeholder 2">
            <a:extLst>
              <a:ext uri="{FF2B5EF4-FFF2-40B4-BE49-F238E27FC236}">
                <a16:creationId xmlns:a16="http://schemas.microsoft.com/office/drawing/2014/main" id="{AC4C5BA9-1C1C-FE4D-82EF-4DF3AAC8ED6A}"/>
              </a:ext>
            </a:extLst>
          </p:cNvPr>
          <p:cNvSpPr>
            <a:spLocks noGrp="1"/>
          </p:cNvSpPr>
          <p:nvPr>
            <p:ph type="pic" idx="13"/>
          </p:nvPr>
        </p:nvSpPr>
        <p:spPr>
          <a:xfrm>
            <a:off x="495300" y="987425"/>
            <a:ext cx="5132654" cy="4777161"/>
          </a:xfrm>
        </p:spPr>
        <p:txBody>
          <a:bodyPr/>
          <a:lstStyle>
            <a:lvl1pPr marL="0" indent="0">
              <a:buNone/>
              <a:defRPr sz="3200">
                <a:solidFill>
                  <a:schemeClr val="bg1">
                    <a:lumMod val="9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3" name="Rectangle 12">
            <a:extLst>
              <a:ext uri="{FF2B5EF4-FFF2-40B4-BE49-F238E27FC236}">
                <a16:creationId xmlns:a16="http://schemas.microsoft.com/office/drawing/2014/main" id="{25B051F6-7302-E047-9E0D-17F95C89F65D}"/>
              </a:ext>
            </a:extLst>
          </p:cNvPr>
          <p:cNvSpPr/>
          <p:nvPr userDrawn="1"/>
        </p:nvSpPr>
        <p:spPr>
          <a:xfrm>
            <a:off x="11734800" y="6389954"/>
            <a:ext cx="468046" cy="468046"/>
          </a:xfrm>
          <a:prstGeom prst="rect">
            <a:avLst/>
          </a:prstGeom>
          <a:solidFill>
            <a:srgbClr val="1A6F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6D7A"/>
              </a:solidFill>
            </a:endParaRPr>
          </a:p>
        </p:txBody>
      </p:sp>
      <p:pic>
        <p:nvPicPr>
          <p:cNvPr id="11" name="Picture 10" descr="Icon&#10;&#10;Description automatically generated">
            <a:extLst>
              <a:ext uri="{FF2B5EF4-FFF2-40B4-BE49-F238E27FC236}">
                <a16:creationId xmlns:a16="http://schemas.microsoft.com/office/drawing/2014/main" id="{1EA4F3B1-9631-7B4C-8BB8-2452E8972A91}"/>
              </a:ext>
            </a:extLst>
          </p:cNvPr>
          <p:cNvPicPr>
            <a:picLocks noChangeAspect="1"/>
          </p:cNvPicPr>
          <p:nvPr userDrawn="1"/>
        </p:nvPicPr>
        <p:blipFill>
          <a:blip r:embed="rId2"/>
          <a:stretch>
            <a:fillRect/>
          </a:stretch>
        </p:blipFill>
        <p:spPr>
          <a:xfrm>
            <a:off x="10560688" y="5637725"/>
            <a:ext cx="1174112" cy="752228"/>
          </a:xfrm>
          <a:prstGeom prst="rect">
            <a:avLst/>
          </a:prstGeom>
        </p:spPr>
      </p:pic>
    </p:spTree>
    <p:extLst>
      <p:ext uri="{BB962C8B-B14F-4D97-AF65-F5344CB8AC3E}">
        <p14:creationId xmlns:p14="http://schemas.microsoft.com/office/powerpoint/2010/main" val="10227602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7_Title and Content_3">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D060A92-50B0-774D-917F-335E64D6D83A}"/>
              </a:ext>
            </a:extLst>
          </p:cNvPr>
          <p:cNvSpPr/>
          <p:nvPr userDrawn="1"/>
        </p:nvSpPr>
        <p:spPr>
          <a:xfrm>
            <a:off x="0" y="0"/>
            <a:ext cx="12202846"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4">
            <a:extLst>
              <a:ext uri="{FF2B5EF4-FFF2-40B4-BE49-F238E27FC236}">
                <a16:creationId xmlns:a16="http://schemas.microsoft.com/office/drawing/2014/main" id="{4207805B-D784-3646-AA26-43E132C3F8DF}"/>
              </a:ext>
            </a:extLst>
          </p:cNvPr>
          <p:cNvSpPr txBox="1">
            <a:spLocks/>
          </p:cNvSpPr>
          <p:nvPr userDrawn="1"/>
        </p:nvSpPr>
        <p:spPr>
          <a:xfrm>
            <a:off x="495300" y="6323593"/>
            <a:ext cx="4114800" cy="365125"/>
          </a:xfrm>
          <a:prstGeom prst="rect">
            <a:avLst/>
          </a:prstGeom>
        </p:spPr>
        <p:txBody>
          <a:bodyPr vert="horz" lIns="0" tIns="0" rIns="0" bIns="0" rtlCol="0" anchor="ctr"/>
          <a:lstStyle>
            <a:defPPr>
              <a:defRPr lang="en-US"/>
            </a:defPPr>
            <a:lvl1pPr marL="0" algn="l" defTabSz="914400" rtl="0" eaLnBrk="1" latinLnBrk="0" hangingPunct="1">
              <a:defRPr sz="800" b="0" i="0" kern="1200">
                <a:solidFill>
                  <a:srgbClr val="FFED99"/>
                </a:solidFill>
                <a:latin typeface="HelveticaNeueLT Std Med Cn"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875F"/>
                </a:solidFill>
              </a:rPr>
              <a:t>© 2021 GCA. All rights reserved.</a:t>
            </a:r>
          </a:p>
        </p:txBody>
      </p:sp>
      <p:sp>
        <p:nvSpPr>
          <p:cNvPr id="8" name="Slide Number Placeholder 5">
            <a:extLst>
              <a:ext uri="{FF2B5EF4-FFF2-40B4-BE49-F238E27FC236}">
                <a16:creationId xmlns:a16="http://schemas.microsoft.com/office/drawing/2014/main" id="{DCDA30AB-3195-534D-BE89-9D7198CD3A8E}"/>
              </a:ext>
            </a:extLst>
          </p:cNvPr>
          <p:cNvSpPr txBox="1">
            <a:spLocks/>
          </p:cNvSpPr>
          <p:nvPr userDrawn="1"/>
        </p:nvSpPr>
        <p:spPr>
          <a:xfrm>
            <a:off x="5331849" y="6323593"/>
            <a:ext cx="1535269" cy="365125"/>
          </a:xfrm>
          <a:prstGeom prst="rect">
            <a:avLst/>
          </a:prstGeom>
        </p:spPr>
        <p:txBody>
          <a:bodyPr vert="horz" lIns="0" tIns="0" rIns="0" bIns="0" rtlCol="0" anchor="ctr"/>
          <a:lstStyle>
            <a:defPPr>
              <a:defRPr lang="en-US"/>
            </a:defPPr>
            <a:lvl1pPr marL="0" algn="ctr" defTabSz="914400" rtl="0" eaLnBrk="1" latinLnBrk="0" hangingPunct="1">
              <a:defRPr sz="800" b="0" i="0" kern="1200">
                <a:solidFill>
                  <a:srgbClr val="FFED99"/>
                </a:solidFill>
                <a:latin typeface="HelveticaNeueLT Std Med Cn"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0C0AAC3-D250-E344-A916-8282CA4A8B53}" type="slidenum">
              <a:rPr lang="en-US" smtClean="0">
                <a:solidFill>
                  <a:srgbClr val="00875F"/>
                </a:solidFill>
              </a:rPr>
              <a:pPr/>
              <a:t>‹#›</a:t>
            </a:fld>
            <a:endParaRPr lang="en-US" dirty="0">
              <a:solidFill>
                <a:srgbClr val="00875F"/>
              </a:solidFill>
            </a:endParaRPr>
          </a:p>
        </p:txBody>
      </p:sp>
      <p:sp>
        <p:nvSpPr>
          <p:cNvPr id="2" name="Title 1">
            <a:extLst>
              <a:ext uri="{FF2B5EF4-FFF2-40B4-BE49-F238E27FC236}">
                <a16:creationId xmlns:a16="http://schemas.microsoft.com/office/drawing/2014/main" id="{3F8C045E-0CDF-2542-9326-5DFD00513AAE}"/>
              </a:ext>
            </a:extLst>
          </p:cNvPr>
          <p:cNvSpPr>
            <a:spLocks noGrp="1"/>
          </p:cNvSpPr>
          <p:nvPr>
            <p:ph type="title"/>
          </p:nvPr>
        </p:nvSpPr>
        <p:spPr>
          <a:xfrm>
            <a:off x="495300" y="319714"/>
            <a:ext cx="11239500" cy="656822"/>
          </a:xfrm>
        </p:spPr>
        <p:txBody>
          <a:bodyPr/>
          <a:lstStyle>
            <a:lvl1pPr>
              <a:defRPr b="1" i="0">
                <a:solidFill>
                  <a:schemeClr val="bg1">
                    <a:lumMod val="95000"/>
                  </a:schemeClr>
                </a:solidFill>
                <a:latin typeface="HelveticaNeueLT Std Blk Cn" panose="020B0604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444E632-35E1-8847-A86C-52778DE1FBA2}"/>
              </a:ext>
            </a:extLst>
          </p:cNvPr>
          <p:cNvSpPr>
            <a:spLocks noGrp="1"/>
          </p:cNvSpPr>
          <p:nvPr>
            <p:ph idx="1"/>
          </p:nvPr>
        </p:nvSpPr>
        <p:spPr>
          <a:xfrm>
            <a:off x="6096000" y="1413501"/>
            <a:ext cx="5638800" cy="4351338"/>
          </a:xfrm>
        </p:spPr>
        <p:txBody>
          <a:bodyPr/>
          <a:lstStyle>
            <a:lvl1pPr>
              <a:buClr>
                <a:schemeClr val="bg1"/>
              </a:buClr>
              <a:defRPr>
                <a:solidFill>
                  <a:schemeClr val="bg1">
                    <a:lumMod val="95000"/>
                  </a:schemeClr>
                </a:solidFill>
              </a:defRPr>
            </a:lvl1pPr>
            <a:lvl2pPr>
              <a:buClr>
                <a:schemeClr val="bg1"/>
              </a:buClr>
              <a:defRPr>
                <a:solidFill>
                  <a:schemeClr val="bg1">
                    <a:lumMod val="95000"/>
                  </a:schemeClr>
                </a:solidFill>
              </a:defRPr>
            </a:lvl2pPr>
            <a:lvl3pPr>
              <a:buClr>
                <a:schemeClr val="bg1"/>
              </a:buClr>
              <a:defRPr>
                <a:solidFill>
                  <a:schemeClr val="bg1">
                    <a:lumMod val="95000"/>
                  </a:schemeClr>
                </a:solidFill>
              </a:defRPr>
            </a:lvl3pPr>
            <a:lvl4pPr>
              <a:buClr>
                <a:schemeClr val="bg1"/>
              </a:buClr>
              <a:defRPr>
                <a:solidFill>
                  <a:schemeClr val="bg1">
                    <a:lumMod val="95000"/>
                  </a:schemeClr>
                </a:solidFill>
              </a:defRPr>
            </a:lvl4pPr>
            <a:lvl5pPr>
              <a:buClr>
                <a:schemeClr val="bg1"/>
              </a:buClr>
              <a:defRPr>
                <a:solidFill>
                  <a:schemeClr val="bg1">
                    <a:lumMod val="9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a:extLst>
              <a:ext uri="{FF2B5EF4-FFF2-40B4-BE49-F238E27FC236}">
                <a16:creationId xmlns:a16="http://schemas.microsoft.com/office/drawing/2014/main" id="{7DE716AC-3031-5D46-A7A9-BECF5FAE0669}"/>
              </a:ext>
            </a:extLst>
          </p:cNvPr>
          <p:cNvCxnSpPr/>
          <p:nvPr userDrawn="1"/>
        </p:nvCxnSpPr>
        <p:spPr>
          <a:xfrm>
            <a:off x="495300" y="990600"/>
            <a:ext cx="112395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Picture Placeholder 2">
            <a:extLst>
              <a:ext uri="{FF2B5EF4-FFF2-40B4-BE49-F238E27FC236}">
                <a16:creationId xmlns:a16="http://schemas.microsoft.com/office/drawing/2014/main" id="{AC4C5BA9-1C1C-FE4D-82EF-4DF3AAC8ED6A}"/>
              </a:ext>
            </a:extLst>
          </p:cNvPr>
          <p:cNvSpPr>
            <a:spLocks noGrp="1"/>
          </p:cNvSpPr>
          <p:nvPr>
            <p:ph type="pic" idx="13"/>
          </p:nvPr>
        </p:nvSpPr>
        <p:spPr>
          <a:xfrm>
            <a:off x="495300" y="987425"/>
            <a:ext cx="5132654" cy="4777161"/>
          </a:xfrm>
        </p:spPr>
        <p:txBody>
          <a:bodyPr/>
          <a:lstStyle>
            <a:lvl1pPr marL="0" indent="0">
              <a:buNone/>
              <a:defRPr sz="3200">
                <a:solidFill>
                  <a:schemeClr val="bg1">
                    <a:lumMod val="9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3" name="Rectangle 12">
            <a:extLst>
              <a:ext uri="{FF2B5EF4-FFF2-40B4-BE49-F238E27FC236}">
                <a16:creationId xmlns:a16="http://schemas.microsoft.com/office/drawing/2014/main" id="{4643756C-F0B2-C842-98B5-47A4F238E563}"/>
              </a:ext>
            </a:extLst>
          </p:cNvPr>
          <p:cNvSpPr/>
          <p:nvPr userDrawn="1"/>
        </p:nvSpPr>
        <p:spPr>
          <a:xfrm>
            <a:off x="11734801" y="6389954"/>
            <a:ext cx="468046" cy="468046"/>
          </a:xfrm>
          <a:prstGeom prst="rect">
            <a:avLst/>
          </a:prstGeom>
          <a:solidFill>
            <a:srgbClr val="017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6D7A"/>
              </a:solidFill>
            </a:endParaRPr>
          </a:p>
        </p:txBody>
      </p:sp>
      <p:pic>
        <p:nvPicPr>
          <p:cNvPr id="11" name="Picture 10" descr="Icon&#10;&#10;Description automatically generated">
            <a:extLst>
              <a:ext uri="{FF2B5EF4-FFF2-40B4-BE49-F238E27FC236}">
                <a16:creationId xmlns:a16="http://schemas.microsoft.com/office/drawing/2014/main" id="{2E6FED7B-26C2-564A-B9F9-0F5508B43A86}"/>
              </a:ext>
            </a:extLst>
          </p:cNvPr>
          <p:cNvPicPr>
            <a:picLocks noChangeAspect="1"/>
          </p:cNvPicPr>
          <p:nvPr userDrawn="1"/>
        </p:nvPicPr>
        <p:blipFill>
          <a:blip r:embed="rId2"/>
          <a:stretch>
            <a:fillRect/>
          </a:stretch>
        </p:blipFill>
        <p:spPr>
          <a:xfrm>
            <a:off x="10560688" y="5637725"/>
            <a:ext cx="1174112" cy="752228"/>
          </a:xfrm>
          <a:prstGeom prst="rect">
            <a:avLst/>
          </a:prstGeom>
        </p:spPr>
      </p:pic>
    </p:spTree>
    <p:extLst>
      <p:ext uri="{BB962C8B-B14F-4D97-AF65-F5344CB8AC3E}">
        <p14:creationId xmlns:p14="http://schemas.microsoft.com/office/powerpoint/2010/main" val="38807238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0_Title and Content_3">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D060A92-50B0-774D-917F-335E64D6D83A}"/>
              </a:ext>
            </a:extLst>
          </p:cNvPr>
          <p:cNvSpPr/>
          <p:nvPr userDrawn="1"/>
        </p:nvSpPr>
        <p:spPr>
          <a:xfrm>
            <a:off x="0" y="0"/>
            <a:ext cx="1220284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4">
            <a:extLst>
              <a:ext uri="{FF2B5EF4-FFF2-40B4-BE49-F238E27FC236}">
                <a16:creationId xmlns:a16="http://schemas.microsoft.com/office/drawing/2014/main" id="{4207805B-D784-3646-AA26-43E132C3F8DF}"/>
              </a:ext>
            </a:extLst>
          </p:cNvPr>
          <p:cNvSpPr txBox="1">
            <a:spLocks/>
          </p:cNvSpPr>
          <p:nvPr userDrawn="1"/>
        </p:nvSpPr>
        <p:spPr>
          <a:xfrm>
            <a:off x="495300" y="6323593"/>
            <a:ext cx="4114800" cy="365125"/>
          </a:xfrm>
          <a:prstGeom prst="rect">
            <a:avLst/>
          </a:prstGeom>
        </p:spPr>
        <p:txBody>
          <a:bodyPr vert="horz" lIns="0" tIns="0" rIns="0" bIns="0" rtlCol="0" anchor="ctr"/>
          <a:lstStyle>
            <a:defPPr>
              <a:defRPr lang="en-US"/>
            </a:defPPr>
            <a:lvl1pPr marL="0" algn="l" defTabSz="914400" rtl="0" eaLnBrk="1" latinLnBrk="0" hangingPunct="1">
              <a:defRPr sz="800" b="0" i="0" kern="1200">
                <a:solidFill>
                  <a:srgbClr val="FFED99"/>
                </a:solidFill>
                <a:latin typeface="HelveticaNeueLT Std Med Cn"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D87F45"/>
                </a:solidFill>
              </a:rPr>
              <a:t>© 2021 GCA. All rights reserved.</a:t>
            </a:r>
          </a:p>
        </p:txBody>
      </p:sp>
      <p:sp>
        <p:nvSpPr>
          <p:cNvPr id="8" name="Slide Number Placeholder 5">
            <a:extLst>
              <a:ext uri="{FF2B5EF4-FFF2-40B4-BE49-F238E27FC236}">
                <a16:creationId xmlns:a16="http://schemas.microsoft.com/office/drawing/2014/main" id="{DCDA30AB-3195-534D-BE89-9D7198CD3A8E}"/>
              </a:ext>
            </a:extLst>
          </p:cNvPr>
          <p:cNvSpPr txBox="1">
            <a:spLocks/>
          </p:cNvSpPr>
          <p:nvPr userDrawn="1"/>
        </p:nvSpPr>
        <p:spPr>
          <a:xfrm>
            <a:off x="5331849" y="6323593"/>
            <a:ext cx="1535269" cy="365125"/>
          </a:xfrm>
          <a:prstGeom prst="rect">
            <a:avLst/>
          </a:prstGeom>
        </p:spPr>
        <p:txBody>
          <a:bodyPr vert="horz" lIns="0" tIns="0" rIns="0" bIns="0" rtlCol="0" anchor="ctr"/>
          <a:lstStyle>
            <a:defPPr>
              <a:defRPr lang="en-US"/>
            </a:defPPr>
            <a:lvl1pPr marL="0" algn="ctr" defTabSz="914400" rtl="0" eaLnBrk="1" latinLnBrk="0" hangingPunct="1">
              <a:defRPr sz="800" b="0" i="0" kern="1200">
                <a:solidFill>
                  <a:srgbClr val="FFED99"/>
                </a:solidFill>
                <a:latin typeface="HelveticaNeueLT Std Med Cn"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0C0AAC3-D250-E344-A916-8282CA4A8B53}" type="slidenum">
              <a:rPr lang="en-US" smtClean="0">
                <a:solidFill>
                  <a:srgbClr val="D87F45"/>
                </a:solidFill>
              </a:rPr>
              <a:pPr/>
              <a:t>‹#›</a:t>
            </a:fld>
            <a:endParaRPr lang="en-US" dirty="0">
              <a:solidFill>
                <a:srgbClr val="D87F45"/>
              </a:solidFill>
            </a:endParaRPr>
          </a:p>
        </p:txBody>
      </p:sp>
      <p:sp>
        <p:nvSpPr>
          <p:cNvPr id="2" name="Title 1">
            <a:extLst>
              <a:ext uri="{FF2B5EF4-FFF2-40B4-BE49-F238E27FC236}">
                <a16:creationId xmlns:a16="http://schemas.microsoft.com/office/drawing/2014/main" id="{3F8C045E-0CDF-2542-9326-5DFD00513AAE}"/>
              </a:ext>
            </a:extLst>
          </p:cNvPr>
          <p:cNvSpPr>
            <a:spLocks noGrp="1"/>
          </p:cNvSpPr>
          <p:nvPr>
            <p:ph type="title"/>
          </p:nvPr>
        </p:nvSpPr>
        <p:spPr>
          <a:xfrm>
            <a:off x="495300" y="319714"/>
            <a:ext cx="11239500" cy="656822"/>
          </a:xfrm>
        </p:spPr>
        <p:txBody>
          <a:bodyPr/>
          <a:lstStyle>
            <a:lvl1pPr>
              <a:defRPr b="1" i="0">
                <a:solidFill>
                  <a:schemeClr val="bg1">
                    <a:lumMod val="95000"/>
                  </a:schemeClr>
                </a:solidFill>
                <a:latin typeface="HelveticaNeueLT Std Blk Cn" panose="020B0604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444E632-35E1-8847-A86C-52778DE1FBA2}"/>
              </a:ext>
            </a:extLst>
          </p:cNvPr>
          <p:cNvSpPr>
            <a:spLocks noGrp="1"/>
          </p:cNvSpPr>
          <p:nvPr>
            <p:ph idx="1"/>
          </p:nvPr>
        </p:nvSpPr>
        <p:spPr>
          <a:xfrm>
            <a:off x="6096000" y="1413501"/>
            <a:ext cx="5638800" cy="4351338"/>
          </a:xfrm>
        </p:spPr>
        <p:txBody>
          <a:bodyPr/>
          <a:lstStyle>
            <a:lvl1pPr>
              <a:buClr>
                <a:schemeClr val="bg1"/>
              </a:buClr>
              <a:defRPr>
                <a:solidFill>
                  <a:schemeClr val="bg1">
                    <a:lumMod val="95000"/>
                  </a:schemeClr>
                </a:solidFill>
              </a:defRPr>
            </a:lvl1pPr>
            <a:lvl2pPr>
              <a:buClr>
                <a:schemeClr val="bg1"/>
              </a:buClr>
              <a:defRPr>
                <a:solidFill>
                  <a:schemeClr val="bg1">
                    <a:lumMod val="95000"/>
                  </a:schemeClr>
                </a:solidFill>
              </a:defRPr>
            </a:lvl2pPr>
            <a:lvl3pPr>
              <a:buClr>
                <a:schemeClr val="bg1"/>
              </a:buClr>
              <a:defRPr>
                <a:solidFill>
                  <a:schemeClr val="bg1">
                    <a:lumMod val="95000"/>
                  </a:schemeClr>
                </a:solidFill>
              </a:defRPr>
            </a:lvl3pPr>
            <a:lvl4pPr>
              <a:buClr>
                <a:schemeClr val="bg1"/>
              </a:buClr>
              <a:defRPr>
                <a:solidFill>
                  <a:schemeClr val="bg1">
                    <a:lumMod val="95000"/>
                  </a:schemeClr>
                </a:solidFill>
              </a:defRPr>
            </a:lvl4pPr>
            <a:lvl5pPr>
              <a:buClr>
                <a:schemeClr val="bg1"/>
              </a:buClr>
              <a:defRPr>
                <a:solidFill>
                  <a:schemeClr val="bg1">
                    <a:lumMod val="9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a:extLst>
              <a:ext uri="{FF2B5EF4-FFF2-40B4-BE49-F238E27FC236}">
                <a16:creationId xmlns:a16="http://schemas.microsoft.com/office/drawing/2014/main" id="{7DE716AC-3031-5D46-A7A9-BECF5FAE0669}"/>
              </a:ext>
            </a:extLst>
          </p:cNvPr>
          <p:cNvCxnSpPr/>
          <p:nvPr userDrawn="1"/>
        </p:nvCxnSpPr>
        <p:spPr>
          <a:xfrm>
            <a:off x="495300" y="990600"/>
            <a:ext cx="112395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Picture Placeholder 2">
            <a:extLst>
              <a:ext uri="{FF2B5EF4-FFF2-40B4-BE49-F238E27FC236}">
                <a16:creationId xmlns:a16="http://schemas.microsoft.com/office/drawing/2014/main" id="{AC4C5BA9-1C1C-FE4D-82EF-4DF3AAC8ED6A}"/>
              </a:ext>
            </a:extLst>
          </p:cNvPr>
          <p:cNvSpPr>
            <a:spLocks noGrp="1"/>
          </p:cNvSpPr>
          <p:nvPr>
            <p:ph type="pic" idx="13"/>
          </p:nvPr>
        </p:nvSpPr>
        <p:spPr>
          <a:xfrm>
            <a:off x="495300" y="987425"/>
            <a:ext cx="5132654" cy="4777161"/>
          </a:xfrm>
        </p:spPr>
        <p:txBody>
          <a:bodyPr/>
          <a:lstStyle>
            <a:lvl1pPr marL="0" indent="0">
              <a:buNone/>
              <a:defRPr sz="3200">
                <a:solidFill>
                  <a:schemeClr val="bg1">
                    <a:lumMod val="9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3" name="Rectangle 12">
            <a:extLst>
              <a:ext uri="{FF2B5EF4-FFF2-40B4-BE49-F238E27FC236}">
                <a16:creationId xmlns:a16="http://schemas.microsoft.com/office/drawing/2014/main" id="{75F2AF30-73B3-8540-9DB3-05E11D097C03}"/>
              </a:ext>
            </a:extLst>
          </p:cNvPr>
          <p:cNvSpPr/>
          <p:nvPr userDrawn="1"/>
        </p:nvSpPr>
        <p:spPr>
          <a:xfrm>
            <a:off x="11734801" y="6389954"/>
            <a:ext cx="468046" cy="468046"/>
          </a:xfrm>
          <a:prstGeom prst="rect">
            <a:avLst/>
          </a:prstGeom>
          <a:solidFill>
            <a:srgbClr val="CC79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6D7A"/>
              </a:solidFill>
            </a:endParaRPr>
          </a:p>
        </p:txBody>
      </p:sp>
      <p:pic>
        <p:nvPicPr>
          <p:cNvPr id="11" name="Picture 10" descr="Icon&#10;&#10;Description automatically generated">
            <a:extLst>
              <a:ext uri="{FF2B5EF4-FFF2-40B4-BE49-F238E27FC236}">
                <a16:creationId xmlns:a16="http://schemas.microsoft.com/office/drawing/2014/main" id="{80F5FF64-9BB4-9945-9791-E52FEDE42390}"/>
              </a:ext>
            </a:extLst>
          </p:cNvPr>
          <p:cNvPicPr>
            <a:picLocks noChangeAspect="1"/>
          </p:cNvPicPr>
          <p:nvPr userDrawn="1"/>
        </p:nvPicPr>
        <p:blipFill>
          <a:blip r:embed="rId2"/>
          <a:stretch>
            <a:fillRect/>
          </a:stretch>
        </p:blipFill>
        <p:spPr>
          <a:xfrm>
            <a:off x="10560688" y="5637725"/>
            <a:ext cx="1174112" cy="752228"/>
          </a:xfrm>
          <a:prstGeom prst="rect">
            <a:avLst/>
          </a:prstGeom>
        </p:spPr>
      </p:pic>
    </p:spTree>
    <p:extLst>
      <p:ext uri="{BB962C8B-B14F-4D97-AF65-F5344CB8AC3E}">
        <p14:creationId xmlns:p14="http://schemas.microsoft.com/office/powerpoint/2010/main" val="20115848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8_Title and Content_3">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BC69458-7DED-4549-B463-1AE63F0932B7}"/>
              </a:ext>
            </a:extLst>
          </p:cNvPr>
          <p:cNvSpPr/>
          <p:nvPr userDrawn="1"/>
        </p:nvSpPr>
        <p:spPr>
          <a:xfrm>
            <a:off x="0" y="0"/>
            <a:ext cx="12202846"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4">
            <a:extLst>
              <a:ext uri="{FF2B5EF4-FFF2-40B4-BE49-F238E27FC236}">
                <a16:creationId xmlns:a16="http://schemas.microsoft.com/office/drawing/2014/main" id="{748893E9-3750-8F40-A798-6F7351428552}"/>
              </a:ext>
            </a:extLst>
          </p:cNvPr>
          <p:cNvSpPr>
            <a:spLocks noGrp="1"/>
          </p:cNvSpPr>
          <p:nvPr>
            <p:ph type="ftr" sz="quarter" idx="11"/>
          </p:nvPr>
        </p:nvSpPr>
        <p:spPr>
          <a:xfrm>
            <a:off x="495300" y="6323593"/>
            <a:ext cx="4114800" cy="365125"/>
          </a:xfrm>
        </p:spPr>
        <p:txBody>
          <a:bodyPr/>
          <a:lstStyle>
            <a:lvl1pPr>
              <a:defRPr>
                <a:solidFill>
                  <a:srgbClr val="ECDE4C"/>
                </a:solidFill>
              </a:defRPr>
            </a:lvl1pPr>
          </a:lstStyle>
          <a:p>
            <a:r>
              <a:rPr lang="en-US" dirty="0"/>
              <a:t>© 2021 GCA. All rights reserved.</a:t>
            </a:r>
          </a:p>
        </p:txBody>
      </p:sp>
      <p:sp>
        <p:nvSpPr>
          <p:cNvPr id="8" name="Slide Number Placeholder 5">
            <a:extLst>
              <a:ext uri="{FF2B5EF4-FFF2-40B4-BE49-F238E27FC236}">
                <a16:creationId xmlns:a16="http://schemas.microsoft.com/office/drawing/2014/main" id="{27373784-8F0C-DD4B-8571-0FF7C0CBDB77}"/>
              </a:ext>
            </a:extLst>
          </p:cNvPr>
          <p:cNvSpPr>
            <a:spLocks noGrp="1"/>
          </p:cNvSpPr>
          <p:nvPr>
            <p:ph type="sldNum" sz="quarter" idx="12"/>
          </p:nvPr>
        </p:nvSpPr>
        <p:spPr>
          <a:xfrm>
            <a:off x="5331849" y="6323593"/>
            <a:ext cx="1535269" cy="365125"/>
          </a:xfrm>
        </p:spPr>
        <p:txBody>
          <a:bodyPr/>
          <a:lstStyle>
            <a:lvl1pPr>
              <a:defRPr>
                <a:solidFill>
                  <a:srgbClr val="ECDE4C"/>
                </a:solidFill>
              </a:defRPr>
            </a:lvl1pPr>
          </a:lstStyle>
          <a:p>
            <a:fld id="{A0C0AAC3-D250-E344-A916-8282CA4A8B53}" type="slidenum">
              <a:rPr lang="en-US" smtClean="0"/>
              <a:pPr/>
              <a:t>‹#›</a:t>
            </a:fld>
            <a:endParaRPr lang="en-US" dirty="0"/>
          </a:p>
        </p:txBody>
      </p:sp>
      <p:sp>
        <p:nvSpPr>
          <p:cNvPr id="2" name="Title 1">
            <a:extLst>
              <a:ext uri="{FF2B5EF4-FFF2-40B4-BE49-F238E27FC236}">
                <a16:creationId xmlns:a16="http://schemas.microsoft.com/office/drawing/2014/main" id="{3F8C045E-0CDF-2542-9326-5DFD00513AAE}"/>
              </a:ext>
            </a:extLst>
          </p:cNvPr>
          <p:cNvSpPr>
            <a:spLocks noGrp="1"/>
          </p:cNvSpPr>
          <p:nvPr>
            <p:ph type="title"/>
          </p:nvPr>
        </p:nvSpPr>
        <p:spPr>
          <a:xfrm>
            <a:off x="495300" y="319714"/>
            <a:ext cx="11239500" cy="656822"/>
          </a:xfrm>
        </p:spPr>
        <p:txBody>
          <a:bodyPr/>
          <a:lstStyle>
            <a:lvl1pPr>
              <a:defRPr b="1" i="0">
                <a:solidFill>
                  <a:schemeClr val="bg1">
                    <a:lumMod val="95000"/>
                  </a:schemeClr>
                </a:solidFill>
                <a:latin typeface="HelveticaNeueLT Std Blk Cn" panose="020B0604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444E632-35E1-8847-A86C-52778DE1FBA2}"/>
              </a:ext>
            </a:extLst>
          </p:cNvPr>
          <p:cNvSpPr>
            <a:spLocks noGrp="1"/>
          </p:cNvSpPr>
          <p:nvPr>
            <p:ph idx="1"/>
          </p:nvPr>
        </p:nvSpPr>
        <p:spPr>
          <a:xfrm>
            <a:off x="6096000" y="1413501"/>
            <a:ext cx="5638800" cy="4351338"/>
          </a:xfrm>
        </p:spPr>
        <p:txBody>
          <a:bodyPr/>
          <a:lstStyle>
            <a:lvl1pPr>
              <a:buClr>
                <a:schemeClr val="bg1"/>
              </a:buClr>
              <a:defRPr>
                <a:solidFill>
                  <a:schemeClr val="bg1">
                    <a:lumMod val="95000"/>
                  </a:schemeClr>
                </a:solidFill>
              </a:defRPr>
            </a:lvl1pPr>
            <a:lvl2pPr>
              <a:buClr>
                <a:schemeClr val="bg1"/>
              </a:buClr>
              <a:defRPr>
                <a:solidFill>
                  <a:schemeClr val="bg1">
                    <a:lumMod val="95000"/>
                  </a:schemeClr>
                </a:solidFill>
              </a:defRPr>
            </a:lvl2pPr>
            <a:lvl3pPr>
              <a:buClr>
                <a:schemeClr val="bg1"/>
              </a:buClr>
              <a:defRPr>
                <a:solidFill>
                  <a:schemeClr val="bg1">
                    <a:lumMod val="95000"/>
                  </a:schemeClr>
                </a:solidFill>
              </a:defRPr>
            </a:lvl3pPr>
            <a:lvl4pPr>
              <a:buClr>
                <a:schemeClr val="bg1"/>
              </a:buClr>
              <a:defRPr>
                <a:solidFill>
                  <a:schemeClr val="bg1">
                    <a:lumMod val="95000"/>
                  </a:schemeClr>
                </a:solidFill>
              </a:defRPr>
            </a:lvl4pPr>
            <a:lvl5pPr>
              <a:buClr>
                <a:schemeClr val="bg1"/>
              </a:buClr>
              <a:defRPr>
                <a:solidFill>
                  <a:schemeClr val="bg1">
                    <a:lumMod val="9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a:extLst>
              <a:ext uri="{FF2B5EF4-FFF2-40B4-BE49-F238E27FC236}">
                <a16:creationId xmlns:a16="http://schemas.microsoft.com/office/drawing/2014/main" id="{7DE716AC-3031-5D46-A7A9-BECF5FAE0669}"/>
              </a:ext>
            </a:extLst>
          </p:cNvPr>
          <p:cNvCxnSpPr/>
          <p:nvPr userDrawn="1"/>
        </p:nvCxnSpPr>
        <p:spPr>
          <a:xfrm>
            <a:off x="495300" y="990600"/>
            <a:ext cx="112395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Picture Placeholder 2">
            <a:extLst>
              <a:ext uri="{FF2B5EF4-FFF2-40B4-BE49-F238E27FC236}">
                <a16:creationId xmlns:a16="http://schemas.microsoft.com/office/drawing/2014/main" id="{AC4C5BA9-1C1C-FE4D-82EF-4DF3AAC8ED6A}"/>
              </a:ext>
            </a:extLst>
          </p:cNvPr>
          <p:cNvSpPr>
            <a:spLocks noGrp="1"/>
          </p:cNvSpPr>
          <p:nvPr>
            <p:ph type="pic" idx="13"/>
          </p:nvPr>
        </p:nvSpPr>
        <p:spPr>
          <a:xfrm>
            <a:off x="495300" y="987425"/>
            <a:ext cx="5132654" cy="4777161"/>
          </a:xfrm>
        </p:spPr>
        <p:txBody>
          <a:bodyPr/>
          <a:lstStyle>
            <a:lvl1pPr marL="0" indent="0">
              <a:buNone/>
              <a:defRPr sz="3200">
                <a:solidFill>
                  <a:schemeClr val="bg1">
                    <a:lumMod val="9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3" name="Rectangle 12">
            <a:extLst>
              <a:ext uri="{FF2B5EF4-FFF2-40B4-BE49-F238E27FC236}">
                <a16:creationId xmlns:a16="http://schemas.microsoft.com/office/drawing/2014/main" id="{AC8AF3CC-B689-3D41-9DB3-36BE71D1CD53}"/>
              </a:ext>
            </a:extLst>
          </p:cNvPr>
          <p:cNvSpPr/>
          <p:nvPr userDrawn="1"/>
        </p:nvSpPr>
        <p:spPr>
          <a:xfrm>
            <a:off x="11734800" y="6389954"/>
            <a:ext cx="468046" cy="468046"/>
          </a:xfrm>
          <a:prstGeom prst="rect">
            <a:avLst/>
          </a:prstGeom>
          <a:solidFill>
            <a:srgbClr val="FCD3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6D7A"/>
              </a:solidFill>
            </a:endParaRPr>
          </a:p>
        </p:txBody>
      </p:sp>
      <p:pic>
        <p:nvPicPr>
          <p:cNvPr id="11" name="Picture 10" descr="Icon&#10;&#10;Description automatically generated">
            <a:extLst>
              <a:ext uri="{FF2B5EF4-FFF2-40B4-BE49-F238E27FC236}">
                <a16:creationId xmlns:a16="http://schemas.microsoft.com/office/drawing/2014/main" id="{A35E69A7-793B-B84C-B018-821D8898B190}"/>
              </a:ext>
            </a:extLst>
          </p:cNvPr>
          <p:cNvPicPr>
            <a:picLocks noChangeAspect="1"/>
          </p:cNvPicPr>
          <p:nvPr userDrawn="1"/>
        </p:nvPicPr>
        <p:blipFill>
          <a:blip r:embed="rId2"/>
          <a:stretch>
            <a:fillRect/>
          </a:stretch>
        </p:blipFill>
        <p:spPr>
          <a:xfrm>
            <a:off x="10560688" y="5637725"/>
            <a:ext cx="1174112" cy="752228"/>
          </a:xfrm>
          <a:prstGeom prst="rect">
            <a:avLst/>
          </a:prstGeom>
        </p:spPr>
      </p:pic>
    </p:spTree>
    <p:extLst>
      <p:ext uri="{BB962C8B-B14F-4D97-AF65-F5344CB8AC3E}">
        <p14:creationId xmlns:p14="http://schemas.microsoft.com/office/powerpoint/2010/main" val="13371212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9_Title and Content_3">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CD718A1-BD51-CF49-A4D7-68F2D0A83B36}"/>
              </a:ext>
            </a:extLst>
          </p:cNvPr>
          <p:cNvSpPr/>
          <p:nvPr userDrawn="1"/>
        </p:nvSpPr>
        <p:spPr>
          <a:xfrm>
            <a:off x="0" y="0"/>
            <a:ext cx="12202846"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ooter Placeholder 4">
            <a:extLst>
              <a:ext uri="{FF2B5EF4-FFF2-40B4-BE49-F238E27FC236}">
                <a16:creationId xmlns:a16="http://schemas.microsoft.com/office/drawing/2014/main" id="{991C18D8-2A55-7143-ABEC-D371A996ED9A}"/>
              </a:ext>
            </a:extLst>
          </p:cNvPr>
          <p:cNvSpPr>
            <a:spLocks noGrp="1"/>
          </p:cNvSpPr>
          <p:nvPr>
            <p:ph type="ftr" sz="quarter" idx="11"/>
          </p:nvPr>
        </p:nvSpPr>
        <p:spPr>
          <a:xfrm>
            <a:off x="495300" y="6323593"/>
            <a:ext cx="4114800" cy="365125"/>
          </a:xfrm>
        </p:spPr>
        <p:txBody>
          <a:bodyPr/>
          <a:lstStyle>
            <a:lvl1pPr>
              <a:defRPr>
                <a:solidFill>
                  <a:srgbClr val="82C570"/>
                </a:solidFill>
              </a:defRPr>
            </a:lvl1pPr>
          </a:lstStyle>
          <a:p>
            <a:r>
              <a:rPr lang="en-US" dirty="0"/>
              <a:t>© 2021 GCA. All rights reserved.</a:t>
            </a:r>
          </a:p>
        </p:txBody>
      </p:sp>
      <p:sp>
        <p:nvSpPr>
          <p:cNvPr id="8" name="Slide Number Placeholder 5">
            <a:extLst>
              <a:ext uri="{FF2B5EF4-FFF2-40B4-BE49-F238E27FC236}">
                <a16:creationId xmlns:a16="http://schemas.microsoft.com/office/drawing/2014/main" id="{01BB293D-82B2-7349-9D4C-D996B42EA8F4}"/>
              </a:ext>
            </a:extLst>
          </p:cNvPr>
          <p:cNvSpPr>
            <a:spLocks noGrp="1"/>
          </p:cNvSpPr>
          <p:nvPr>
            <p:ph type="sldNum" sz="quarter" idx="12"/>
          </p:nvPr>
        </p:nvSpPr>
        <p:spPr>
          <a:xfrm>
            <a:off x="5331849" y="6323593"/>
            <a:ext cx="1535269" cy="365125"/>
          </a:xfrm>
        </p:spPr>
        <p:txBody>
          <a:bodyPr/>
          <a:lstStyle>
            <a:lvl1pPr>
              <a:defRPr>
                <a:solidFill>
                  <a:srgbClr val="82C570"/>
                </a:solidFill>
              </a:defRPr>
            </a:lvl1pPr>
          </a:lstStyle>
          <a:p>
            <a:fld id="{A0C0AAC3-D250-E344-A916-8282CA4A8B53}" type="slidenum">
              <a:rPr lang="en-US" smtClean="0"/>
              <a:pPr/>
              <a:t>‹#›</a:t>
            </a:fld>
            <a:endParaRPr lang="en-US" dirty="0"/>
          </a:p>
        </p:txBody>
      </p:sp>
      <p:sp>
        <p:nvSpPr>
          <p:cNvPr id="2" name="Title 1">
            <a:extLst>
              <a:ext uri="{FF2B5EF4-FFF2-40B4-BE49-F238E27FC236}">
                <a16:creationId xmlns:a16="http://schemas.microsoft.com/office/drawing/2014/main" id="{3F8C045E-0CDF-2542-9326-5DFD00513AAE}"/>
              </a:ext>
            </a:extLst>
          </p:cNvPr>
          <p:cNvSpPr>
            <a:spLocks noGrp="1"/>
          </p:cNvSpPr>
          <p:nvPr>
            <p:ph type="title"/>
          </p:nvPr>
        </p:nvSpPr>
        <p:spPr>
          <a:xfrm>
            <a:off x="495300" y="319714"/>
            <a:ext cx="11239500" cy="656822"/>
          </a:xfrm>
        </p:spPr>
        <p:txBody>
          <a:bodyPr/>
          <a:lstStyle>
            <a:lvl1pPr>
              <a:defRPr b="1" i="0">
                <a:solidFill>
                  <a:schemeClr val="bg1">
                    <a:lumMod val="95000"/>
                  </a:schemeClr>
                </a:solidFill>
                <a:latin typeface="HelveticaNeueLT Std Blk Cn" panose="020B0604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444E632-35E1-8847-A86C-52778DE1FBA2}"/>
              </a:ext>
            </a:extLst>
          </p:cNvPr>
          <p:cNvSpPr>
            <a:spLocks noGrp="1"/>
          </p:cNvSpPr>
          <p:nvPr>
            <p:ph idx="1"/>
          </p:nvPr>
        </p:nvSpPr>
        <p:spPr>
          <a:xfrm>
            <a:off x="6096000" y="1413501"/>
            <a:ext cx="5638800" cy="4351338"/>
          </a:xfrm>
        </p:spPr>
        <p:txBody>
          <a:bodyPr/>
          <a:lstStyle>
            <a:lvl1pPr>
              <a:buClr>
                <a:schemeClr val="bg1"/>
              </a:buClr>
              <a:defRPr>
                <a:solidFill>
                  <a:schemeClr val="bg1">
                    <a:lumMod val="95000"/>
                  </a:schemeClr>
                </a:solidFill>
              </a:defRPr>
            </a:lvl1pPr>
            <a:lvl2pPr>
              <a:buClr>
                <a:schemeClr val="bg1"/>
              </a:buClr>
              <a:defRPr>
                <a:solidFill>
                  <a:schemeClr val="bg1">
                    <a:lumMod val="95000"/>
                  </a:schemeClr>
                </a:solidFill>
              </a:defRPr>
            </a:lvl2pPr>
            <a:lvl3pPr>
              <a:buClr>
                <a:schemeClr val="bg1"/>
              </a:buClr>
              <a:defRPr>
                <a:solidFill>
                  <a:schemeClr val="bg1">
                    <a:lumMod val="95000"/>
                  </a:schemeClr>
                </a:solidFill>
              </a:defRPr>
            </a:lvl3pPr>
            <a:lvl4pPr>
              <a:buClr>
                <a:schemeClr val="bg1"/>
              </a:buClr>
              <a:defRPr>
                <a:solidFill>
                  <a:schemeClr val="bg1">
                    <a:lumMod val="95000"/>
                  </a:schemeClr>
                </a:solidFill>
              </a:defRPr>
            </a:lvl4pPr>
            <a:lvl5pPr>
              <a:buClr>
                <a:schemeClr val="bg1"/>
              </a:buClr>
              <a:defRPr>
                <a:solidFill>
                  <a:schemeClr val="bg1">
                    <a:lumMod val="9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a:extLst>
              <a:ext uri="{FF2B5EF4-FFF2-40B4-BE49-F238E27FC236}">
                <a16:creationId xmlns:a16="http://schemas.microsoft.com/office/drawing/2014/main" id="{7DE716AC-3031-5D46-A7A9-BECF5FAE0669}"/>
              </a:ext>
            </a:extLst>
          </p:cNvPr>
          <p:cNvCxnSpPr/>
          <p:nvPr userDrawn="1"/>
        </p:nvCxnSpPr>
        <p:spPr>
          <a:xfrm>
            <a:off x="495300" y="990600"/>
            <a:ext cx="112395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Picture Placeholder 2">
            <a:extLst>
              <a:ext uri="{FF2B5EF4-FFF2-40B4-BE49-F238E27FC236}">
                <a16:creationId xmlns:a16="http://schemas.microsoft.com/office/drawing/2014/main" id="{AC4C5BA9-1C1C-FE4D-82EF-4DF3AAC8ED6A}"/>
              </a:ext>
            </a:extLst>
          </p:cNvPr>
          <p:cNvSpPr>
            <a:spLocks noGrp="1"/>
          </p:cNvSpPr>
          <p:nvPr>
            <p:ph type="pic" idx="13"/>
          </p:nvPr>
        </p:nvSpPr>
        <p:spPr>
          <a:xfrm>
            <a:off x="495300" y="987425"/>
            <a:ext cx="5132654" cy="4777161"/>
          </a:xfrm>
        </p:spPr>
        <p:txBody>
          <a:bodyPr/>
          <a:lstStyle>
            <a:lvl1pPr marL="0" indent="0">
              <a:buNone/>
              <a:defRPr sz="3200">
                <a:solidFill>
                  <a:schemeClr val="bg1">
                    <a:lumMod val="9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3" name="Rectangle 12">
            <a:extLst>
              <a:ext uri="{FF2B5EF4-FFF2-40B4-BE49-F238E27FC236}">
                <a16:creationId xmlns:a16="http://schemas.microsoft.com/office/drawing/2014/main" id="{73BF2626-5EBA-AA4B-AE26-BF91D9941A4B}"/>
              </a:ext>
            </a:extLst>
          </p:cNvPr>
          <p:cNvSpPr/>
          <p:nvPr userDrawn="1"/>
        </p:nvSpPr>
        <p:spPr>
          <a:xfrm>
            <a:off x="11741944" y="6389953"/>
            <a:ext cx="468046" cy="468046"/>
          </a:xfrm>
          <a:prstGeom prst="rect">
            <a:avLst/>
          </a:prstGeom>
          <a:solidFill>
            <a:srgbClr val="66BD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6D7A"/>
              </a:solidFill>
            </a:endParaRPr>
          </a:p>
        </p:txBody>
      </p:sp>
      <p:pic>
        <p:nvPicPr>
          <p:cNvPr id="11" name="Picture 10" descr="Icon&#10;&#10;Description automatically generated">
            <a:extLst>
              <a:ext uri="{FF2B5EF4-FFF2-40B4-BE49-F238E27FC236}">
                <a16:creationId xmlns:a16="http://schemas.microsoft.com/office/drawing/2014/main" id="{064D03DF-15E2-504D-91D1-B833CB42E04A}"/>
              </a:ext>
            </a:extLst>
          </p:cNvPr>
          <p:cNvPicPr>
            <a:picLocks noChangeAspect="1"/>
          </p:cNvPicPr>
          <p:nvPr userDrawn="1"/>
        </p:nvPicPr>
        <p:blipFill>
          <a:blip r:embed="rId2"/>
          <a:stretch>
            <a:fillRect/>
          </a:stretch>
        </p:blipFill>
        <p:spPr>
          <a:xfrm>
            <a:off x="10560688" y="5637725"/>
            <a:ext cx="1174112" cy="752228"/>
          </a:xfrm>
          <a:prstGeom prst="rect">
            <a:avLst/>
          </a:prstGeom>
        </p:spPr>
      </p:pic>
    </p:spTree>
    <p:extLst>
      <p:ext uri="{BB962C8B-B14F-4D97-AF65-F5344CB8AC3E}">
        <p14:creationId xmlns:p14="http://schemas.microsoft.com/office/powerpoint/2010/main" val="4716905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Online Image Placeholder 3"/>
          <p:cNvSpPr>
            <a:spLocks noGrp="1"/>
          </p:cNvSpPr>
          <p:nvPr>
            <p:ph type="clipArt" sz="half" idx="2"/>
          </p:nvPr>
        </p:nvSpPr>
        <p:spPr>
          <a:xfrm>
            <a:off x="6197600" y="1981200"/>
            <a:ext cx="5080000" cy="4114800"/>
          </a:xfrm>
        </p:spPr>
        <p:txBody>
          <a:bodyPr/>
          <a:lstStyle/>
          <a:p>
            <a:pPr lvl="0"/>
            <a:endParaRPr lang="en-US" noProof="0"/>
          </a:p>
        </p:txBody>
      </p:sp>
      <p:sp>
        <p:nvSpPr>
          <p:cNvPr id="5" name="Rectangle 7">
            <a:extLst>
              <a:ext uri="{FF2B5EF4-FFF2-40B4-BE49-F238E27FC236}">
                <a16:creationId xmlns:a16="http://schemas.microsoft.com/office/drawing/2014/main" id="{A6A51507-E8F4-4BF8-A5FE-1988FCE1DE2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8">
            <a:extLst>
              <a:ext uri="{FF2B5EF4-FFF2-40B4-BE49-F238E27FC236}">
                <a16:creationId xmlns:a16="http://schemas.microsoft.com/office/drawing/2014/main" id="{4C483C3A-05DD-4D5F-85A2-49EF7744897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9">
            <a:extLst>
              <a:ext uri="{FF2B5EF4-FFF2-40B4-BE49-F238E27FC236}">
                <a16:creationId xmlns:a16="http://schemas.microsoft.com/office/drawing/2014/main" id="{ABC2A5BE-CBE0-4C9F-BCAC-5D8C757D875F}"/>
              </a:ext>
            </a:extLst>
          </p:cNvPr>
          <p:cNvSpPr>
            <a:spLocks noGrp="1" noChangeArrowheads="1"/>
          </p:cNvSpPr>
          <p:nvPr>
            <p:ph type="sldNum" sz="quarter" idx="12"/>
          </p:nvPr>
        </p:nvSpPr>
        <p:spPr>
          <a:ln/>
        </p:spPr>
        <p:txBody>
          <a:bodyPr/>
          <a:lstStyle>
            <a:lvl1pPr>
              <a:defRPr/>
            </a:lvl1pPr>
          </a:lstStyle>
          <a:p>
            <a:pPr>
              <a:defRPr/>
            </a:pPr>
            <a:fld id="{0D338447-C801-42E8-A684-BD671EF7F0C7}" type="slidenum">
              <a:rPr lang="en-US" altLang="en-US"/>
              <a:pPr>
                <a:defRPr/>
              </a:pPr>
              <a:t>‹#›</a:t>
            </a:fld>
            <a:endParaRPr lang="en-US" altLang="en-US"/>
          </a:p>
        </p:txBody>
      </p:sp>
    </p:spTree>
    <p:extLst>
      <p:ext uri="{BB962C8B-B14F-4D97-AF65-F5344CB8AC3E}">
        <p14:creationId xmlns:p14="http://schemas.microsoft.com/office/powerpoint/2010/main" val="17462999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EBFC00-DDDC-4F61-8689-B9A89BC4A0B1}" type="datetimeFigureOut">
              <a:rPr lang="en-US" smtClean="0"/>
              <a:t>3/5/2022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394195-DE03-4BAC-B04C-80F0FFEB5412}" type="slidenum">
              <a:rPr lang="en-US" smtClean="0"/>
              <a:t>‹#›</a:t>
            </a:fld>
            <a:endParaRPr lang="en-US"/>
          </a:p>
        </p:txBody>
      </p:sp>
    </p:spTree>
    <p:extLst>
      <p:ext uri="{BB962C8B-B14F-4D97-AF65-F5344CB8AC3E}">
        <p14:creationId xmlns:p14="http://schemas.microsoft.com/office/powerpoint/2010/main" val="5462372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EBFC00-DDDC-4F61-8689-B9A89BC4A0B1}" type="datetimeFigureOut">
              <a:rPr lang="en-US" smtClean="0"/>
              <a:t>3/5/2022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394195-DE03-4BAC-B04C-80F0FFEB5412}" type="slidenum">
              <a:rPr lang="en-US" smtClean="0"/>
              <a:t>‹#›</a:t>
            </a:fld>
            <a:endParaRPr lang="en-US"/>
          </a:p>
        </p:txBody>
      </p:sp>
    </p:spTree>
    <p:extLst>
      <p:ext uri="{BB962C8B-B14F-4D97-AF65-F5344CB8AC3E}">
        <p14:creationId xmlns:p14="http://schemas.microsoft.com/office/powerpoint/2010/main" val="861924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3B6D5497-853D-8E40-A069-9F0256B3535C}"/>
              </a:ext>
            </a:extLst>
          </p:cNvPr>
          <p:cNvSpPr/>
          <p:nvPr userDrawn="1"/>
        </p:nvSpPr>
        <p:spPr>
          <a:xfrm>
            <a:off x="1" y="986737"/>
            <a:ext cx="7386034" cy="2441246"/>
          </a:xfrm>
          <a:prstGeom prst="rect">
            <a:avLst/>
          </a:prstGeom>
          <a:solidFill>
            <a:srgbClr val="1328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FE185F-4EE8-8647-911A-84EEEBF5059A}"/>
              </a:ext>
            </a:extLst>
          </p:cNvPr>
          <p:cNvSpPr>
            <a:spLocks noGrp="1"/>
          </p:cNvSpPr>
          <p:nvPr>
            <p:ph type="ctrTitle"/>
          </p:nvPr>
        </p:nvSpPr>
        <p:spPr>
          <a:xfrm>
            <a:off x="944450" y="4340649"/>
            <a:ext cx="7867897" cy="997643"/>
          </a:xfrm>
        </p:spPr>
        <p:txBody>
          <a:bodyPr anchor="t" anchorCtr="0">
            <a:normAutofit/>
          </a:bodyPr>
          <a:lstStyle>
            <a:lvl1pPr algn="l">
              <a:defRPr sz="3200" b="0" i="0">
                <a:solidFill>
                  <a:schemeClr val="accent6"/>
                </a:solidFill>
                <a:latin typeface="HelveticaNeueLT Std Med Cn" panose="020B0604020202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96BD737A-2A92-D04C-B3DD-4A2F5B7CCB78}"/>
              </a:ext>
            </a:extLst>
          </p:cNvPr>
          <p:cNvSpPr>
            <a:spLocks noGrp="1"/>
          </p:cNvSpPr>
          <p:nvPr>
            <p:ph type="subTitle" idx="1"/>
          </p:nvPr>
        </p:nvSpPr>
        <p:spPr>
          <a:xfrm>
            <a:off x="944452" y="5269026"/>
            <a:ext cx="7867898" cy="598374"/>
          </a:xfrm>
        </p:spPr>
        <p:txBody>
          <a:bodyPr anchor="b" anchorCtr="0">
            <a:normAutofit/>
          </a:bodyPr>
          <a:lstStyle>
            <a:lvl1pPr marL="0" indent="0" algn="l">
              <a:buNone/>
              <a:defRPr sz="20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a:extLst>
              <a:ext uri="{FF2B5EF4-FFF2-40B4-BE49-F238E27FC236}">
                <a16:creationId xmlns:a16="http://schemas.microsoft.com/office/drawing/2014/main" id="{99DF4A0C-AD78-2943-A558-8256197FC757}"/>
              </a:ext>
            </a:extLst>
          </p:cNvPr>
          <p:cNvSpPr>
            <a:spLocks noGrp="1"/>
          </p:cNvSpPr>
          <p:nvPr>
            <p:ph type="ftr" sz="quarter" idx="11"/>
          </p:nvPr>
        </p:nvSpPr>
        <p:spPr>
          <a:xfrm>
            <a:off x="7121480" y="6323593"/>
            <a:ext cx="4079920" cy="365125"/>
          </a:xfrm>
        </p:spPr>
        <p:txBody>
          <a:bodyPr/>
          <a:lstStyle>
            <a:lvl1pPr algn="r">
              <a:defRPr/>
            </a:lvl1pPr>
          </a:lstStyle>
          <a:p>
            <a:r>
              <a:rPr lang="en-US" dirty="0"/>
              <a:t>© 2021 GCA. All rights reserved.</a:t>
            </a:r>
          </a:p>
        </p:txBody>
      </p:sp>
      <p:sp>
        <p:nvSpPr>
          <p:cNvPr id="10" name="Rectangle 9">
            <a:extLst>
              <a:ext uri="{FF2B5EF4-FFF2-40B4-BE49-F238E27FC236}">
                <a16:creationId xmlns:a16="http://schemas.microsoft.com/office/drawing/2014/main" id="{33D82279-1B8E-C745-958C-BEFEBA88BA53}"/>
              </a:ext>
            </a:extLst>
          </p:cNvPr>
          <p:cNvSpPr/>
          <p:nvPr userDrawn="1"/>
        </p:nvSpPr>
        <p:spPr>
          <a:xfrm>
            <a:off x="11201400" y="986737"/>
            <a:ext cx="990600" cy="244124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2">
            <a:extLst>
              <a:ext uri="{FF2B5EF4-FFF2-40B4-BE49-F238E27FC236}">
                <a16:creationId xmlns:a16="http://schemas.microsoft.com/office/drawing/2014/main" id="{726B53AA-EC01-E94C-9DBF-FAB38BEC155A}"/>
              </a:ext>
            </a:extLst>
          </p:cNvPr>
          <p:cNvSpPr>
            <a:spLocks noGrp="1"/>
          </p:cNvSpPr>
          <p:nvPr>
            <p:ph type="pic" idx="12"/>
          </p:nvPr>
        </p:nvSpPr>
        <p:spPr>
          <a:xfrm>
            <a:off x="7386035" y="987426"/>
            <a:ext cx="3815366" cy="244055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3" name="TextBox 12">
            <a:extLst>
              <a:ext uri="{FF2B5EF4-FFF2-40B4-BE49-F238E27FC236}">
                <a16:creationId xmlns:a16="http://schemas.microsoft.com/office/drawing/2014/main" id="{D113CA9E-3531-4F4C-B682-AEF1912B465A}"/>
              </a:ext>
            </a:extLst>
          </p:cNvPr>
          <p:cNvSpPr txBox="1"/>
          <p:nvPr userDrawn="1"/>
        </p:nvSpPr>
        <p:spPr>
          <a:xfrm>
            <a:off x="10524933" y="504392"/>
            <a:ext cx="676467" cy="215444"/>
          </a:xfrm>
          <a:prstGeom prst="rect">
            <a:avLst/>
          </a:prstGeom>
          <a:noFill/>
        </p:spPr>
        <p:txBody>
          <a:bodyPr wrap="none" lIns="0" tIns="0" rIns="0" bIns="0" rtlCol="0">
            <a:noAutofit/>
          </a:bodyPr>
          <a:lstStyle/>
          <a:p>
            <a:pPr algn="just"/>
            <a:r>
              <a:rPr lang="en-US" sz="1400" b="1" i="0" dirty="0" err="1">
                <a:solidFill>
                  <a:schemeClr val="accent6"/>
                </a:solidFill>
                <a:latin typeface="HelveticaNeueLT Std Med Cn" panose="020B0604020202020204" pitchFamily="34" charset="0"/>
              </a:rPr>
              <a:t>gcatx.org</a:t>
            </a:r>
            <a:endParaRPr lang="en-US" sz="1400" b="1" i="0" dirty="0">
              <a:solidFill>
                <a:schemeClr val="accent6"/>
              </a:solidFill>
              <a:latin typeface="HelveticaNeueLT Std Med Cn" panose="020B0604020202020204" pitchFamily="34" charset="0"/>
            </a:endParaRPr>
          </a:p>
        </p:txBody>
      </p:sp>
      <p:sp>
        <p:nvSpPr>
          <p:cNvPr id="14" name="TextBox 13">
            <a:extLst>
              <a:ext uri="{FF2B5EF4-FFF2-40B4-BE49-F238E27FC236}">
                <a16:creationId xmlns:a16="http://schemas.microsoft.com/office/drawing/2014/main" id="{BD30DB3A-A933-474A-8273-A505754B32E8}"/>
              </a:ext>
            </a:extLst>
          </p:cNvPr>
          <p:cNvSpPr txBox="1"/>
          <p:nvPr userDrawn="1"/>
        </p:nvSpPr>
        <p:spPr>
          <a:xfrm>
            <a:off x="495300" y="990600"/>
            <a:ext cx="6355976" cy="2438400"/>
          </a:xfrm>
          <a:prstGeom prst="rect">
            <a:avLst/>
          </a:prstGeom>
          <a:noFill/>
        </p:spPr>
        <p:txBody>
          <a:bodyPr wrap="square" lIns="0" tIns="0" rIns="0" bIns="0" rtlCol="0" anchor="ctr" anchorCtr="0">
            <a:noAutofit/>
          </a:bodyPr>
          <a:lstStyle/>
          <a:p>
            <a:pPr algn="just"/>
            <a:r>
              <a:rPr lang="en-US" sz="4800" b="1" i="0" dirty="0">
                <a:solidFill>
                  <a:schemeClr val="bg1"/>
                </a:solidFill>
                <a:latin typeface="HelveticaNeueLT Std Blk Cn" panose="020B0604020202020204" pitchFamily="34" charset="0"/>
              </a:rPr>
              <a:t>Gulf Coast Authority</a:t>
            </a:r>
          </a:p>
        </p:txBody>
      </p:sp>
      <p:pic>
        <p:nvPicPr>
          <p:cNvPr id="11" name="Picture 10" descr="Logo&#10;&#10;Description automatically generated">
            <a:extLst>
              <a:ext uri="{FF2B5EF4-FFF2-40B4-BE49-F238E27FC236}">
                <a16:creationId xmlns:a16="http://schemas.microsoft.com/office/drawing/2014/main" id="{2613797A-B68D-0743-90A8-4E128F2E6665}"/>
              </a:ext>
            </a:extLst>
          </p:cNvPr>
          <p:cNvPicPr>
            <a:picLocks noChangeAspect="1"/>
          </p:cNvPicPr>
          <p:nvPr userDrawn="1"/>
        </p:nvPicPr>
        <p:blipFill>
          <a:blip r:embed="rId2"/>
          <a:stretch>
            <a:fillRect/>
          </a:stretch>
        </p:blipFill>
        <p:spPr>
          <a:xfrm>
            <a:off x="8812347" y="4336786"/>
            <a:ext cx="2389052" cy="1530613"/>
          </a:xfrm>
          <a:prstGeom prst="rect">
            <a:avLst/>
          </a:prstGeom>
        </p:spPr>
      </p:pic>
    </p:spTree>
    <p:extLst>
      <p:ext uri="{BB962C8B-B14F-4D97-AF65-F5344CB8AC3E}">
        <p14:creationId xmlns:p14="http://schemas.microsoft.com/office/powerpoint/2010/main" val="4188763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3D6F679-7DDC-9A41-BDAA-E218D5CF759A}"/>
              </a:ext>
            </a:extLst>
          </p:cNvPr>
          <p:cNvSpPr/>
          <p:nvPr userDrawn="1"/>
        </p:nvSpPr>
        <p:spPr>
          <a:xfrm>
            <a:off x="0" y="0"/>
            <a:ext cx="1220284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75A7E1-BE06-5247-9CF9-9EA1E4B48C3C}"/>
              </a:ext>
            </a:extLst>
          </p:cNvPr>
          <p:cNvSpPr>
            <a:spLocks noGrp="1"/>
          </p:cNvSpPr>
          <p:nvPr>
            <p:ph type="title"/>
          </p:nvPr>
        </p:nvSpPr>
        <p:spPr>
          <a:xfrm>
            <a:off x="495300" y="0"/>
            <a:ext cx="11239500" cy="6858000"/>
          </a:xfrm>
        </p:spPr>
        <p:txBody>
          <a:bodyPr anchor="ctr" anchorCtr="0">
            <a:normAutofit/>
          </a:bodyPr>
          <a:lstStyle>
            <a:lvl1pPr>
              <a:defRPr sz="4800" b="1" i="0">
                <a:solidFill>
                  <a:schemeClr val="bg1"/>
                </a:solidFill>
                <a:latin typeface="HelveticaNeueLT Std Blk Cn" panose="020B0604020202020204" pitchFamily="34" charset="0"/>
              </a:defRPr>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88E4C18D-FC0C-C047-9A10-78B8E70D6F06}"/>
              </a:ext>
            </a:extLst>
          </p:cNvPr>
          <p:cNvSpPr>
            <a:spLocks noGrp="1"/>
          </p:cNvSpPr>
          <p:nvPr>
            <p:ph type="ftr" sz="quarter" idx="11"/>
          </p:nvPr>
        </p:nvSpPr>
        <p:spPr/>
        <p:txBody>
          <a:bodyPr/>
          <a:lstStyle>
            <a:lvl1pPr>
              <a:defRPr>
                <a:solidFill>
                  <a:srgbClr val="546988"/>
                </a:solidFill>
              </a:defRPr>
            </a:lvl1pPr>
          </a:lstStyle>
          <a:p>
            <a:r>
              <a:rPr lang="en-US" dirty="0"/>
              <a:t>© 2021 GCA. All rights reserved.</a:t>
            </a:r>
          </a:p>
        </p:txBody>
      </p:sp>
      <p:sp>
        <p:nvSpPr>
          <p:cNvPr id="6" name="Slide Number Placeholder 5">
            <a:extLst>
              <a:ext uri="{FF2B5EF4-FFF2-40B4-BE49-F238E27FC236}">
                <a16:creationId xmlns:a16="http://schemas.microsoft.com/office/drawing/2014/main" id="{C887D6B2-BAFB-424E-BC74-435A9EF3C07D}"/>
              </a:ext>
            </a:extLst>
          </p:cNvPr>
          <p:cNvSpPr>
            <a:spLocks noGrp="1"/>
          </p:cNvSpPr>
          <p:nvPr>
            <p:ph type="sldNum" sz="quarter" idx="12"/>
          </p:nvPr>
        </p:nvSpPr>
        <p:spPr/>
        <p:txBody>
          <a:bodyPr/>
          <a:lstStyle>
            <a:lvl1pPr>
              <a:defRPr>
                <a:solidFill>
                  <a:srgbClr val="546988"/>
                </a:solidFill>
              </a:defRPr>
            </a:lvl1pPr>
          </a:lstStyle>
          <a:p>
            <a:fld id="{A0C0AAC3-D250-E344-A916-8282CA4A8B53}" type="slidenum">
              <a:rPr lang="en-US" smtClean="0"/>
              <a:pPr/>
              <a:t>‹#›</a:t>
            </a:fld>
            <a:endParaRPr lang="en-US" dirty="0"/>
          </a:p>
        </p:txBody>
      </p:sp>
      <p:sp>
        <p:nvSpPr>
          <p:cNvPr id="11" name="Rectangle 10">
            <a:extLst>
              <a:ext uri="{FF2B5EF4-FFF2-40B4-BE49-F238E27FC236}">
                <a16:creationId xmlns:a16="http://schemas.microsoft.com/office/drawing/2014/main" id="{36DD2B27-D9B3-D74E-BA8F-5504CC89F16E}"/>
              </a:ext>
            </a:extLst>
          </p:cNvPr>
          <p:cNvSpPr/>
          <p:nvPr userDrawn="1"/>
        </p:nvSpPr>
        <p:spPr>
          <a:xfrm>
            <a:off x="11734800" y="6389953"/>
            <a:ext cx="468046" cy="468046"/>
          </a:xfrm>
          <a:prstGeom prst="rect">
            <a:avLst/>
          </a:prstGeom>
          <a:solidFill>
            <a:schemeClr val="accent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6D7A"/>
              </a:solidFill>
            </a:endParaRPr>
          </a:p>
        </p:txBody>
      </p:sp>
      <p:pic>
        <p:nvPicPr>
          <p:cNvPr id="10" name="Picture 9" descr="Icon&#10;&#10;Description automatically generated">
            <a:extLst>
              <a:ext uri="{FF2B5EF4-FFF2-40B4-BE49-F238E27FC236}">
                <a16:creationId xmlns:a16="http://schemas.microsoft.com/office/drawing/2014/main" id="{2ABFB4E9-37B7-6541-9198-4E71F569A96C}"/>
              </a:ext>
            </a:extLst>
          </p:cNvPr>
          <p:cNvPicPr>
            <a:picLocks noChangeAspect="1"/>
          </p:cNvPicPr>
          <p:nvPr userDrawn="1"/>
        </p:nvPicPr>
        <p:blipFill>
          <a:blip r:embed="rId2"/>
          <a:stretch>
            <a:fillRect/>
          </a:stretch>
        </p:blipFill>
        <p:spPr>
          <a:xfrm>
            <a:off x="10560688" y="5637725"/>
            <a:ext cx="1174112" cy="752228"/>
          </a:xfrm>
          <a:prstGeom prst="rect">
            <a:avLst/>
          </a:prstGeom>
        </p:spPr>
      </p:pic>
    </p:spTree>
    <p:extLst>
      <p:ext uri="{BB962C8B-B14F-4D97-AF65-F5344CB8AC3E}">
        <p14:creationId xmlns:p14="http://schemas.microsoft.com/office/powerpoint/2010/main" val="3009944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3D6F679-7DDC-9A41-BDAA-E218D5CF759A}"/>
              </a:ext>
            </a:extLst>
          </p:cNvPr>
          <p:cNvSpPr/>
          <p:nvPr userDrawn="1"/>
        </p:nvSpPr>
        <p:spPr>
          <a:xfrm>
            <a:off x="0" y="0"/>
            <a:ext cx="1220284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75A7E1-BE06-5247-9CF9-9EA1E4B48C3C}"/>
              </a:ext>
            </a:extLst>
          </p:cNvPr>
          <p:cNvSpPr>
            <a:spLocks noGrp="1"/>
          </p:cNvSpPr>
          <p:nvPr>
            <p:ph type="title"/>
          </p:nvPr>
        </p:nvSpPr>
        <p:spPr>
          <a:xfrm>
            <a:off x="495300" y="0"/>
            <a:ext cx="11239500" cy="6858000"/>
          </a:xfrm>
        </p:spPr>
        <p:txBody>
          <a:bodyPr anchor="ctr" anchorCtr="0">
            <a:normAutofit/>
          </a:bodyPr>
          <a:lstStyle>
            <a:lvl1pPr>
              <a:defRPr sz="4800" b="1" i="0">
                <a:solidFill>
                  <a:schemeClr val="bg1"/>
                </a:solidFill>
                <a:latin typeface="HelveticaNeueLT Std Blk Cn" panose="020B0604020202020204" pitchFamily="34" charset="0"/>
              </a:defRPr>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88E4C18D-FC0C-C047-9A10-78B8E70D6F06}"/>
              </a:ext>
            </a:extLst>
          </p:cNvPr>
          <p:cNvSpPr>
            <a:spLocks noGrp="1"/>
          </p:cNvSpPr>
          <p:nvPr>
            <p:ph type="ftr" sz="quarter" idx="11"/>
          </p:nvPr>
        </p:nvSpPr>
        <p:spPr/>
        <p:txBody>
          <a:bodyPr/>
          <a:lstStyle>
            <a:lvl1pPr>
              <a:defRPr>
                <a:solidFill>
                  <a:srgbClr val="1C7887"/>
                </a:solidFill>
              </a:defRPr>
            </a:lvl1pPr>
          </a:lstStyle>
          <a:p>
            <a:r>
              <a:rPr lang="en-US" dirty="0"/>
              <a:t>© 2021 GCA. All rights reserved.</a:t>
            </a:r>
          </a:p>
        </p:txBody>
      </p:sp>
      <p:sp>
        <p:nvSpPr>
          <p:cNvPr id="6" name="Slide Number Placeholder 5">
            <a:extLst>
              <a:ext uri="{FF2B5EF4-FFF2-40B4-BE49-F238E27FC236}">
                <a16:creationId xmlns:a16="http://schemas.microsoft.com/office/drawing/2014/main" id="{C887D6B2-BAFB-424E-BC74-435A9EF3C07D}"/>
              </a:ext>
            </a:extLst>
          </p:cNvPr>
          <p:cNvSpPr>
            <a:spLocks noGrp="1"/>
          </p:cNvSpPr>
          <p:nvPr>
            <p:ph type="sldNum" sz="quarter" idx="12"/>
          </p:nvPr>
        </p:nvSpPr>
        <p:spPr/>
        <p:txBody>
          <a:bodyPr/>
          <a:lstStyle>
            <a:lvl1pPr>
              <a:defRPr>
                <a:solidFill>
                  <a:srgbClr val="3A7685"/>
                </a:solidFill>
              </a:defRPr>
            </a:lvl1pPr>
          </a:lstStyle>
          <a:p>
            <a:fld id="{A0C0AAC3-D250-E344-A916-8282CA4A8B53}" type="slidenum">
              <a:rPr lang="en-US" smtClean="0"/>
              <a:pPr/>
              <a:t>‹#›</a:t>
            </a:fld>
            <a:endParaRPr lang="en-US" dirty="0"/>
          </a:p>
        </p:txBody>
      </p:sp>
      <p:sp>
        <p:nvSpPr>
          <p:cNvPr id="8" name="Rectangle 7">
            <a:extLst>
              <a:ext uri="{FF2B5EF4-FFF2-40B4-BE49-F238E27FC236}">
                <a16:creationId xmlns:a16="http://schemas.microsoft.com/office/drawing/2014/main" id="{E3C9C6F5-17E1-C142-8BEC-5D28773B6B27}"/>
              </a:ext>
            </a:extLst>
          </p:cNvPr>
          <p:cNvSpPr/>
          <p:nvPr userDrawn="1"/>
        </p:nvSpPr>
        <p:spPr>
          <a:xfrm>
            <a:off x="11734800" y="6389954"/>
            <a:ext cx="468046" cy="468046"/>
          </a:xfrm>
          <a:prstGeom prst="rect">
            <a:avLst/>
          </a:prstGeom>
          <a:solidFill>
            <a:srgbClr val="1A6F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6D7A"/>
              </a:solidFill>
            </a:endParaRPr>
          </a:p>
        </p:txBody>
      </p:sp>
      <p:pic>
        <p:nvPicPr>
          <p:cNvPr id="10" name="Picture 9" descr="Icon&#10;&#10;Description automatically generated">
            <a:extLst>
              <a:ext uri="{FF2B5EF4-FFF2-40B4-BE49-F238E27FC236}">
                <a16:creationId xmlns:a16="http://schemas.microsoft.com/office/drawing/2014/main" id="{381AA187-106B-E040-8E11-0765D2C7378F}"/>
              </a:ext>
            </a:extLst>
          </p:cNvPr>
          <p:cNvPicPr>
            <a:picLocks noChangeAspect="1"/>
          </p:cNvPicPr>
          <p:nvPr userDrawn="1"/>
        </p:nvPicPr>
        <p:blipFill>
          <a:blip r:embed="rId2"/>
          <a:stretch>
            <a:fillRect/>
          </a:stretch>
        </p:blipFill>
        <p:spPr>
          <a:xfrm>
            <a:off x="10560688" y="5637725"/>
            <a:ext cx="1174112" cy="752228"/>
          </a:xfrm>
          <a:prstGeom prst="rect">
            <a:avLst/>
          </a:prstGeom>
        </p:spPr>
      </p:pic>
    </p:spTree>
    <p:extLst>
      <p:ext uri="{BB962C8B-B14F-4D97-AF65-F5344CB8AC3E}">
        <p14:creationId xmlns:p14="http://schemas.microsoft.com/office/powerpoint/2010/main" val="3063590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3D6F679-7DDC-9A41-BDAA-E218D5CF759A}"/>
              </a:ext>
            </a:extLst>
          </p:cNvPr>
          <p:cNvSpPr/>
          <p:nvPr userDrawn="1"/>
        </p:nvSpPr>
        <p:spPr>
          <a:xfrm>
            <a:off x="0" y="0"/>
            <a:ext cx="12202846"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75A7E1-BE06-5247-9CF9-9EA1E4B48C3C}"/>
              </a:ext>
            </a:extLst>
          </p:cNvPr>
          <p:cNvSpPr>
            <a:spLocks noGrp="1"/>
          </p:cNvSpPr>
          <p:nvPr>
            <p:ph type="title"/>
          </p:nvPr>
        </p:nvSpPr>
        <p:spPr>
          <a:xfrm>
            <a:off x="495300" y="0"/>
            <a:ext cx="11239500" cy="6858000"/>
          </a:xfrm>
        </p:spPr>
        <p:txBody>
          <a:bodyPr anchor="ctr" anchorCtr="0">
            <a:normAutofit/>
          </a:bodyPr>
          <a:lstStyle>
            <a:lvl1pPr>
              <a:defRPr sz="4800" b="1" i="0">
                <a:solidFill>
                  <a:schemeClr val="bg1"/>
                </a:solidFill>
                <a:latin typeface="HelveticaNeueLT Std Blk Cn" panose="020B0604020202020204" pitchFamily="34" charset="0"/>
              </a:defRPr>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88E4C18D-FC0C-C047-9A10-78B8E70D6F06}"/>
              </a:ext>
            </a:extLst>
          </p:cNvPr>
          <p:cNvSpPr>
            <a:spLocks noGrp="1"/>
          </p:cNvSpPr>
          <p:nvPr>
            <p:ph type="ftr" sz="quarter" idx="11"/>
          </p:nvPr>
        </p:nvSpPr>
        <p:spPr/>
        <p:txBody>
          <a:bodyPr/>
          <a:lstStyle>
            <a:lvl1pPr>
              <a:defRPr>
                <a:solidFill>
                  <a:srgbClr val="00875F"/>
                </a:solidFill>
              </a:defRPr>
            </a:lvl1pPr>
          </a:lstStyle>
          <a:p>
            <a:r>
              <a:rPr lang="en-US" dirty="0"/>
              <a:t>© 2021 GCA. All rights reserved.</a:t>
            </a:r>
          </a:p>
        </p:txBody>
      </p:sp>
      <p:sp>
        <p:nvSpPr>
          <p:cNvPr id="6" name="Slide Number Placeholder 5">
            <a:extLst>
              <a:ext uri="{FF2B5EF4-FFF2-40B4-BE49-F238E27FC236}">
                <a16:creationId xmlns:a16="http://schemas.microsoft.com/office/drawing/2014/main" id="{C887D6B2-BAFB-424E-BC74-435A9EF3C07D}"/>
              </a:ext>
            </a:extLst>
          </p:cNvPr>
          <p:cNvSpPr>
            <a:spLocks noGrp="1"/>
          </p:cNvSpPr>
          <p:nvPr>
            <p:ph type="sldNum" sz="quarter" idx="12"/>
          </p:nvPr>
        </p:nvSpPr>
        <p:spPr/>
        <p:txBody>
          <a:bodyPr/>
          <a:lstStyle>
            <a:lvl1pPr>
              <a:defRPr>
                <a:solidFill>
                  <a:srgbClr val="00875F"/>
                </a:solidFill>
              </a:defRPr>
            </a:lvl1pPr>
          </a:lstStyle>
          <a:p>
            <a:fld id="{A0C0AAC3-D250-E344-A916-8282CA4A8B53}" type="slidenum">
              <a:rPr lang="en-US" smtClean="0"/>
              <a:pPr/>
              <a:t>‹#›</a:t>
            </a:fld>
            <a:endParaRPr lang="en-US" dirty="0"/>
          </a:p>
        </p:txBody>
      </p:sp>
      <p:sp>
        <p:nvSpPr>
          <p:cNvPr id="8" name="Rectangle 7">
            <a:extLst>
              <a:ext uri="{FF2B5EF4-FFF2-40B4-BE49-F238E27FC236}">
                <a16:creationId xmlns:a16="http://schemas.microsoft.com/office/drawing/2014/main" id="{8B2B8C58-5273-3045-9759-A0A01226B353}"/>
              </a:ext>
            </a:extLst>
          </p:cNvPr>
          <p:cNvSpPr/>
          <p:nvPr userDrawn="1"/>
        </p:nvSpPr>
        <p:spPr>
          <a:xfrm>
            <a:off x="11734801" y="6389954"/>
            <a:ext cx="468046" cy="468046"/>
          </a:xfrm>
          <a:prstGeom prst="rect">
            <a:avLst/>
          </a:prstGeom>
          <a:solidFill>
            <a:srgbClr val="017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6D7A"/>
              </a:solidFill>
            </a:endParaRPr>
          </a:p>
        </p:txBody>
      </p:sp>
      <p:pic>
        <p:nvPicPr>
          <p:cNvPr id="10" name="Picture 9" descr="Icon&#10;&#10;Description automatically generated">
            <a:extLst>
              <a:ext uri="{FF2B5EF4-FFF2-40B4-BE49-F238E27FC236}">
                <a16:creationId xmlns:a16="http://schemas.microsoft.com/office/drawing/2014/main" id="{CF593C38-E26D-1F40-9E34-4D0ADCF09368}"/>
              </a:ext>
            </a:extLst>
          </p:cNvPr>
          <p:cNvPicPr>
            <a:picLocks noChangeAspect="1"/>
          </p:cNvPicPr>
          <p:nvPr userDrawn="1"/>
        </p:nvPicPr>
        <p:blipFill>
          <a:blip r:embed="rId2"/>
          <a:stretch>
            <a:fillRect/>
          </a:stretch>
        </p:blipFill>
        <p:spPr>
          <a:xfrm>
            <a:off x="10560688" y="5637725"/>
            <a:ext cx="1174112" cy="752228"/>
          </a:xfrm>
          <a:prstGeom prst="rect">
            <a:avLst/>
          </a:prstGeom>
        </p:spPr>
      </p:pic>
    </p:spTree>
    <p:extLst>
      <p:ext uri="{BB962C8B-B14F-4D97-AF65-F5344CB8AC3E}">
        <p14:creationId xmlns:p14="http://schemas.microsoft.com/office/powerpoint/2010/main" val="93302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3D6F679-7DDC-9A41-BDAA-E218D5CF759A}"/>
              </a:ext>
            </a:extLst>
          </p:cNvPr>
          <p:cNvSpPr/>
          <p:nvPr userDrawn="1"/>
        </p:nvSpPr>
        <p:spPr>
          <a:xfrm>
            <a:off x="0" y="0"/>
            <a:ext cx="1220284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75A7E1-BE06-5247-9CF9-9EA1E4B48C3C}"/>
              </a:ext>
            </a:extLst>
          </p:cNvPr>
          <p:cNvSpPr>
            <a:spLocks noGrp="1"/>
          </p:cNvSpPr>
          <p:nvPr>
            <p:ph type="title"/>
          </p:nvPr>
        </p:nvSpPr>
        <p:spPr>
          <a:xfrm>
            <a:off x="495300" y="0"/>
            <a:ext cx="11239500" cy="6858000"/>
          </a:xfrm>
        </p:spPr>
        <p:txBody>
          <a:bodyPr anchor="ctr" anchorCtr="0">
            <a:normAutofit/>
          </a:bodyPr>
          <a:lstStyle>
            <a:lvl1pPr>
              <a:defRPr sz="4800" b="1" i="0">
                <a:solidFill>
                  <a:schemeClr val="bg1"/>
                </a:solidFill>
                <a:latin typeface="HelveticaNeueLT Std Blk Cn" panose="020B0604020202020204" pitchFamily="34" charset="0"/>
              </a:defRPr>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88E4C18D-FC0C-C047-9A10-78B8E70D6F06}"/>
              </a:ext>
            </a:extLst>
          </p:cNvPr>
          <p:cNvSpPr>
            <a:spLocks noGrp="1"/>
          </p:cNvSpPr>
          <p:nvPr>
            <p:ph type="ftr" sz="quarter" idx="11"/>
          </p:nvPr>
        </p:nvSpPr>
        <p:spPr/>
        <p:txBody>
          <a:bodyPr/>
          <a:lstStyle>
            <a:lvl1pPr>
              <a:defRPr>
                <a:solidFill>
                  <a:srgbClr val="D87F45"/>
                </a:solidFill>
              </a:defRPr>
            </a:lvl1pPr>
          </a:lstStyle>
          <a:p>
            <a:r>
              <a:rPr lang="en-US" dirty="0"/>
              <a:t>© 2021 GCA. All rights reserved.</a:t>
            </a:r>
          </a:p>
        </p:txBody>
      </p:sp>
      <p:sp>
        <p:nvSpPr>
          <p:cNvPr id="6" name="Slide Number Placeholder 5">
            <a:extLst>
              <a:ext uri="{FF2B5EF4-FFF2-40B4-BE49-F238E27FC236}">
                <a16:creationId xmlns:a16="http://schemas.microsoft.com/office/drawing/2014/main" id="{C887D6B2-BAFB-424E-BC74-435A9EF3C07D}"/>
              </a:ext>
            </a:extLst>
          </p:cNvPr>
          <p:cNvSpPr>
            <a:spLocks noGrp="1"/>
          </p:cNvSpPr>
          <p:nvPr>
            <p:ph type="sldNum" sz="quarter" idx="12"/>
          </p:nvPr>
        </p:nvSpPr>
        <p:spPr/>
        <p:txBody>
          <a:bodyPr/>
          <a:lstStyle>
            <a:lvl1pPr>
              <a:defRPr>
                <a:solidFill>
                  <a:srgbClr val="D87F45"/>
                </a:solidFill>
              </a:defRPr>
            </a:lvl1pPr>
          </a:lstStyle>
          <a:p>
            <a:fld id="{A0C0AAC3-D250-E344-A916-8282CA4A8B53}" type="slidenum">
              <a:rPr lang="en-US" smtClean="0"/>
              <a:pPr/>
              <a:t>‹#›</a:t>
            </a:fld>
            <a:endParaRPr lang="en-US" dirty="0"/>
          </a:p>
        </p:txBody>
      </p:sp>
      <p:sp>
        <p:nvSpPr>
          <p:cNvPr id="8" name="Rectangle 7">
            <a:extLst>
              <a:ext uri="{FF2B5EF4-FFF2-40B4-BE49-F238E27FC236}">
                <a16:creationId xmlns:a16="http://schemas.microsoft.com/office/drawing/2014/main" id="{F4A1095D-4D0B-AF41-8AED-DE2E3128FD12}"/>
              </a:ext>
            </a:extLst>
          </p:cNvPr>
          <p:cNvSpPr/>
          <p:nvPr userDrawn="1"/>
        </p:nvSpPr>
        <p:spPr>
          <a:xfrm>
            <a:off x="11734801" y="6389954"/>
            <a:ext cx="468046" cy="468046"/>
          </a:xfrm>
          <a:prstGeom prst="rect">
            <a:avLst/>
          </a:prstGeom>
          <a:solidFill>
            <a:srgbClr val="CC79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6D7A"/>
              </a:solidFill>
            </a:endParaRPr>
          </a:p>
        </p:txBody>
      </p:sp>
      <p:pic>
        <p:nvPicPr>
          <p:cNvPr id="10" name="Picture 9" descr="Icon&#10;&#10;Description automatically generated">
            <a:extLst>
              <a:ext uri="{FF2B5EF4-FFF2-40B4-BE49-F238E27FC236}">
                <a16:creationId xmlns:a16="http://schemas.microsoft.com/office/drawing/2014/main" id="{FF83BEFB-E1C8-904F-8FDD-F36A3A8AA678}"/>
              </a:ext>
            </a:extLst>
          </p:cNvPr>
          <p:cNvPicPr>
            <a:picLocks noChangeAspect="1"/>
          </p:cNvPicPr>
          <p:nvPr userDrawn="1"/>
        </p:nvPicPr>
        <p:blipFill>
          <a:blip r:embed="rId2"/>
          <a:stretch>
            <a:fillRect/>
          </a:stretch>
        </p:blipFill>
        <p:spPr>
          <a:xfrm>
            <a:off x="10560688" y="5637725"/>
            <a:ext cx="1174112" cy="752228"/>
          </a:xfrm>
          <a:prstGeom prst="rect">
            <a:avLst/>
          </a:prstGeom>
        </p:spPr>
      </p:pic>
    </p:spTree>
    <p:extLst>
      <p:ext uri="{BB962C8B-B14F-4D97-AF65-F5344CB8AC3E}">
        <p14:creationId xmlns:p14="http://schemas.microsoft.com/office/powerpoint/2010/main" val="1166727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A25EAA-FC77-8043-8F38-3D41238482CE}"/>
              </a:ext>
            </a:extLst>
          </p:cNvPr>
          <p:cNvSpPr>
            <a:spLocks noGrp="1"/>
          </p:cNvSpPr>
          <p:nvPr>
            <p:ph type="title"/>
          </p:nvPr>
        </p:nvSpPr>
        <p:spPr>
          <a:xfrm>
            <a:off x="495299" y="319714"/>
            <a:ext cx="11239499" cy="656822"/>
          </a:xfrm>
          <a:prstGeom prst="rect">
            <a:avLst/>
          </a:prstGeom>
        </p:spPr>
        <p:txBody>
          <a:bodyPr vert="horz" lIns="0" tIns="0" rIns="0" bIns="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03E3FFD-4D3E-F04A-9B6C-8AC7D229C685}"/>
              </a:ext>
            </a:extLst>
          </p:cNvPr>
          <p:cNvSpPr>
            <a:spLocks noGrp="1"/>
          </p:cNvSpPr>
          <p:nvPr>
            <p:ph type="body" idx="1"/>
          </p:nvPr>
        </p:nvSpPr>
        <p:spPr>
          <a:xfrm>
            <a:off x="495300" y="1413501"/>
            <a:ext cx="11239500" cy="4351338"/>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D083B37-D90E-9B44-9AD3-1D0F7F5EB8DB}"/>
              </a:ext>
            </a:extLst>
          </p:cNvPr>
          <p:cNvSpPr>
            <a:spLocks noGrp="1"/>
          </p:cNvSpPr>
          <p:nvPr>
            <p:ph type="ftr" sz="quarter" idx="3"/>
          </p:nvPr>
        </p:nvSpPr>
        <p:spPr>
          <a:xfrm>
            <a:off x="495300" y="6323593"/>
            <a:ext cx="4114800" cy="365125"/>
          </a:xfrm>
          <a:prstGeom prst="rect">
            <a:avLst/>
          </a:prstGeom>
        </p:spPr>
        <p:txBody>
          <a:bodyPr vert="horz" lIns="0" tIns="0" rIns="0" bIns="0" rtlCol="0" anchor="ctr"/>
          <a:lstStyle>
            <a:lvl1pPr algn="l">
              <a:defRPr sz="800" b="0" i="0">
                <a:solidFill>
                  <a:srgbClr val="C8C8C8"/>
                </a:solidFill>
                <a:latin typeface="HelveticaNeueLT Std Med Cn" panose="020B0604020202020204" pitchFamily="34" charset="0"/>
              </a:defRPr>
            </a:lvl1pPr>
          </a:lstStyle>
          <a:p>
            <a:r>
              <a:rPr lang="en-US" dirty="0"/>
              <a:t>© 2021 GCA. All rights reserved.</a:t>
            </a:r>
          </a:p>
        </p:txBody>
      </p:sp>
      <p:sp>
        <p:nvSpPr>
          <p:cNvPr id="6" name="Slide Number Placeholder 5">
            <a:extLst>
              <a:ext uri="{FF2B5EF4-FFF2-40B4-BE49-F238E27FC236}">
                <a16:creationId xmlns:a16="http://schemas.microsoft.com/office/drawing/2014/main" id="{42BBDA9E-CAC0-664D-95EC-77C4364CFE3A}"/>
              </a:ext>
            </a:extLst>
          </p:cNvPr>
          <p:cNvSpPr>
            <a:spLocks noGrp="1"/>
          </p:cNvSpPr>
          <p:nvPr>
            <p:ph type="sldNum" sz="quarter" idx="4"/>
          </p:nvPr>
        </p:nvSpPr>
        <p:spPr>
          <a:xfrm>
            <a:off x="5331849" y="6323593"/>
            <a:ext cx="1535269" cy="365125"/>
          </a:xfrm>
          <a:prstGeom prst="rect">
            <a:avLst/>
          </a:prstGeom>
        </p:spPr>
        <p:txBody>
          <a:bodyPr vert="horz" lIns="0" tIns="0" rIns="0" bIns="0" rtlCol="0" anchor="ctr"/>
          <a:lstStyle>
            <a:lvl1pPr algn="ctr">
              <a:defRPr sz="800" b="0" i="0">
                <a:solidFill>
                  <a:schemeClr val="tx1">
                    <a:tint val="75000"/>
                  </a:schemeClr>
                </a:solidFill>
                <a:latin typeface="HelveticaNeueLT Std Med Cn" panose="020B0604020202020204" pitchFamily="34" charset="0"/>
              </a:defRPr>
            </a:lvl1pPr>
          </a:lstStyle>
          <a:p>
            <a:fld id="{A0C0AAC3-D250-E344-A916-8282CA4A8B53}" type="slidenum">
              <a:rPr lang="en-US" smtClean="0"/>
              <a:pPr/>
              <a:t>‹#›</a:t>
            </a:fld>
            <a:endParaRPr lang="en-US" dirty="0"/>
          </a:p>
        </p:txBody>
      </p:sp>
    </p:spTree>
    <p:extLst>
      <p:ext uri="{BB962C8B-B14F-4D97-AF65-F5344CB8AC3E}">
        <p14:creationId xmlns:p14="http://schemas.microsoft.com/office/powerpoint/2010/main" val="2936096721"/>
      </p:ext>
    </p:extLst>
  </p:cSld>
  <p:clrMap bg1="lt1" tx1="dk1" bg2="lt2" tx2="dk2" accent1="accent1" accent2="accent2" accent3="accent3" accent4="accent4" accent5="accent5" accent6="accent6" hlink="hlink" folHlink="folHlink"/>
  <p:sldLayoutIdLst>
    <p:sldLayoutId id="2147483664" r:id="rId1"/>
    <p:sldLayoutId id="2147483649" r:id="rId2"/>
    <p:sldLayoutId id="2147483663" r:id="rId3"/>
    <p:sldLayoutId id="2147483662" r:id="rId4"/>
    <p:sldLayoutId id="2147483692" r:id="rId5"/>
    <p:sldLayoutId id="2147483651" r:id="rId6"/>
    <p:sldLayoutId id="2147483665" r:id="rId7"/>
    <p:sldLayoutId id="2147483693" r:id="rId8"/>
    <p:sldLayoutId id="2147483666" r:id="rId9"/>
    <p:sldLayoutId id="2147483667" r:id="rId10"/>
    <p:sldLayoutId id="2147483668" r:id="rId11"/>
    <p:sldLayoutId id="2147483650" r:id="rId12"/>
    <p:sldLayoutId id="2147483694" r:id="rId13"/>
    <p:sldLayoutId id="2147483660" r:id="rId14"/>
    <p:sldLayoutId id="2147483659" r:id="rId15"/>
    <p:sldLayoutId id="2147483661" r:id="rId16"/>
    <p:sldLayoutId id="2147483677" r:id="rId17"/>
    <p:sldLayoutId id="2147483678" r:id="rId18"/>
    <p:sldLayoutId id="2147483695" r:id="rId19"/>
    <p:sldLayoutId id="2147483679" r:id="rId20"/>
    <p:sldLayoutId id="2147483680" r:id="rId21"/>
    <p:sldLayoutId id="2147483681" r:id="rId22"/>
    <p:sldLayoutId id="2147483669" r:id="rId23"/>
    <p:sldLayoutId id="2147483670" r:id="rId24"/>
    <p:sldLayoutId id="2147483696" r:id="rId25"/>
    <p:sldLayoutId id="2147483671" r:id="rId26"/>
    <p:sldLayoutId id="2147483672" r:id="rId27"/>
    <p:sldLayoutId id="2147483682" r:id="rId28"/>
    <p:sldLayoutId id="2147483683" r:id="rId29"/>
    <p:sldLayoutId id="2147483697" r:id="rId30"/>
    <p:sldLayoutId id="2147483684" r:id="rId31"/>
    <p:sldLayoutId id="2147483685" r:id="rId32"/>
    <p:sldLayoutId id="2147483686" r:id="rId33"/>
    <p:sldLayoutId id="2147483673" r:id="rId34"/>
    <p:sldLayoutId id="2147483674" r:id="rId35"/>
    <p:sldLayoutId id="2147483698" r:id="rId36"/>
    <p:sldLayoutId id="2147483675" r:id="rId37"/>
    <p:sldLayoutId id="2147483676" r:id="rId38"/>
    <p:sldLayoutId id="2147483687" r:id="rId39"/>
    <p:sldLayoutId id="2147483688" r:id="rId40"/>
    <p:sldLayoutId id="2147483689" r:id="rId41"/>
    <p:sldLayoutId id="2147483699" r:id="rId42"/>
    <p:sldLayoutId id="2147483690" r:id="rId43"/>
    <p:sldLayoutId id="2147483691" r:id="rId44"/>
    <p:sldLayoutId id="2147483700" r:id="rId45"/>
    <p:sldLayoutId id="2147483701" r:id="rId46"/>
    <p:sldLayoutId id="2147483702" r:id="rId47"/>
  </p:sldLayoutIdLst>
  <p:hf hdr="0" dt="0"/>
  <p:txStyles>
    <p:titleStyle>
      <a:lvl1pPr algn="l" defTabSz="914400" rtl="0" eaLnBrk="1" latinLnBrk="0" hangingPunct="1">
        <a:lnSpc>
          <a:spcPct val="90000"/>
        </a:lnSpc>
        <a:spcBef>
          <a:spcPct val="0"/>
        </a:spcBef>
        <a:buNone/>
        <a:defRPr sz="3200" b="1" i="0" kern="1200">
          <a:solidFill>
            <a:schemeClr val="accent1"/>
          </a:solidFill>
          <a:latin typeface="HelveticaNeueLT Std Blk Cn"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Clr>
          <a:schemeClr val="accent3"/>
        </a:buClr>
        <a:buFont typeface="System Font Regular"/>
        <a:buChar char="&gt;"/>
        <a:defRPr sz="2800" b="0" i="0" kern="1200">
          <a:solidFill>
            <a:schemeClr val="accent1"/>
          </a:solidFill>
          <a:latin typeface="HelveticaNeueLT Std Cn" panose="020B05060305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accent1"/>
          </a:solidFill>
          <a:latin typeface="HelveticaNeueLT Std Cn" panose="020B05060305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accent1"/>
          </a:solidFill>
          <a:latin typeface="HelveticaNeueLT Std Cn" panose="020B05060305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1"/>
          </a:solidFill>
          <a:latin typeface="HelveticaNeueLT Std Cn" panose="020B05060305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1"/>
          </a:solidFill>
          <a:latin typeface="HelveticaNeueLT Std Cn" panose="020B05060305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12" userDrawn="1">
          <p15:clr>
            <a:srgbClr val="F26B43"/>
          </p15:clr>
        </p15:guide>
        <p15:guide id="4" pos="7392" userDrawn="1">
          <p15:clr>
            <a:srgbClr val="F26B43"/>
          </p15:clr>
        </p15:guide>
        <p15:guide id="5" orient="horz" pos="624" userDrawn="1">
          <p15:clr>
            <a:srgbClr val="F26B43"/>
          </p15:clr>
        </p15:guide>
        <p15:guide id="6" pos="705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0.xml"/><Relationship Id="rId1" Type="http://schemas.openxmlformats.org/officeDocument/2006/relationships/slideLayout" Target="../slideLayouts/slideLayout41.xml"/><Relationship Id="rId4" Type="http://schemas.openxmlformats.org/officeDocument/2006/relationships/image" Target="../media/image22.jfif"/></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2.xml"/><Relationship Id="rId5" Type="http://schemas.openxmlformats.org/officeDocument/2006/relationships/image" Target="../media/image27.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34.xml"/><Relationship Id="rId1" Type="http://schemas.openxmlformats.org/officeDocument/2006/relationships/vmlDrawing" Target="../drawings/vmlDrawing3.vml"/><Relationship Id="rId4" Type="http://schemas.openxmlformats.org/officeDocument/2006/relationships/image" Target="../media/image29.wmf"/></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3" Type="http://schemas.openxmlformats.org/officeDocument/2006/relationships/hyperlink" Target="mailto:smiftari@gcatx.org"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4.xml"/><Relationship Id="rId1" Type="http://schemas.openxmlformats.org/officeDocument/2006/relationships/vmlDrawing" Target="../drawings/vmlDrawing1.vml"/><Relationship Id="rId6" Type="http://schemas.openxmlformats.org/officeDocument/2006/relationships/image" Target="../media/image9.png"/><Relationship Id="rId5" Type="http://schemas.openxmlformats.org/officeDocument/2006/relationships/oleObject" Target="../embeddings/oleObject2.bin"/><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5.xml"/><Relationship Id="rId1" Type="http://schemas.openxmlformats.org/officeDocument/2006/relationships/vmlDrawing" Target="../drawings/vmlDrawing2.v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4"/>
          <p:cNvSpPr txBox="1">
            <a:spLocks noGrp="1"/>
          </p:cNvSpPr>
          <p:nvPr>
            <p:ph type="ctrTitle"/>
          </p:nvPr>
        </p:nvSpPr>
        <p:spPr>
          <a:xfrm>
            <a:off x="944451" y="4267200"/>
            <a:ext cx="7188895" cy="1526750"/>
          </a:xfrm>
          <a:prstGeom prst="rect">
            <a:avLst/>
          </a:prstGeom>
          <a:noFill/>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US" sz="4800" b="1" dirty="0">
                <a:latin typeface="HelveticaNeueLT Std" panose="020B0604020202020204" pitchFamily="34" charset="0"/>
                <a:ea typeface="Raleway ExtraBold"/>
                <a:cs typeface="Raleway ExtraBold"/>
                <a:sym typeface="Raleway ExtraBold"/>
              </a:rPr>
              <a:t>What is</a:t>
            </a:r>
            <a:br>
              <a:rPr lang="en-US" sz="4800" b="1" dirty="0">
                <a:latin typeface="HelveticaNeueLT Std" panose="020B0604020202020204" pitchFamily="34" charset="0"/>
                <a:ea typeface="Raleway ExtraBold"/>
                <a:cs typeface="Raleway ExtraBold"/>
                <a:sym typeface="Raleway ExtraBold"/>
              </a:rPr>
            </a:br>
            <a:r>
              <a:rPr lang="en-US" sz="4800" b="1" dirty="0">
                <a:latin typeface="HelveticaNeueLT Std" panose="020B0604020202020204" pitchFamily="34" charset="0"/>
                <a:ea typeface="Raleway ExtraBold"/>
                <a:cs typeface="Raleway ExtraBold"/>
                <a:sym typeface="Raleway ExtraBold"/>
              </a:rPr>
              <a:t>Wastewater Treatment?</a:t>
            </a:r>
          </a:p>
        </p:txBody>
      </p:sp>
      <p:pic>
        <p:nvPicPr>
          <p:cNvPr id="6" name="Picture Placeholder 5" descr="A large body of water&#10;&#10;Description automatically generated with medium confidence">
            <a:extLst>
              <a:ext uri="{FF2B5EF4-FFF2-40B4-BE49-F238E27FC236}">
                <a16:creationId xmlns:a16="http://schemas.microsoft.com/office/drawing/2014/main" id="{CA035259-62A0-4161-8E61-EB224598D9C3}"/>
              </a:ext>
            </a:extLst>
          </p:cNvPr>
          <p:cNvPicPr>
            <a:picLocks noGrp="1" noChangeAspect="1"/>
          </p:cNvPicPr>
          <p:nvPr>
            <p:ph type="pic" idx="12"/>
          </p:nvPr>
        </p:nvPicPr>
        <p:blipFill>
          <a:blip r:embed="rId3"/>
          <a:srcRect l="6094" r="6094"/>
          <a:stretch>
            <a:fillRect/>
          </a:stretch>
        </p:blipFill>
        <p:spPr/>
      </p:pic>
      <p:sp>
        <p:nvSpPr>
          <p:cNvPr id="94" name="Google Shape;94;p14"/>
          <p:cNvSpPr txBox="1"/>
          <p:nvPr/>
        </p:nvSpPr>
        <p:spPr>
          <a:xfrm>
            <a:off x="1" y="5887367"/>
            <a:ext cx="5186439" cy="815815"/>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00" dirty="0">
              <a:latin typeface="Lato"/>
              <a:ea typeface="Lato"/>
              <a:cs typeface="Lato"/>
              <a:sym typeface="Lato"/>
            </a:endParaRPr>
          </a:p>
        </p:txBody>
      </p:sp>
    </p:spTree>
    <p:extLst>
      <p:ext uri="{BB962C8B-B14F-4D97-AF65-F5344CB8AC3E}">
        <p14:creationId xmlns:p14="http://schemas.microsoft.com/office/powerpoint/2010/main" val="12612813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8"/>
          <p:cNvSpPr txBox="1">
            <a:spLocks noGrp="1"/>
          </p:cNvSpPr>
          <p:nvPr>
            <p:ph type="title"/>
          </p:nvPr>
        </p:nvSpPr>
        <p:spPr>
          <a:prstGeom prst="rect">
            <a:avLst/>
          </a:prstGeom>
          <a:solidFill>
            <a:schemeClr val="lt2">
              <a:alpha val="73000"/>
            </a:schemeClr>
          </a:solidFill>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 sz="3200" b="1" dirty="0">
                <a:solidFill>
                  <a:schemeClr val="tx1"/>
                </a:solidFill>
                <a:latin typeface="HelveticaNeueLT Std" panose="020B0604020202020204" pitchFamily="34" charset="0"/>
              </a:rPr>
              <a:t>Wastewater Treatment – Secondary Treatment</a:t>
            </a:r>
            <a:endParaRPr sz="3200" b="1" dirty="0">
              <a:solidFill>
                <a:schemeClr val="tx1"/>
              </a:solidFill>
              <a:latin typeface="HelveticaNeueLT Std" panose="020B0604020202020204" pitchFamily="34" charset="0"/>
            </a:endParaRPr>
          </a:p>
        </p:txBody>
      </p:sp>
      <p:sp>
        <p:nvSpPr>
          <p:cNvPr id="4" name="TextBox 3"/>
          <p:cNvSpPr txBox="1"/>
          <p:nvPr/>
        </p:nvSpPr>
        <p:spPr>
          <a:xfrm>
            <a:off x="6823355" y="1092061"/>
            <a:ext cx="4627669" cy="3539430"/>
          </a:xfrm>
          <a:prstGeom prst="rect">
            <a:avLst/>
          </a:prstGeom>
          <a:solidFill>
            <a:schemeClr val="lt2">
              <a:alpha val="82000"/>
            </a:schemeClr>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2800" b="1" u="sng" dirty="0">
                <a:latin typeface="HelveticaNeueLT Std" panose="020B0604020202020204" pitchFamily="34" charset="0"/>
              </a:rPr>
              <a:t>Aeration Basin:</a:t>
            </a:r>
          </a:p>
          <a:p>
            <a:pPr marL="457189" indent="-457189">
              <a:buFont typeface="Arial" panose="020B0604020202020204" pitchFamily="34" charset="0"/>
              <a:buChar char="•"/>
            </a:pPr>
            <a:r>
              <a:rPr lang="en-US" sz="2800" dirty="0">
                <a:latin typeface="HelveticaNeueLT Std" panose="020B0604020202020204" pitchFamily="34" charset="0"/>
              </a:rPr>
              <a:t>Biological Process</a:t>
            </a:r>
          </a:p>
          <a:p>
            <a:pPr marL="457189" indent="-457189">
              <a:buFont typeface="Arial" panose="020B0604020202020204" pitchFamily="34" charset="0"/>
              <a:buChar char="•"/>
            </a:pPr>
            <a:r>
              <a:rPr lang="en-US" sz="2800" dirty="0">
                <a:latin typeface="HelveticaNeueLT Std" panose="020B0604020202020204" pitchFamily="34" charset="0"/>
              </a:rPr>
              <a:t>Raw sewage mixed with sludge </a:t>
            </a:r>
          </a:p>
          <a:p>
            <a:pPr marL="457189" indent="-457189">
              <a:buFont typeface="Arial" panose="020B0604020202020204" pitchFamily="34" charset="0"/>
              <a:buChar char="•"/>
            </a:pPr>
            <a:r>
              <a:rPr lang="en-US" sz="2800" dirty="0">
                <a:latin typeface="HelveticaNeueLT Std" panose="020B0604020202020204" pitchFamily="34" charset="0"/>
              </a:rPr>
              <a:t>Compressed air is injected into the mixture </a:t>
            </a:r>
          </a:p>
          <a:p>
            <a:pPr marL="457189" indent="-457189">
              <a:buFont typeface="Arial" panose="020B0604020202020204" pitchFamily="34" charset="0"/>
              <a:buChar char="•"/>
            </a:pPr>
            <a:r>
              <a:rPr lang="en-US" sz="2800" dirty="0">
                <a:latin typeface="HelveticaNeueLT Std" panose="020B0604020202020204" pitchFamily="34" charset="0"/>
              </a:rPr>
              <a:t>Provides oxygen and  rapid mixing action</a:t>
            </a:r>
          </a:p>
        </p:txBody>
      </p:sp>
      <p:pic>
        <p:nvPicPr>
          <p:cNvPr id="3" name="Picture 2"/>
          <p:cNvPicPr>
            <a:picLocks noChangeAspect="1"/>
          </p:cNvPicPr>
          <p:nvPr/>
        </p:nvPicPr>
        <p:blipFill>
          <a:blip r:embed="rId3"/>
          <a:stretch>
            <a:fillRect/>
          </a:stretch>
        </p:blipFill>
        <p:spPr>
          <a:xfrm>
            <a:off x="824735" y="1137588"/>
            <a:ext cx="2828091" cy="2342545"/>
          </a:xfrm>
          <a:prstGeom prst="rect">
            <a:avLst/>
          </a:prstGeom>
        </p:spPr>
      </p:pic>
      <p:pic>
        <p:nvPicPr>
          <p:cNvPr id="5" name="Picture 4"/>
          <p:cNvPicPr>
            <a:picLocks noChangeAspect="1"/>
          </p:cNvPicPr>
          <p:nvPr/>
        </p:nvPicPr>
        <p:blipFill>
          <a:blip r:embed="rId4"/>
          <a:stretch>
            <a:fillRect/>
          </a:stretch>
        </p:blipFill>
        <p:spPr>
          <a:xfrm>
            <a:off x="740976" y="4200356"/>
            <a:ext cx="3606800" cy="2260600"/>
          </a:xfrm>
          <a:prstGeom prst="rect">
            <a:avLst/>
          </a:prstGeom>
        </p:spPr>
      </p:pic>
      <p:sp>
        <p:nvSpPr>
          <p:cNvPr id="6" name="TextBox 5"/>
          <p:cNvSpPr txBox="1"/>
          <p:nvPr/>
        </p:nvSpPr>
        <p:spPr>
          <a:xfrm>
            <a:off x="3820359" y="1590163"/>
            <a:ext cx="1733154" cy="858440"/>
          </a:xfrm>
          <a:prstGeom prst="rect">
            <a:avLst/>
          </a:prstGeom>
          <a:solidFill>
            <a:schemeClr val="lt2">
              <a:alpha val="64000"/>
            </a:schemeClr>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2400" b="1" dirty="0">
                <a:latin typeface="HelveticaNeueLT Std" panose="020B0604020202020204" pitchFamily="34" charset="0"/>
              </a:rPr>
              <a:t>Stalked Ciliates</a:t>
            </a:r>
          </a:p>
        </p:txBody>
      </p:sp>
      <p:sp>
        <p:nvSpPr>
          <p:cNvPr id="8" name="TextBox 7"/>
          <p:cNvSpPr txBox="1"/>
          <p:nvPr/>
        </p:nvSpPr>
        <p:spPr>
          <a:xfrm>
            <a:off x="4593452" y="5602516"/>
            <a:ext cx="2216900" cy="858440"/>
          </a:xfrm>
          <a:prstGeom prst="rect">
            <a:avLst/>
          </a:prstGeom>
          <a:solidFill>
            <a:schemeClr val="lt2">
              <a:alpha val="64000"/>
            </a:schemeClr>
          </a:solidFill>
        </p:spPr>
        <p:txBody>
          <a:bodyPr wrap="square" rtlCol="0">
            <a:spAutoFit/>
          </a:bodyPr>
          <a:lstStyle>
            <a:defPPr marR="0" lvl="0" algn="l" rtl="0">
              <a:lnSpc>
                <a:spcPct val="100000"/>
              </a:lnSpc>
              <a:spcBef>
                <a:spcPts val="0"/>
              </a:spcBef>
              <a:spcAft>
                <a:spcPts val="0"/>
              </a:spcAft>
              <a:defRPr lang="en-US"/>
            </a:defPPr>
            <a:lvl1pPr marR="0" lvl="0">
              <a:lnSpc>
                <a:spcPct val="100000"/>
              </a:lnSpc>
              <a:spcBef>
                <a:spcPts val="0"/>
              </a:spcBef>
              <a:spcAft>
                <a:spcPts val="0"/>
              </a:spcAft>
              <a:buClr>
                <a:srgbClr val="000000"/>
              </a:buClr>
              <a:buFont typeface="Arial"/>
              <a:defRPr sz="2489" b="1" i="0" u="none" strike="noStrike" cap="none">
                <a:solidFill>
                  <a:srgbClr val="000000"/>
                </a:solidFill>
                <a:latin typeface="Raleway" panose="020B0604020202020204" charset="0"/>
                <a:ea typeface="Arial"/>
                <a:cs typeface="Arial"/>
              </a:defRPr>
            </a:lvl1pPr>
            <a:lvl2pPr marR="0" lvl="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defRPr>
            </a:lvl9pPr>
          </a:lstStyle>
          <a:p>
            <a:r>
              <a:rPr lang="en-US" sz="2400" dirty="0">
                <a:latin typeface="HelveticaNeueLT Std" panose="020B0604020202020204" pitchFamily="34" charset="0"/>
              </a:rPr>
              <a:t>Water Bear</a:t>
            </a:r>
          </a:p>
          <a:p>
            <a:r>
              <a:rPr lang="en-US" sz="2400" dirty="0">
                <a:latin typeface="HelveticaNeueLT Std" panose="020B0604020202020204" pitchFamily="34" charset="0"/>
              </a:rPr>
              <a:t>(Tardigrade)</a:t>
            </a:r>
          </a:p>
        </p:txBody>
      </p:sp>
    </p:spTree>
    <p:extLst>
      <p:ext uri="{BB962C8B-B14F-4D97-AF65-F5344CB8AC3E}">
        <p14:creationId xmlns:p14="http://schemas.microsoft.com/office/powerpoint/2010/main" val="2343904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762000"/>
            <a:ext cx="10515600" cy="6095999"/>
          </a:xfrm>
          <a:prstGeom prst="rect">
            <a:avLst/>
          </a:prstGeom>
        </p:spPr>
      </p:pic>
      <p:sp>
        <p:nvSpPr>
          <p:cNvPr id="3" name="TextBox 2"/>
          <p:cNvSpPr txBox="1"/>
          <p:nvPr/>
        </p:nvSpPr>
        <p:spPr>
          <a:xfrm>
            <a:off x="0" y="-2"/>
            <a:ext cx="10515600" cy="762002"/>
          </a:xfrm>
          <a:prstGeom prst="rect">
            <a:avLst/>
          </a:prstGeom>
          <a:solidFill>
            <a:srgbClr val="CCC4BC">
              <a:alpha val="50000"/>
            </a:srgbClr>
          </a:solidFill>
        </p:spPr>
        <p:txBody>
          <a:bodyPr wrap="square" rtlCol="0"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US" sz="3200" b="1" dirty="0">
                <a:latin typeface="HelveticaNeueLT Std" panose="020B0604020202020204" pitchFamily="34" charset="0"/>
              </a:rPr>
              <a:t>Aeration Basins</a:t>
            </a:r>
          </a:p>
        </p:txBody>
      </p:sp>
      <p:sp>
        <p:nvSpPr>
          <p:cNvPr id="17" name="Oval 16"/>
          <p:cNvSpPr/>
          <p:nvPr/>
        </p:nvSpPr>
        <p:spPr>
          <a:xfrm>
            <a:off x="6858000" y="5181600"/>
            <a:ext cx="2423160" cy="1444685"/>
          </a:xfrm>
          <a:prstGeom prst="ellipse">
            <a:avLst/>
          </a:prstGeom>
          <a:noFill/>
          <a:ln w="2222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endParaRPr lang="en-US" sz="2489"/>
          </a:p>
        </p:txBody>
      </p:sp>
      <p:cxnSp>
        <p:nvCxnSpPr>
          <p:cNvPr id="61" name="Straight Connector 60">
            <a:extLst>
              <a:ext uri="{FF2B5EF4-FFF2-40B4-BE49-F238E27FC236}">
                <a16:creationId xmlns:a16="http://schemas.microsoft.com/office/drawing/2014/main" id="{69D58D43-DDA7-4ADD-A3E8-AF8CBA3F7A6F}"/>
              </a:ext>
            </a:extLst>
          </p:cNvPr>
          <p:cNvCxnSpPr>
            <a:cxnSpLocks/>
          </p:cNvCxnSpPr>
          <p:nvPr/>
        </p:nvCxnSpPr>
        <p:spPr>
          <a:xfrm flipV="1">
            <a:off x="5326380" y="3674022"/>
            <a:ext cx="1531620" cy="212178"/>
          </a:xfrm>
          <a:prstGeom prst="line">
            <a:avLst/>
          </a:prstGeom>
          <a:ln w="2222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D802FE5-01A6-493F-92D7-8588B6F63DFE}"/>
              </a:ext>
            </a:extLst>
          </p:cNvPr>
          <p:cNvCxnSpPr>
            <a:cxnSpLocks/>
          </p:cNvCxnSpPr>
          <p:nvPr/>
        </p:nvCxnSpPr>
        <p:spPr>
          <a:xfrm>
            <a:off x="5326380" y="3886200"/>
            <a:ext cx="1303020" cy="914401"/>
          </a:xfrm>
          <a:prstGeom prst="line">
            <a:avLst/>
          </a:prstGeom>
          <a:ln w="2222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0630B0A8-7CE1-4D17-8781-D550519E7B56}"/>
              </a:ext>
            </a:extLst>
          </p:cNvPr>
          <p:cNvCxnSpPr>
            <a:cxnSpLocks/>
          </p:cNvCxnSpPr>
          <p:nvPr/>
        </p:nvCxnSpPr>
        <p:spPr>
          <a:xfrm>
            <a:off x="6858000" y="3674022"/>
            <a:ext cx="1541417" cy="801248"/>
          </a:xfrm>
          <a:prstGeom prst="line">
            <a:avLst/>
          </a:prstGeom>
          <a:ln w="2222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4058ABB-BD22-4808-B232-ABF33FFE39CA}"/>
              </a:ext>
            </a:extLst>
          </p:cNvPr>
          <p:cNvCxnSpPr>
            <a:cxnSpLocks/>
          </p:cNvCxnSpPr>
          <p:nvPr/>
        </p:nvCxnSpPr>
        <p:spPr>
          <a:xfrm flipH="1">
            <a:off x="6629400" y="4475270"/>
            <a:ext cx="1770017" cy="325331"/>
          </a:xfrm>
          <a:prstGeom prst="line">
            <a:avLst/>
          </a:prstGeom>
          <a:ln w="22225">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91763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CC4BC"/>
        </a:solidFill>
        <a:effectLst/>
      </p:bgPr>
    </p:bg>
    <p:spTree>
      <p:nvGrpSpPr>
        <p:cNvPr id="1" name="Shape 123"/>
        <p:cNvGrpSpPr/>
        <p:nvPr/>
      </p:nvGrpSpPr>
      <p:grpSpPr>
        <a:xfrm>
          <a:off x="0" y="0"/>
          <a:ext cx="0" cy="0"/>
          <a:chOff x="0" y="0"/>
          <a:chExt cx="0" cy="0"/>
        </a:xfrm>
      </p:grpSpPr>
      <p:sp>
        <p:nvSpPr>
          <p:cNvPr id="124" name="Google Shape;124;p18"/>
          <p:cNvSpPr txBox="1">
            <a:spLocks noGrp="1"/>
          </p:cNvSpPr>
          <p:nvPr>
            <p:ph type="title"/>
          </p:nvPr>
        </p:nvSpPr>
        <p:spPr>
          <a:xfrm>
            <a:off x="504293" y="203415"/>
            <a:ext cx="9781906" cy="656822"/>
          </a:xfrm>
          <a:prstGeom prst="rect">
            <a:avLst/>
          </a:prstGeom>
          <a:solidFill>
            <a:srgbClr val="CCC4BC"/>
          </a:solidFill>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 sz="3200" b="1" dirty="0">
                <a:solidFill>
                  <a:schemeClr val="tx1"/>
                </a:solidFill>
                <a:latin typeface="HelveticaNeueLT Std" panose="020B0604020202020204" pitchFamily="34" charset="0"/>
              </a:rPr>
              <a:t>Wastewater Treatment – Secondary Treatment</a:t>
            </a:r>
            <a:endParaRPr sz="3200" b="1" dirty="0">
              <a:solidFill>
                <a:schemeClr val="tx1"/>
              </a:solidFill>
              <a:latin typeface="HelveticaNeueLT Std" panose="020B0604020202020204" pitchFamily="34" charset="0"/>
            </a:endParaRPr>
          </a:p>
        </p:txBody>
      </p:sp>
      <p:sp>
        <p:nvSpPr>
          <p:cNvPr id="4" name="TextBox 3"/>
          <p:cNvSpPr txBox="1"/>
          <p:nvPr/>
        </p:nvSpPr>
        <p:spPr>
          <a:xfrm>
            <a:off x="4800599" y="1206833"/>
            <a:ext cx="5485599" cy="2246769"/>
          </a:xfrm>
          <a:prstGeom prst="rect">
            <a:avLst/>
          </a:prstGeom>
          <a:solidFill>
            <a:srgbClr val="CCC4BC">
              <a:alpha val="95000"/>
            </a:srgbClr>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2800" b="1" u="sng" dirty="0">
                <a:latin typeface="HelveticaNeueLT Std" panose="020B0604020202020204" pitchFamily="34" charset="0"/>
              </a:rPr>
              <a:t>Clarifier:</a:t>
            </a:r>
          </a:p>
          <a:p>
            <a:pPr marL="457189" indent="-457189">
              <a:buFont typeface="Arial" panose="020B0604020202020204" pitchFamily="34" charset="0"/>
              <a:buChar char="•"/>
            </a:pPr>
            <a:r>
              <a:rPr lang="en-US" sz="2800" b="1" dirty="0">
                <a:latin typeface="HelveticaNeueLT Std" panose="020B0604020202020204" pitchFamily="34" charset="0"/>
              </a:rPr>
              <a:t>Physical Process</a:t>
            </a:r>
          </a:p>
          <a:p>
            <a:pPr marL="457189" indent="-457189">
              <a:buFont typeface="Arial" panose="020B0604020202020204" pitchFamily="34" charset="0"/>
              <a:buChar char="•"/>
            </a:pPr>
            <a:r>
              <a:rPr lang="en-US" sz="2800" b="1" dirty="0">
                <a:latin typeface="HelveticaNeueLT Std" panose="020B0604020202020204" pitchFamily="34" charset="0"/>
              </a:rPr>
              <a:t>Sludge settles </a:t>
            </a:r>
          </a:p>
          <a:p>
            <a:pPr marL="457189" indent="-457189">
              <a:buFont typeface="Arial" panose="020B0604020202020204" pitchFamily="34" charset="0"/>
              <a:buChar char="•"/>
            </a:pPr>
            <a:r>
              <a:rPr lang="en-US" sz="2800" b="1" dirty="0">
                <a:latin typeface="HelveticaNeueLT Std" panose="020B0604020202020204" pitchFamily="34" charset="0"/>
              </a:rPr>
              <a:t>Settled sludge is returned or wasted</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62600" y="3643396"/>
            <a:ext cx="4190199" cy="2793465"/>
          </a:xfrm>
          <a:prstGeom prst="rect">
            <a:avLst/>
          </a:prstGeom>
          <a:ln>
            <a:solidFill>
              <a:schemeClr val="bg2"/>
            </a:solidFill>
          </a:ln>
        </p:spPr>
      </p:pic>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313543" y="2079842"/>
            <a:ext cx="5238049" cy="3492032"/>
          </a:xfrm>
          <a:prstGeom prst="rect">
            <a:avLst/>
          </a:prstGeom>
          <a:ln>
            <a:solidFill>
              <a:schemeClr val="bg2"/>
            </a:solidFill>
          </a:ln>
        </p:spPr>
      </p:pic>
    </p:spTree>
    <p:extLst>
      <p:ext uri="{BB962C8B-B14F-4D97-AF65-F5344CB8AC3E}">
        <p14:creationId xmlns:p14="http://schemas.microsoft.com/office/powerpoint/2010/main" val="30768880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85800"/>
            <a:ext cx="10370967" cy="6172200"/>
          </a:xfrm>
          <a:prstGeom prst="rect">
            <a:avLst/>
          </a:prstGeom>
        </p:spPr>
      </p:pic>
      <p:sp>
        <p:nvSpPr>
          <p:cNvPr id="3" name="TextBox 2"/>
          <p:cNvSpPr txBox="1"/>
          <p:nvPr/>
        </p:nvSpPr>
        <p:spPr>
          <a:xfrm>
            <a:off x="-1" y="-9376"/>
            <a:ext cx="10370967" cy="713232"/>
          </a:xfrm>
          <a:prstGeom prst="rect">
            <a:avLst/>
          </a:prstGeom>
          <a:solidFill>
            <a:srgbClr val="CCC4BC">
              <a:alpha val="50000"/>
            </a:srgbClr>
          </a:solidFill>
        </p:spPr>
        <p:txBody>
          <a:bodyPr wrap="square" rtlCol="0" anchor="ctr">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US" sz="3200" b="1" dirty="0">
                <a:latin typeface="HelveticaNeueLT Std" panose="020B0604020202020204" pitchFamily="34" charset="0"/>
              </a:rPr>
              <a:t>Secondary Clarifiers</a:t>
            </a:r>
          </a:p>
        </p:txBody>
      </p:sp>
      <p:sp>
        <p:nvSpPr>
          <p:cNvPr id="5" name="Oval 4"/>
          <p:cNvSpPr/>
          <p:nvPr/>
        </p:nvSpPr>
        <p:spPr>
          <a:xfrm>
            <a:off x="2859307" y="4419600"/>
            <a:ext cx="1981200" cy="622663"/>
          </a:xfrm>
          <a:prstGeom prst="ellipse">
            <a:avLst/>
          </a:prstGeom>
          <a:noFill/>
          <a:ln w="2222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endParaRPr lang="en-US" sz="2489"/>
          </a:p>
        </p:txBody>
      </p:sp>
      <p:sp>
        <p:nvSpPr>
          <p:cNvPr id="10" name="Oval 9">
            <a:extLst>
              <a:ext uri="{FF2B5EF4-FFF2-40B4-BE49-F238E27FC236}">
                <a16:creationId xmlns:a16="http://schemas.microsoft.com/office/drawing/2014/main" id="{E58E71C2-D860-4190-9431-EB24912D84B5}"/>
              </a:ext>
            </a:extLst>
          </p:cNvPr>
          <p:cNvSpPr/>
          <p:nvPr/>
        </p:nvSpPr>
        <p:spPr>
          <a:xfrm>
            <a:off x="4419600" y="3505200"/>
            <a:ext cx="2133600" cy="713232"/>
          </a:xfrm>
          <a:prstGeom prst="ellipse">
            <a:avLst/>
          </a:prstGeom>
          <a:noFill/>
          <a:ln w="2222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endParaRPr lang="en-US" sz="2489"/>
          </a:p>
        </p:txBody>
      </p:sp>
    </p:spTree>
    <p:extLst>
      <p:ext uri="{BB962C8B-B14F-4D97-AF65-F5344CB8AC3E}">
        <p14:creationId xmlns:p14="http://schemas.microsoft.com/office/powerpoint/2010/main" val="5626466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8"/>
          <p:cNvSpPr txBox="1">
            <a:spLocks noGrp="1"/>
          </p:cNvSpPr>
          <p:nvPr>
            <p:ph type="title"/>
          </p:nvPr>
        </p:nvSpPr>
        <p:spPr/>
        <p:txBody>
          <a:bodyPr spcFirstLastPara="1" vert="horz" lIns="0" tIns="0" rIns="0" bIns="0" rtlCol="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nSpc>
                <a:spcPct val="90000"/>
              </a:lnSpc>
              <a:spcBef>
                <a:spcPct val="0"/>
              </a:spcBef>
              <a:spcAft>
                <a:spcPts val="0"/>
              </a:spcAft>
            </a:pPr>
            <a:r>
              <a:rPr lang="en-US" sz="3200" b="1" i="0" kern="1200" dirty="0">
                <a:solidFill>
                  <a:schemeClr val="bg1">
                    <a:lumMod val="95000"/>
                  </a:schemeClr>
                </a:solidFill>
                <a:latin typeface="HelveticaNeueLT Std Blk Cn" panose="020B0604020202020204" pitchFamily="34" charset="0"/>
                <a:ea typeface="+mj-ea"/>
                <a:cs typeface="+mj-cs"/>
              </a:rPr>
              <a:t>Wastewater Treatment – Tertiary Treatment</a:t>
            </a:r>
          </a:p>
        </p:txBody>
      </p:sp>
      <p:sp>
        <p:nvSpPr>
          <p:cNvPr id="4" name="TextBox 3"/>
          <p:cNvSpPr txBox="1"/>
          <p:nvPr/>
        </p:nvSpPr>
        <p:spPr>
          <a:xfrm>
            <a:off x="6096000" y="1413501"/>
            <a:ext cx="5638800" cy="4351338"/>
          </a:xfrm>
          <a:prstGeom prst="rect">
            <a:avLst/>
          </a:prstGeom>
        </p:spPr>
        <p:txBody>
          <a:bodyPr vert="horz" lIns="0" tIns="0" rIns="0" bIns="0" rtlCol="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indent="-228600">
              <a:lnSpc>
                <a:spcPct val="90000"/>
              </a:lnSpc>
              <a:spcAft>
                <a:spcPts val="600"/>
              </a:spcAft>
              <a:buClr>
                <a:schemeClr val="bg1"/>
              </a:buClr>
            </a:pPr>
            <a:r>
              <a:rPr lang="en-US" sz="2800" u="sng" dirty="0">
                <a:solidFill>
                  <a:schemeClr val="bg1">
                    <a:lumMod val="95000"/>
                  </a:schemeClr>
                </a:solidFill>
                <a:latin typeface="HelveticaNeueLT Std Cn" panose="020B0506030502030204" pitchFamily="34" charset="0"/>
                <a:ea typeface="+mn-ea"/>
                <a:cs typeface="+mn-cs"/>
              </a:rPr>
              <a:t>Gravity Filter:</a:t>
            </a:r>
          </a:p>
          <a:p>
            <a:pPr marL="457189" indent="-228600">
              <a:lnSpc>
                <a:spcPct val="90000"/>
              </a:lnSpc>
              <a:spcAft>
                <a:spcPts val="600"/>
              </a:spcAft>
              <a:buClr>
                <a:schemeClr val="bg1"/>
              </a:buClr>
              <a:buFont typeface="Arial" panose="020B0604020202020204" pitchFamily="34" charset="0"/>
              <a:buChar char="•"/>
            </a:pPr>
            <a:r>
              <a:rPr lang="en-US" sz="2800" dirty="0">
                <a:solidFill>
                  <a:schemeClr val="bg1">
                    <a:lumMod val="95000"/>
                  </a:schemeClr>
                </a:solidFill>
                <a:latin typeface="HelveticaNeueLT Std Cn" panose="020B0506030502030204" pitchFamily="34" charset="0"/>
                <a:ea typeface="+mn-ea"/>
                <a:cs typeface="+mn-cs"/>
              </a:rPr>
              <a:t>Effluent Polishing</a:t>
            </a:r>
          </a:p>
          <a:p>
            <a:pPr marL="457189" indent="-228600">
              <a:lnSpc>
                <a:spcPct val="90000"/>
              </a:lnSpc>
              <a:spcAft>
                <a:spcPts val="600"/>
              </a:spcAft>
              <a:buClr>
                <a:schemeClr val="bg1"/>
              </a:buClr>
              <a:buFont typeface="Arial" panose="020B0604020202020204" pitchFamily="34" charset="0"/>
              <a:buChar char="•"/>
            </a:pPr>
            <a:r>
              <a:rPr lang="en-US" sz="2800" dirty="0">
                <a:solidFill>
                  <a:schemeClr val="bg1">
                    <a:lumMod val="95000"/>
                  </a:schemeClr>
                </a:solidFill>
                <a:latin typeface="HelveticaNeueLT Std Cn" panose="020B0506030502030204" pitchFamily="34" charset="0"/>
                <a:ea typeface="+mn-ea"/>
                <a:cs typeface="+mn-cs"/>
              </a:rPr>
              <a:t>Improves effluent quality </a:t>
            </a:r>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l="4101" r="15318" b="1"/>
          <a:stretch/>
        </p:blipFill>
        <p:spPr>
          <a:xfrm>
            <a:off x="495300" y="987425"/>
            <a:ext cx="5132654" cy="4777161"/>
          </a:xfrm>
          <a:prstGeom prst="rect">
            <a:avLst/>
          </a:prstGeom>
          <a:noFill/>
          <a:ln>
            <a:solidFill>
              <a:schemeClr val="bg2"/>
            </a:solidFill>
          </a:ln>
        </p:spPr>
      </p:pic>
    </p:spTree>
    <p:extLst>
      <p:ext uri="{BB962C8B-B14F-4D97-AF65-F5344CB8AC3E}">
        <p14:creationId xmlns:p14="http://schemas.microsoft.com/office/powerpoint/2010/main" val="16654530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870581"/>
            <a:ext cx="10439401" cy="5972180"/>
          </a:xfrm>
          <a:prstGeom prst="rect">
            <a:avLst/>
          </a:prstGeom>
        </p:spPr>
      </p:pic>
      <p:cxnSp>
        <p:nvCxnSpPr>
          <p:cNvPr id="10" name="Straight Connector 9"/>
          <p:cNvCxnSpPr>
            <a:cxnSpLocks/>
          </p:cNvCxnSpPr>
          <p:nvPr/>
        </p:nvCxnSpPr>
        <p:spPr>
          <a:xfrm>
            <a:off x="2438400" y="3856671"/>
            <a:ext cx="228600" cy="415940"/>
          </a:xfrm>
          <a:prstGeom prst="line">
            <a:avLst/>
          </a:prstGeom>
          <a:ln>
            <a:solidFill>
              <a:srgbClr val="FFFF00"/>
            </a:solidFill>
          </a:ln>
        </p:spPr>
        <p:style>
          <a:lnRef idx="3">
            <a:schemeClr val="accent1"/>
          </a:lnRef>
          <a:fillRef idx="0">
            <a:schemeClr val="accent1"/>
          </a:fillRef>
          <a:effectRef idx="2">
            <a:schemeClr val="accent1"/>
          </a:effectRef>
          <a:fontRef idx="minor">
            <a:schemeClr val="tx1"/>
          </a:fontRef>
        </p:style>
      </p:cxnSp>
      <p:cxnSp>
        <p:nvCxnSpPr>
          <p:cNvPr id="12" name="Straight Connector 11"/>
          <p:cNvCxnSpPr>
            <a:cxnSpLocks/>
          </p:cNvCxnSpPr>
          <p:nvPr/>
        </p:nvCxnSpPr>
        <p:spPr>
          <a:xfrm flipV="1">
            <a:off x="2438400" y="3614211"/>
            <a:ext cx="1311698" cy="225528"/>
          </a:xfrm>
          <a:prstGeom prst="line">
            <a:avLst/>
          </a:prstGeom>
          <a:ln>
            <a:solidFill>
              <a:srgbClr val="FFFF00"/>
            </a:solidFill>
          </a:ln>
        </p:spPr>
        <p:style>
          <a:lnRef idx="3">
            <a:schemeClr val="accent1"/>
          </a:lnRef>
          <a:fillRef idx="0">
            <a:schemeClr val="accent1"/>
          </a:fillRef>
          <a:effectRef idx="2">
            <a:schemeClr val="accent1"/>
          </a:effectRef>
          <a:fontRef idx="minor">
            <a:schemeClr val="tx1"/>
          </a:fontRef>
        </p:style>
      </p:cxnSp>
      <p:cxnSp>
        <p:nvCxnSpPr>
          <p:cNvPr id="14" name="Straight Connector 13"/>
          <p:cNvCxnSpPr>
            <a:cxnSpLocks/>
          </p:cNvCxnSpPr>
          <p:nvPr/>
        </p:nvCxnSpPr>
        <p:spPr>
          <a:xfrm>
            <a:off x="3750098" y="3614211"/>
            <a:ext cx="364702" cy="386411"/>
          </a:xfrm>
          <a:prstGeom prst="line">
            <a:avLst/>
          </a:prstGeom>
          <a:ln>
            <a:solidFill>
              <a:srgbClr val="FFFF00"/>
            </a:solidFill>
          </a:ln>
        </p:spPr>
        <p:style>
          <a:lnRef idx="3">
            <a:schemeClr val="accent1"/>
          </a:lnRef>
          <a:fillRef idx="0">
            <a:schemeClr val="accent1"/>
          </a:fillRef>
          <a:effectRef idx="2">
            <a:schemeClr val="accent1"/>
          </a:effectRef>
          <a:fontRef idx="minor">
            <a:schemeClr val="tx1"/>
          </a:fontRef>
        </p:style>
      </p:cxnSp>
      <p:cxnSp>
        <p:nvCxnSpPr>
          <p:cNvPr id="16" name="Straight Connector 15"/>
          <p:cNvCxnSpPr>
            <a:cxnSpLocks/>
          </p:cNvCxnSpPr>
          <p:nvPr/>
        </p:nvCxnSpPr>
        <p:spPr>
          <a:xfrm flipV="1">
            <a:off x="2667000" y="4000622"/>
            <a:ext cx="1447800" cy="271989"/>
          </a:xfrm>
          <a:prstGeom prst="line">
            <a:avLst/>
          </a:prstGeom>
          <a:ln>
            <a:solidFill>
              <a:srgbClr val="FFFF00"/>
            </a:solidFill>
          </a:ln>
        </p:spPr>
        <p:style>
          <a:lnRef idx="3">
            <a:schemeClr val="accent1"/>
          </a:lnRef>
          <a:fillRef idx="0">
            <a:schemeClr val="accent1"/>
          </a:fillRef>
          <a:effectRef idx="2">
            <a:schemeClr val="accent1"/>
          </a:effectRef>
          <a:fontRef idx="minor">
            <a:schemeClr val="tx1"/>
          </a:fontRef>
        </p:style>
      </p:cxnSp>
      <p:sp>
        <p:nvSpPr>
          <p:cNvPr id="28" name="TextBox 27">
            <a:extLst>
              <a:ext uri="{FF2B5EF4-FFF2-40B4-BE49-F238E27FC236}">
                <a16:creationId xmlns:a16="http://schemas.microsoft.com/office/drawing/2014/main" id="{69DDBD75-6E77-4628-856F-621F34FCEEFA}"/>
              </a:ext>
            </a:extLst>
          </p:cNvPr>
          <p:cNvSpPr txBox="1"/>
          <p:nvPr/>
        </p:nvSpPr>
        <p:spPr>
          <a:xfrm>
            <a:off x="0" y="-15242"/>
            <a:ext cx="10439400" cy="914400"/>
          </a:xfrm>
          <a:prstGeom prst="rect">
            <a:avLst/>
          </a:prstGeom>
          <a:solidFill>
            <a:srgbClr val="CCC4BC">
              <a:alpha val="50000"/>
            </a:srgbClr>
          </a:solidFill>
        </p:spPr>
        <p:txBody>
          <a:bodyPr wrap="square" rtlCol="0" anchor="ctr">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US" sz="3200" b="1" dirty="0">
                <a:latin typeface="HelveticaNeueLT Std" panose="020B0604020202020204" pitchFamily="34" charset="0"/>
              </a:rPr>
              <a:t>Tertiary Treatment</a:t>
            </a:r>
          </a:p>
        </p:txBody>
      </p:sp>
    </p:spTree>
    <p:extLst>
      <p:ext uri="{BB962C8B-B14F-4D97-AF65-F5344CB8AC3E}">
        <p14:creationId xmlns:p14="http://schemas.microsoft.com/office/powerpoint/2010/main" val="10685417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8"/>
          <p:cNvSpPr txBox="1">
            <a:spLocks noGrp="1"/>
          </p:cNvSpPr>
          <p:nvPr>
            <p:ph type="title"/>
          </p:nvPr>
        </p:nvSpPr>
        <p:spPr/>
        <p:txBody>
          <a:bodyPr spcFirstLastPara="1" vert="horz" lIns="0" tIns="0" rIns="0" bIns="0" rtlCol="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nSpc>
                <a:spcPct val="90000"/>
              </a:lnSpc>
              <a:spcBef>
                <a:spcPct val="0"/>
              </a:spcBef>
              <a:spcAft>
                <a:spcPts val="0"/>
              </a:spcAft>
            </a:pPr>
            <a:r>
              <a:rPr lang="en-US" sz="3200" b="1" i="0" kern="1200">
                <a:solidFill>
                  <a:schemeClr val="bg1">
                    <a:lumMod val="95000"/>
                  </a:schemeClr>
                </a:solidFill>
                <a:latin typeface="HelveticaNeueLT Std Blk Cn" panose="020B0604020202020204" pitchFamily="34" charset="0"/>
                <a:ea typeface="+mj-ea"/>
                <a:cs typeface="+mj-cs"/>
              </a:rPr>
              <a:t>Wastewater Treatment – Disinfection</a:t>
            </a:r>
          </a:p>
        </p:txBody>
      </p:sp>
      <p:sp>
        <p:nvSpPr>
          <p:cNvPr id="4" name="TextBox 3"/>
          <p:cNvSpPr txBox="1"/>
          <p:nvPr/>
        </p:nvSpPr>
        <p:spPr>
          <a:xfrm>
            <a:off x="6096000" y="1413501"/>
            <a:ext cx="5638800" cy="4351338"/>
          </a:xfrm>
          <a:prstGeom prst="rect">
            <a:avLst/>
          </a:prstGeom>
        </p:spPr>
        <p:txBody>
          <a:bodyPr vert="horz" lIns="0" tIns="0" rIns="0" bIns="0" rtlCol="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indent="-228600">
              <a:lnSpc>
                <a:spcPct val="90000"/>
              </a:lnSpc>
              <a:spcAft>
                <a:spcPts val="600"/>
              </a:spcAft>
              <a:buClr>
                <a:schemeClr val="bg1"/>
              </a:buClr>
            </a:pPr>
            <a:r>
              <a:rPr lang="en-US" sz="2800" u="sng">
                <a:solidFill>
                  <a:schemeClr val="bg1">
                    <a:lumMod val="95000"/>
                  </a:schemeClr>
                </a:solidFill>
                <a:latin typeface="HelveticaNeueLT Std Cn" panose="020B0506030502030204" pitchFamily="34" charset="0"/>
                <a:ea typeface="+mn-ea"/>
                <a:cs typeface="+mn-cs"/>
              </a:rPr>
              <a:t>Ultra-Violet Light:</a:t>
            </a:r>
          </a:p>
          <a:p>
            <a:pPr marL="457189" indent="-228600">
              <a:lnSpc>
                <a:spcPct val="90000"/>
              </a:lnSpc>
              <a:spcAft>
                <a:spcPts val="600"/>
              </a:spcAft>
              <a:buClr>
                <a:schemeClr val="bg1"/>
              </a:buClr>
              <a:buFont typeface="Arial" panose="020B0604020202020204" pitchFamily="34" charset="0"/>
              <a:buChar char="•"/>
            </a:pPr>
            <a:r>
              <a:rPr lang="en-US" sz="2800">
                <a:solidFill>
                  <a:schemeClr val="bg1">
                    <a:lumMod val="95000"/>
                  </a:schemeClr>
                </a:solidFill>
                <a:latin typeface="HelveticaNeueLT Std Cn" panose="020B0506030502030204" pitchFamily="34" charset="0"/>
                <a:ea typeface="+mn-ea"/>
                <a:cs typeface="+mn-cs"/>
              </a:rPr>
              <a:t>Reduces microorganisms in the water </a:t>
            </a:r>
          </a:p>
          <a:p>
            <a:pPr marL="457189" indent="-228600">
              <a:lnSpc>
                <a:spcPct val="90000"/>
              </a:lnSpc>
              <a:spcAft>
                <a:spcPts val="600"/>
              </a:spcAft>
              <a:buClr>
                <a:schemeClr val="bg1"/>
              </a:buClr>
              <a:buFont typeface="Arial" panose="020B0604020202020204" pitchFamily="34" charset="0"/>
              <a:buChar char="•"/>
            </a:pPr>
            <a:r>
              <a:rPr lang="en-US" sz="2800">
                <a:solidFill>
                  <a:schemeClr val="bg1">
                    <a:lumMod val="95000"/>
                  </a:schemeClr>
                </a:solidFill>
                <a:latin typeface="HelveticaNeueLT Std Cn" panose="020B0506030502030204" pitchFamily="34" charset="0"/>
                <a:ea typeface="+mn-ea"/>
                <a:cs typeface="+mn-cs"/>
              </a:rPr>
              <a:t>Discharged into the environment </a:t>
            </a:r>
          </a:p>
          <a:p>
            <a:pPr marL="457189" indent="-228600">
              <a:lnSpc>
                <a:spcPct val="90000"/>
              </a:lnSpc>
              <a:spcAft>
                <a:spcPts val="600"/>
              </a:spcAft>
              <a:buClr>
                <a:schemeClr val="bg1"/>
              </a:buClr>
              <a:buFont typeface="Arial" panose="020B0604020202020204" pitchFamily="34" charset="0"/>
              <a:buChar char="•"/>
            </a:pPr>
            <a:r>
              <a:rPr lang="en-US" sz="2800">
                <a:solidFill>
                  <a:schemeClr val="bg1">
                    <a:lumMod val="95000"/>
                  </a:schemeClr>
                </a:solidFill>
                <a:latin typeface="HelveticaNeueLT Std Cn" panose="020B0506030502030204" pitchFamily="34" charset="0"/>
                <a:ea typeface="+mn-ea"/>
                <a:cs typeface="+mn-cs"/>
              </a:rPr>
              <a:t>Water reused for drinking, bathing, irrigation, etc. </a:t>
            </a:r>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l="13455" r="14828"/>
          <a:stretch/>
        </p:blipFill>
        <p:spPr>
          <a:xfrm>
            <a:off x="526324" y="1200589"/>
            <a:ext cx="5132654" cy="4777161"/>
          </a:xfrm>
          <a:prstGeom prst="rect">
            <a:avLst/>
          </a:prstGeom>
          <a:noFill/>
          <a:ln>
            <a:solidFill>
              <a:schemeClr val="bg2"/>
            </a:solidFill>
          </a:ln>
        </p:spPr>
      </p:pic>
    </p:spTree>
    <p:extLst>
      <p:ext uri="{BB962C8B-B14F-4D97-AF65-F5344CB8AC3E}">
        <p14:creationId xmlns:p14="http://schemas.microsoft.com/office/powerpoint/2010/main" val="39255255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748988"/>
            <a:ext cx="10522146" cy="6109012"/>
          </a:xfrm>
          <a:prstGeom prst="rect">
            <a:avLst/>
          </a:prstGeom>
        </p:spPr>
      </p:pic>
      <p:sp>
        <p:nvSpPr>
          <p:cNvPr id="3" name="TextBox 2"/>
          <p:cNvSpPr txBox="1"/>
          <p:nvPr/>
        </p:nvSpPr>
        <p:spPr>
          <a:xfrm>
            <a:off x="0" y="0"/>
            <a:ext cx="10522146" cy="777240"/>
          </a:xfrm>
          <a:prstGeom prst="rect">
            <a:avLst/>
          </a:prstGeom>
          <a:solidFill>
            <a:srgbClr val="CCC4BC">
              <a:alpha val="50000"/>
            </a:srgbClr>
          </a:solidFill>
        </p:spPr>
        <p:txBody>
          <a:bodyPr wrap="square" rtlCol="0" anchor="ctr">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US" sz="3200" b="1" dirty="0">
                <a:latin typeface="HelveticaNeueLT Std" panose="020B0604020202020204" pitchFamily="34" charset="0"/>
              </a:rPr>
              <a:t>Disinfection</a:t>
            </a:r>
          </a:p>
        </p:txBody>
      </p:sp>
      <p:sp>
        <p:nvSpPr>
          <p:cNvPr id="6" name="Rectangle 5"/>
          <p:cNvSpPr/>
          <p:nvPr/>
        </p:nvSpPr>
        <p:spPr>
          <a:xfrm>
            <a:off x="1981200" y="3386667"/>
            <a:ext cx="580571" cy="270933"/>
          </a:xfrm>
          <a:prstGeom prst="rect">
            <a:avLst/>
          </a:prstGeom>
          <a:noFill/>
          <a:ln w="158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endParaRPr lang="en-US" sz="2489"/>
          </a:p>
        </p:txBody>
      </p:sp>
    </p:spTree>
    <p:extLst>
      <p:ext uri="{BB962C8B-B14F-4D97-AF65-F5344CB8AC3E}">
        <p14:creationId xmlns:p14="http://schemas.microsoft.com/office/powerpoint/2010/main" val="37938359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4BDA25DC-F69C-4A2C-B55E-7DAD66C2516D}"/>
              </a:ext>
            </a:extLst>
          </p:cNvPr>
          <p:cNvSpPr>
            <a:spLocks noGrp="1" noChangeArrowheads="1"/>
          </p:cNvSpPr>
          <p:nvPr>
            <p:ph type="title"/>
          </p:nvPr>
        </p:nvSpPr>
        <p:spPr>
          <a:xfrm>
            <a:off x="495300" y="319714"/>
            <a:ext cx="11239500" cy="656822"/>
          </a:xfrm>
        </p:spPr>
        <p:txBody>
          <a:bodyPr anchor="ctr">
            <a:normAutofit/>
          </a:bodyPr>
          <a:lstStyle/>
          <a:p>
            <a:pPr>
              <a:defRPr/>
            </a:pPr>
            <a:r>
              <a:rPr lang="en-US" altLang="en-US" dirty="0"/>
              <a:t>Sampling &amp; Testing Technique</a:t>
            </a:r>
          </a:p>
        </p:txBody>
      </p:sp>
      <p:sp>
        <p:nvSpPr>
          <p:cNvPr id="67587" name="Rectangle 3">
            <a:extLst>
              <a:ext uri="{FF2B5EF4-FFF2-40B4-BE49-F238E27FC236}">
                <a16:creationId xmlns:a16="http://schemas.microsoft.com/office/drawing/2014/main" id="{CE169DE9-0E08-4540-BAF5-24C01EB0F55D}"/>
              </a:ext>
            </a:extLst>
          </p:cNvPr>
          <p:cNvSpPr>
            <a:spLocks noGrp="1" noChangeArrowheads="1"/>
          </p:cNvSpPr>
          <p:nvPr>
            <p:ph idx="1"/>
          </p:nvPr>
        </p:nvSpPr>
        <p:spPr>
          <a:xfrm>
            <a:off x="6096000" y="1460980"/>
            <a:ext cx="5638800" cy="3936039"/>
          </a:xfrm>
        </p:spPr>
        <p:txBody>
          <a:bodyPr>
            <a:normAutofit fontScale="92500" lnSpcReduction="10000"/>
          </a:bodyPr>
          <a:lstStyle/>
          <a:p>
            <a:r>
              <a:rPr lang="en-US" altLang="en-US" dirty="0"/>
              <a:t>Proper sample</a:t>
            </a:r>
          </a:p>
          <a:p>
            <a:r>
              <a:rPr lang="en-US" altLang="en-US" dirty="0"/>
              <a:t>Accurate sample volumes</a:t>
            </a:r>
          </a:p>
          <a:p>
            <a:r>
              <a:rPr lang="en-US" altLang="en-US" dirty="0"/>
              <a:t>Choose the proper point in your system to sample</a:t>
            </a:r>
          </a:p>
          <a:p>
            <a:r>
              <a:rPr lang="en-US" altLang="en-US" dirty="0"/>
              <a:t>Obtain a representative sample</a:t>
            </a:r>
          </a:p>
          <a:p>
            <a:r>
              <a:rPr lang="en-US" dirty="0"/>
              <a:t>Sample</a:t>
            </a:r>
            <a:r>
              <a:rPr lang="en-US" sz="2800" dirty="0">
                <a:solidFill>
                  <a:srgbClr val="CCC4BC"/>
                </a:solidFill>
                <a:effectLst/>
                <a:latin typeface="HelveticaNeueLT Std" panose="020B0604020202020204" pitchFamily="34" charset="0"/>
                <a:ea typeface="Calibri" panose="020F0502020204030204" pitchFamily="34" charset="0"/>
                <a:cs typeface="Times New Roman" panose="02020603050405020304" pitchFamily="18" charset="0"/>
              </a:rPr>
              <a:t> </a:t>
            </a:r>
            <a:r>
              <a:rPr lang="en-US" dirty="0"/>
              <a:t>should be delivered and analyzed as soon as possible </a:t>
            </a:r>
          </a:p>
          <a:p>
            <a:r>
              <a:rPr lang="en-US" dirty="0"/>
              <a:t>Stored samples must be refrigerated at 0 to 6° C</a:t>
            </a:r>
          </a:p>
          <a:p>
            <a:r>
              <a:rPr lang="en-US" altLang="en-US" dirty="0"/>
              <a:t>Grab or composite sample types</a:t>
            </a:r>
          </a:p>
          <a:p>
            <a:endParaRPr lang="en-US" altLang="en-US" dirty="0"/>
          </a:p>
        </p:txBody>
      </p:sp>
      <p:pic>
        <p:nvPicPr>
          <p:cNvPr id="9" name="Picture 8" descr="A picture containing ground, outdoor, person, weapon&#10;&#10;Description automatically generated">
            <a:extLst>
              <a:ext uri="{FF2B5EF4-FFF2-40B4-BE49-F238E27FC236}">
                <a16:creationId xmlns:a16="http://schemas.microsoft.com/office/drawing/2014/main" id="{6DC96AEB-78B0-4E01-8325-34E2498944B7}"/>
              </a:ext>
            </a:extLst>
          </p:cNvPr>
          <p:cNvPicPr>
            <a:picLocks noChangeAspect="1"/>
          </p:cNvPicPr>
          <p:nvPr/>
        </p:nvPicPr>
        <p:blipFill>
          <a:blip r:embed="rId3"/>
          <a:stretch>
            <a:fillRect/>
          </a:stretch>
        </p:blipFill>
        <p:spPr>
          <a:xfrm>
            <a:off x="970847" y="1268497"/>
            <a:ext cx="3447288" cy="2823972"/>
          </a:xfrm>
          <a:prstGeom prst="rect">
            <a:avLst/>
          </a:prstGeom>
        </p:spPr>
      </p:pic>
      <p:pic>
        <p:nvPicPr>
          <p:cNvPr id="11" name="Picture 10" descr="A picture containing person, outdoor&#10;&#10;Description automatically generated">
            <a:extLst>
              <a:ext uri="{FF2B5EF4-FFF2-40B4-BE49-F238E27FC236}">
                <a16:creationId xmlns:a16="http://schemas.microsoft.com/office/drawing/2014/main" id="{68A26E28-370F-408A-BCC9-D252D5CBC9B9}"/>
              </a:ext>
            </a:extLst>
          </p:cNvPr>
          <p:cNvPicPr>
            <a:picLocks noChangeAspect="1"/>
          </p:cNvPicPr>
          <p:nvPr/>
        </p:nvPicPr>
        <p:blipFill>
          <a:blip r:embed="rId4"/>
          <a:stretch>
            <a:fillRect/>
          </a:stretch>
        </p:blipFill>
        <p:spPr>
          <a:xfrm>
            <a:off x="990600" y="4434253"/>
            <a:ext cx="2857500" cy="16002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FD4F48F4-BC07-4B64-9FA2-B02637304AFD}"/>
              </a:ext>
            </a:extLst>
          </p:cNvPr>
          <p:cNvSpPr>
            <a:spLocks noGrp="1" noChangeArrowheads="1"/>
          </p:cNvSpPr>
          <p:nvPr>
            <p:ph type="title"/>
          </p:nvPr>
        </p:nvSpPr>
        <p:spPr/>
        <p:txBody>
          <a:bodyPr/>
          <a:lstStyle/>
          <a:p>
            <a:pPr>
              <a:defRPr/>
            </a:pPr>
            <a:r>
              <a:rPr lang="en-US" altLang="en-US" dirty="0"/>
              <a:t>BUG Health &amp; Condition</a:t>
            </a:r>
          </a:p>
        </p:txBody>
      </p:sp>
      <p:sp>
        <p:nvSpPr>
          <p:cNvPr id="35843" name="Rectangle 3">
            <a:extLst>
              <a:ext uri="{FF2B5EF4-FFF2-40B4-BE49-F238E27FC236}">
                <a16:creationId xmlns:a16="http://schemas.microsoft.com/office/drawing/2014/main" id="{6E2D2250-D740-4D26-BF05-8CC58493E216}"/>
              </a:ext>
            </a:extLst>
          </p:cNvPr>
          <p:cNvSpPr>
            <a:spLocks noGrp="1" noChangeArrowheads="1"/>
          </p:cNvSpPr>
          <p:nvPr>
            <p:ph idx="1"/>
          </p:nvPr>
        </p:nvSpPr>
        <p:spPr>
          <a:xfrm>
            <a:off x="495298" y="1485845"/>
            <a:ext cx="5753101" cy="4351338"/>
          </a:xfrm>
        </p:spPr>
        <p:txBody>
          <a:bodyPr/>
          <a:lstStyle/>
          <a:p>
            <a:r>
              <a:rPr lang="en-US" altLang="en-US" dirty="0"/>
              <a:t>DO Uptake</a:t>
            </a:r>
          </a:p>
          <a:p>
            <a:pPr lvl="1"/>
            <a:r>
              <a:rPr lang="en-US" altLang="en-US" dirty="0"/>
              <a:t>Measures rate of oxygen use</a:t>
            </a:r>
          </a:p>
          <a:p>
            <a:r>
              <a:rPr lang="en-US" altLang="en-US" dirty="0"/>
              <a:t>SVI (ml/gm)</a:t>
            </a:r>
          </a:p>
          <a:p>
            <a:pPr lvl="1"/>
            <a:r>
              <a:rPr lang="en-US" altLang="en-US" dirty="0"/>
              <a:t>How is the sludge thickening</a:t>
            </a:r>
          </a:p>
          <a:p>
            <a:pPr lvl="1"/>
            <a:r>
              <a:rPr lang="en-US" altLang="en-US" dirty="0"/>
              <a:t>Volume a gram of sludge will take up</a:t>
            </a:r>
          </a:p>
          <a:p>
            <a:pPr lvl="1"/>
            <a:r>
              <a:rPr lang="en-US" altLang="en-US" dirty="0"/>
              <a:t>Settleability and MLSS calculation</a:t>
            </a:r>
          </a:p>
          <a:p>
            <a:r>
              <a:rPr lang="en-US" altLang="en-US" dirty="0"/>
              <a:t>ZSV (Zone Settling Velocity)</a:t>
            </a:r>
          </a:p>
          <a:p>
            <a:pPr lvl="1"/>
            <a:r>
              <a:rPr lang="en-US" altLang="en-US" dirty="0"/>
              <a:t>How fast will the sludge settle</a:t>
            </a:r>
          </a:p>
          <a:p>
            <a:pPr lvl="1"/>
            <a:r>
              <a:rPr lang="en-US" altLang="en-US" dirty="0"/>
              <a:t>30-min settleability test</a:t>
            </a:r>
          </a:p>
        </p:txBody>
      </p:sp>
      <p:pic>
        <p:nvPicPr>
          <p:cNvPr id="56324" name="Picture 4">
            <a:extLst>
              <a:ext uri="{FF2B5EF4-FFF2-40B4-BE49-F238E27FC236}">
                <a16:creationId xmlns:a16="http://schemas.microsoft.com/office/drawing/2014/main" id="{2925E021-48D4-4B9A-BFA1-6A44EC2B4B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3400" y="1485845"/>
            <a:ext cx="1807741" cy="292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CA36D46-F1CB-4B99-AC48-363D207119EE}"/>
              </a:ext>
            </a:extLst>
          </p:cNvPr>
          <p:cNvSpPr>
            <a:spLocks noGrp="1"/>
          </p:cNvSpPr>
          <p:nvPr>
            <p:ph type="title"/>
          </p:nvPr>
        </p:nvSpPr>
        <p:spPr/>
        <p:txBody>
          <a:bodyPr/>
          <a:lstStyle/>
          <a:p>
            <a:r>
              <a:rPr lang="en-US" dirty="0"/>
              <a:t>Purpose of Wastewater Management</a:t>
            </a:r>
          </a:p>
        </p:txBody>
      </p:sp>
      <p:sp>
        <p:nvSpPr>
          <p:cNvPr id="6" name="Content Placeholder 5">
            <a:extLst>
              <a:ext uri="{FF2B5EF4-FFF2-40B4-BE49-F238E27FC236}">
                <a16:creationId xmlns:a16="http://schemas.microsoft.com/office/drawing/2014/main" id="{94EA6CC9-5922-4824-B5C0-F9F4AF3ACC71}"/>
              </a:ext>
            </a:extLst>
          </p:cNvPr>
          <p:cNvSpPr>
            <a:spLocks noGrp="1"/>
          </p:cNvSpPr>
          <p:nvPr>
            <p:ph idx="1"/>
          </p:nvPr>
        </p:nvSpPr>
        <p:spPr/>
        <p:txBody>
          <a:bodyPr/>
          <a:lstStyle/>
          <a:p>
            <a:r>
              <a:rPr lang="en-US" dirty="0"/>
              <a:t>Protect public health</a:t>
            </a:r>
          </a:p>
          <a:p>
            <a:r>
              <a:rPr lang="en-US" dirty="0"/>
              <a:t>Reduce oxygen demand on waterways</a:t>
            </a:r>
          </a:p>
          <a:p>
            <a:r>
              <a:rPr lang="en-US" dirty="0"/>
              <a:t>Remove most organics from waste</a:t>
            </a:r>
          </a:p>
          <a:p>
            <a:r>
              <a:rPr lang="en-US" dirty="0"/>
              <a:t>Oxidize NH3 to NO2 and NO3</a:t>
            </a:r>
          </a:p>
          <a:p>
            <a:pPr lvl="1"/>
            <a:r>
              <a:rPr lang="pt-BR" dirty="0"/>
              <a:t>NH3 + O2 → NO2 - + 3H+ + 2e-</a:t>
            </a:r>
          </a:p>
          <a:p>
            <a:pPr lvl="1"/>
            <a:r>
              <a:rPr lang="pt-BR" dirty="0"/>
              <a:t>NO2 - + H2O → NO3 - + 2H+ +2e-</a:t>
            </a:r>
            <a:endParaRPr lang="en-US" dirty="0"/>
          </a:p>
          <a:p>
            <a:r>
              <a:rPr lang="en-US" dirty="0"/>
              <a:t>Bacteria must be removed before discharge, or they impose oxygen demand</a:t>
            </a:r>
          </a:p>
        </p:txBody>
      </p:sp>
      <p:sp>
        <p:nvSpPr>
          <p:cNvPr id="4" name="Footer Placeholder 3">
            <a:extLst>
              <a:ext uri="{FF2B5EF4-FFF2-40B4-BE49-F238E27FC236}">
                <a16:creationId xmlns:a16="http://schemas.microsoft.com/office/drawing/2014/main" id="{249BBC2B-A898-4E50-827B-D0DBF6C3D73A}"/>
              </a:ext>
            </a:extLst>
          </p:cNvPr>
          <p:cNvSpPr>
            <a:spLocks noGrp="1"/>
          </p:cNvSpPr>
          <p:nvPr>
            <p:ph type="ftr" sz="quarter" idx="11"/>
          </p:nvPr>
        </p:nvSpPr>
        <p:spPr/>
        <p:txBody>
          <a:bodyPr anchor="ctr">
            <a:normAutofit/>
          </a:bodyPr>
          <a:lstStyle/>
          <a:p>
            <a:pPr>
              <a:spcAft>
                <a:spcPts val="600"/>
              </a:spcAft>
            </a:pPr>
            <a:r>
              <a:rPr lang="en-US"/>
              <a:t>© 2021 GCA. All rights reserved.</a:t>
            </a:r>
          </a:p>
        </p:txBody>
      </p:sp>
      <p:sp>
        <p:nvSpPr>
          <p:cNvPr id="12" name="Slide Number Placeholder 3">
            <a:extLst>
              <a:ext uri="{FF2B5EF4-FFF2-40B4-BE49-F238E27FC236}">
                <a16:creationId xmlns:a16="http://schemas.microsoft.com/office/drawing/2014/main" id="{C02CF1FE-0565-4A3A-B628-3F6688F848BB}"/>
              </a:ext>
            </a:extLst>
          </p:cNvPr>
          <p:cNvSpPr>
            <a:spLocks noGrp="1"/>
          </p:cNvSpPr>
          <p:nvPr>
            <p:ph type="sldNum" sz="quarter" idx="12"/>
          </p:nvPr>
        </p:nvSpPr>
        <p:spPr/>
        <p:txBody>
          <a:bodyPr/>
          <a:lstStyle/>
          <a:p>
            <a:pPr>
              <a:spcAft>
                <a:spcPts val="600"/>
              </a:spcAft>
            </a:pPr>
            <a:fld id="{A0C0AAC3-D250-E344-A916-8282CA4A8B53}" type="slidenum">
              <a:rPr lang="en-US" smtClean="0"/>
              <a:pPr>
                <a:spcAft>
                  <a:spcPts val="600"/>
                </a:spcAft>
              </a:pPr>
              <a:t>1</a:t>
            </a:fld>
            <a:endParaRPr lang="en-US"/>
          </a:p>
        </p:txBody>
      </p:sp>
    </p:spTree>
    <p:extLst>
      <p:ext uri="{BB962C8B-B14F-4D97-AF65-F5344CB8AC3E}">
        <p14:creationId xmlns:p14="http://schemas.microsoft.com/office/powerpoint/2010/main" val="34250649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DE56386-5590-40CE-9A60-18FF313EEE24}"/>
              </a:ext>
            </a:extLst>
          </p:cNvPr>
          <p:cNvSpPr>
            <a:spLocks noGrp="1"/>
          </p:cNvSpPr>
          <p:nvPr>
            <p:ph type="ftr" sz="quarter" idx="11"/>
          </p:nvPr>
        </p:nvSpPr>
        <p:spPr/>
        <p:txBody>
          <a:bodyPr/>
          <a:lstStyle/>
          <a:p>
            <a:r>
              <a:rPr lang="en-US"/>
              <a:t>© 2021 GCA. All rights reserved.</a:t>
            </a:r>
            <a:endParaRPr lang="en-US" dirty="0"/>
          </a:p>
        </p:txBody>
      </p:sp>
      <p:sp>
        <p:nvSpPr>
          <p:cNvPr id="3" name="Slide Number Placeholder 2">
            <a:extLst>
              <a:ext uri="{FF2B5EF4-FFF2-40B4-BE49-F238E27FC236}">
                <a16:creationId xmlns:a16="http://schemas.microsoft.com/office/drawing/2014/main" id="{8FA100D7-DC80-4788-8585-E96A2162631B}"/>
              </a:ext>
            </a:extLst>
          </p:cNvPr>
          <p:cNvSpPr>
            <a:spLocks noGrp="1"/>
          </p:cNvSpPr>
          <p:nvPr>
            <p:ph type="sldNum" sz="quarter" idx="12"/>
          </p:nvPr>
        </p:nvSpPr>
        <p:spPr/>
        <p:txBody>
          <a:bodyPr/>
          <a:lstStyle/>
          <a:p>
            <a:fld id="{A0C0AAC3-D250-E344-A916-8282CA4A8B53}" type="slidenum">
              <a:rPr lang="en-US" smtClean="0"/>
              <a:pPr/>
              <a:t>19</a:t>
            </a:fld>
            <a:endParaRPr lang="en-US" dirty="0"/>
          </a:p>
        </p:txBody>
      </p:sp>
      <p:sp>
        <p:nvSpPr>
          <p:cNvPr id="10" name="Rectangle 2">
            <a:extLst>
              <a:ext uri="{FF2B5EF4-FFF2-40B4-BE49-F238E27FC236}">
                <a16:creationId xmlns:a16="http://schemas.microsoft.com/office/drawing/2014/main" id="{7E446397-8C52-40E2-A484-5B89CDF8F80A}"/>
              </a:ext>
            </a:extLst>
          </p:cNvPr>
          <p:cNvSpPr txBox="1">
            <a:spLocks noChangeArrowheads="1"/>
          </p:cNvSpPr>
          <p:nvPr/>
        </p:nvSpPr>
        <p:spPr>
          <a:xfrm>
            <a:off x="495300" y="356784"/>
            <a:ext cx="7772400" cy="609600"/>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3200" b="1" i="0" kern="1200">
                <a:solidFill>
                  <a:schemeClr val="bg1">
                    <a:lumMod val="95000"/>
                  </a:schemeClr>
                </a:solidFill>
                <a:latin typeface="HelveticaNeueLT Std Blk Cn" panose="020B0604020202020204" pitchFamily="34" charset="0"/>
                <a:ea typeface="+mj-ea"/>
                <a:cs typeface="+mj-cs"/>
              </a:defRPr>
            </a:lvl1pPr>
          </a:lstStyle>
          <a:p>
            <a:r>
              <a:rPr lang="en-US" altLang="en-US" dirty="0"/>
              <a:t>Wastewater Discharge Permits</a:t>
            </a:r>
          </a:p>
        </p:txBody>
      </p:sp>
      <p:sp>
        <p:nvSpPr>
          <p:cNvPr id="11" name="Rectangle 3">
            <a:extLst>
              <a:ext uri="{FF2B5EF4-FFF2-40B4-BE49-F238E27FC236}">
                <a16:creationId xmlns:a16="http://schemas.microsoft.com/office/drawing/2014/main" id="{2C1E478C-9E86-4541-BDF2-D7AA64E79CA9}"/>
              </a:ext>
            </a:extLst>
          </p:cNvPr>
          <p:cNvSpPr txBox="1">
            <a:spLocks noChangeArrowheads="1"/>
          </p:cNvSpPr>
          <p:nvPr/>
        </p:nvSpPr>
        <p:spPr>
          <a:xfrm>
            <a:off x="5181600" y="1447800"/>
            <a:ext cx="5867400" cy="3135739"/>
          </a:xfrm>
          <a:prstGeom prst="rect">
            <a:avLst/>
          </a:prstGeom>
        </p:spPr>
        <p:txBody>
          <a:bodyPr/>
          <a:lstStyle>
            <a:lvl1pPr marL="228600" indent="-228600" algn="l" defTabSz="914400" rtl="0" eaLnBrk="1" latinLnBrk="0" hangingPunct="1">
              <a:lnSpc>
                <a:spcPct val="90000"/>
              </a:lnSpc>
              <a:spcBef>
                <a:spcPts val="1000"/>
              </a:spcBef>
              <a:buClr>
                <a:schemeClr val="accent3"/>
              </a:buClr>
              <a:buFont typeface="System Font Regular"/>
              <a:buChar char="&gt;"/>
              <a:defRPr sz="2800" b="0" i="0" kern="1200">
                <a:solidFill>
                  <a:schemeClr val="accent1"/>
                </a:solidFill>
                <a:latin typeface="HelveticaNeueLT Std Cn" panose="020B05060305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accent1"/>
                </a:solidFill>
                <a:latin typeface="HelveticaNeueLT Std Cn" panose="020B05060305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accent1"/>
                </a:solidFill>
                <a:latin typeface="HelveticaNeueLT Std Cn" panose="020B05060305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1"/>
                </a:solidFill>
                <a:latin typeface="HelveticaNeueLT Std Cn" panose="020B05060305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1"/>
                </a:solidFill>
                <a:latin typeface="HelveticaNeueLT Std Cn" panose="020B05060305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endParaRPr lang="en-US" altLang="en-US" sz="2400" dirty="0"/>
          </a:p>
          <a:p>
            <a:pPr>
              <a:defRPr/>
            </a:pPr>
            <a:r>
              <a:rPr lang="en-US" altLang="en-US" dirty="0"/>
              <a:t>Clean Water Act</a:t>
            </a:r>
          </a:p>
          <a:p>
            <a:pPr>
              <a:defRPr/>
            </a:pPr>
            <a:r>
              <a:rPr lang="en-US" altLang="en-US" dirty="0"/>
              <a:t>Discharge without a permit is prohibited </a:t>
            </a:r>
          </a:p>
          <a:p>
            <a:pPr>
              <a:defRPr/>
            </a:pPr>
            <a:r>
              <a:rPr lang="en-US" altLang="en-US" dirty="0"/>
              <a:t>TCEQ/TPDES Permit </a:t>
            </a:r>
          </a:p>
          <a:p>
            <a:pPr lvl="1">
              <a:defRPr/>
            </a:pPr>
            <a:r>
              <a:rPr lang="en-US" altLang="en-US" dirty="0"/>
              <a:t>Texas Water Code</a:t>
            </a:r>
          </a:p>
          <a:p>
            <a:pPr lvl="1">
              <a:defRPr/>
            </a:pPr>
            <a:r>
              <a:rPr lang="en-US" altLang="en-US" dirty="0"/>
              <a:t>Permit to Dispose of Wastes</a:t>
            </a:r>
          </a:p>
        </p:txBody>
      </p:sp>
      <p:pic>
        <p:nvPicPr>
          <p:cNvPr id="12" name="Picture 7">
            <a:extLst>
              <a:ext uri="{FF2B5EF4-FFF2-40B4-BE49-F238E27FC236}">
                <a16:creationId xmlns:a16="http://schemas.microsoft.com/office/drawing/2014/main" id="{998C971B-81EC-48C7-A836-267368DCCD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447800"/>
            <a:ext cx="1676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8">
            <a:extLst>
              <a:ext uri="{FF2B5EF4-FFF2-40B4-BE49-F238E27FC236}">
                <a16:creationId xmlns:a16="http://schemas.microsoft.com/office/drawing/2014/main" id="{46AB3837-76BA-47A2-93B7-91383DE593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775630"/>
            <a:ext cx="33528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0">
            <a:extLst>
              <a:ext uri="{FF2B5EF4-FFF2-40B4-BE49-F238E27FC236}">
                <a16:creationId xmlns:a16="http://schemas.microsoft.com/office/drawing/2014/main" id="{A92322CA-1962-4F50-8126-13C98E7029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7029" y="5352969"/>
            <a:ext cx="165735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1">
            <a:extLst>
              <a:ext uri="{FF2B5EF4-FFF2-40B4-BE49-F238E27FC236}">
                <a16:creationId xmlns:a16="http://schemas.microsoft.com/office/drawing/2014/main" id="{7B47866C-BC4C-428F-86A2-449FF319DE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 y="3841346"/>
            <a:ext cx="152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61047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B700D86-42B7-4831-B809-50B4FCEF2AE1}"/>
              </a:ext>
            </a:extLst>
          </p:cNvPr>
          <p:cNvSpPr>
            <a:spLocks noGrp="1"/>
          </p:cNvSpPr>
          <p:nvPr>
            <p:ph type="ftr" sz="quarter" idx="11"/>
          </p:nvPr>
        </p:nvSpPr>
        <p:spPr>
          <a:xfrm>
            <a:off x="495300" y="6323593"/>
            <a:ext cx="4114800" cy="365125"/>
          </a:xfrm>
        </p:spPr>
        <p:txBody>
          <a:bodyPr vert="horz" lIns="0" tIns="0" rIns="0" bIns="0" rtlCol="0" anchor="ctr">
            <a:normAutofit/>
          </a:bodyPr>
          <a:lstStyle/>
          <a:p>
            <a:pPr>
              <a:spcAft>
                <a:spcPts val="600"/>
              </a:spcAft>
            </a:pPr>
            <a:r>
              <a:rPr lang="en-US" b="0" i="0" kern="1200">
                <a:latin typeface="HelveticaNeueLT Std Med Cn" panose="020B0604020202020204" pitchFamily="34" charset="0"/>
                <a:ea typeface="+mn-ea"/>
                <a:cs typeface="+mn-cs"/>
              </a:rPr>
              <a:t>© 2021 GCA. All rights reserved.</a:t>
            </a:r>
          </a:p>
        </p:txBody>
      </p:sp>
      <p:sp>
        <p:nvSpPr>
          <p:cNvPr id="5" name="Slide Number Placeholder 4">
            <a:extLst>
              <a:ext uri="{FF2B5EF4-FFF2-40B4-BE49-F238E27FC236}">
                <a16:creationId xmlns:a16="http://schemas.microsoft.com/office/drawing/2014/main" id="{D353BA7C-611A-4B6A-8D07-3599B542A379}"/>
              </a:ext>
            </a:extLst>
          </p:cNvPr>
          <p:cNvSpPr>
            <a:spLocks noGrp="1"/>
          </p:cNvSpPr>
          <p:nvPr>
            <p:ph type="sldNum" sz="quarter" idx="12"/>
          </p:nvPr>
        </p:nvSpPr>
        <p:spPr>
          <a:xfrm>
            <a:off x="5331849" y="6323593"/>
            <a:ext cx="1535269" cy="365125"/>
          </a:xfrm>
        </p:spPr>
        <p:txBody>
          <a:bodyPr vert="horz" lIns="0" tIns="0" rIns="0" bIns="0" rtlCol="0" anchor="ctr">
            <a:normAutofit/>
          </a:bodyPr>
          <a:lstStyle/>
          <a:p>
            <a:pPr>
              <a:spcAft>
                <a:spcPts val="600"/>
              </a:spcAft>
            </a:pPr>
            <a:fld id="{A0C0AAC3-D250-E344-A916-8282CA4A8B53}" type="slidenum">
              <a:rPr lang="en-US" smtClean="0"/>
              <a:pPr>
                <a:spcAft>
                  <a:spcPts val="600"/>
                </a:spcAft>
              </a:pPr>
              <a:t>20</a:t>
            </a:fld>
            <a:endParaRPr lang="en-US"/>
          </a:p>
        </p:txBody>
      </p:sp>
      <p:sp>
        <p:nvSpPr>
          <p:cNvPr id="6" name="Rectangle 2">
            <a:extLst>
              <a:ext uri="{FF2B5EF4-FFF2-40B4-BE49-F238E27FC236}">
                <a16:creationId xmlns:a16="http://schemas.microsoft.com/office/drawing/2014/main" id="{B0F29755-2DE4-488F-A9A5-519393F383DF}"/>
              </a:ext>
            </a:extLst>
          </p:cNvPr>
          <p:cNvSpPr txBox="1">
            <a:spLocks noChangeArrowheads="1"/>
          </p:cNvSpPr>
          <p:nvPr/>
        </p:nvSpPr>
        <p:spPr>
          <a:xfrm>
            <a:off x="495300" y="319714"/>
            <a:ext cx="11239500" cy="656822"/>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3200" b="1" i="0" kern="1200">
                <a:solidFill>
                  <a:schemeClr val="accent1"/>
                </a:solidFill>
                <a:latin typeface="HelveticaNeueLT Std Blk Cn" panose="020B0604020202020204" pitchFamily="34" charset="0"/>
                <a:ea typeface="+mj-ea"/>
                <a:cs typeface="+mj-cs"/>
              </a:defRPr>
            </a:lvl1pPr>
          </a:lstStyle>
          <a:p>
            <a:pPr>
              <a:spcAft>
                <a:spcPts val="600"/>
              </a:spcAft>
            </a:pPr>
            <a:r>
              <a:rPr lang="en-US" altLang="en-US" b="1" i="0" kern="1200" dirty="0">
                <a:solidFill>
                  <a:schemeClr val="bg1">
                    <a:lumMod val="95000"/>
                  </a:schemeClr>
                </a:solidFill>
                <a:latin typeface="HelveticaNeueLT Std Blk Cn" panose="020B0604020202020204" pitchFamily="34" charset="0"/>
                <a:ea typeface="+mj-ea"/>
                <a:cs typeface="+mj-cs"/>
              </a:rPr>
              <a:t>Conditions Upon Discharge Being Permitted</a:t>
            </a:r>
          </a:p>
        </p:txBody>
      </p:sp>
      <p:sp>
        <p:nvSpPr>
          <p:cNvPr id="7" name="Rectangle 3">
            <a:extLst>
              <a:ext uri="{FF2B5EF4-FFF2-40B4-BE49-F238E27FC236}">
                <a16:creationId xmlns:a16="http://schemas.microsoft.com/office/drawing/2014/main" id="{3FC67777-555D-41BA-BEC1-D0DAFFCC532A}"/>
              </a:ext>
            </a:extLst>
          </p:cNvPr>
          <p:cNvSpPr txBox="1">
            <a:spLocks noChangeArrowheads="1"/>
          </p:cNvSpPr>
          <p:nvPr/>
        </p:nvSpPr>
        <p:spPr>
          <a:xfrm>
            <a:off x="6096000" y="1413501"/>
            <a:ext cx="5638800" cy="4351338"/>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Clr>
                <a:schemeClr val="accent2"/>
              </a:buClr>
              <a:buFont typeface="System Font Regular"/>
              <a:buChar char="&gt;"/>
              <a:defRPr sz="2800" b="0" i="0" kern="1200">
                <a:solidFill>
                  <a:schemeClr val="accent1"/>
                </a:solidFill>
                <a:latin typeface="HelveticaNeueLT Std Cn" panose="020B0506030502030204" pitchFamily="34" charset="0"/>
                <a:ea typeface="+mn-ea"/>
                <a:cs typeface="+mn-cs"/>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2400" b="0" i="0" kern="1200">
                <a:solidFill>
                  <a:schemeClr val="accent1"/>
                </a:solidFill>
                <a:latin typeface="HelveticaNeueLT Std Cn" panose="020B0506030502030204" pitchFamily="34" charset="0"/>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b="0" i="0" kern="1200">
                <a:solidFill>
                  <a:schemeClr val="accent1"/>
                </a:solidFill>
                <a:latin typeface="HelveticaNeueLT Std Cn" panose="020B0506030502030204" pitchFamily="34" charset="0"/>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b="0" i="0" kern="1200">
                <a:solidFill>
                  <a:schemeClr val="accent1"/>
                </a:solidFill>
                <a:latin typeface="HelveticaNeueLT Std Cn" panose="020B0506030502030204" pitchFamily="34" charset="0"/>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b="0" i="0" kern="1200">
                <a:solidFill>
                  <a:schemeClr val="accent1"/>
                </a:solidFill>
                <a:latin typeface="HelveticaNeueLT Std Cn" panose="020B05060305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bg1"/>
              </a:buClr>
              <a:defRPr/>
            </a:pPr>
            <a:r>
              <a:rPr lang="en-US" altLang="en-US" dirty="0">
                <a:solidFill>
                  <a:schemeClr val="bg1">
                    <a:lumMod val="95000"/>
                  </a:schemeClr>
                </a:solidFill>
              </a:rPr>
              <a:t>Limitations &amp; Conditions</a:t>
            </a:r>
          </a:p>
          <a:p>
            <a:pPr lvl="1">
              <a:buClr>
                <a:schemeClr val="bg1"/>
              </a:buClr>
              <a:defRPr/>
            </a:pPr>
            <a:r>
              <a:rPr lang="en-US" altLang="en-US" sz="2800" dirty="0">
                <a:solidFill>
                  <a:schemeClr val="bg1">
                    <a:lumMod val="95000"/>
                  </a:schemeClr>
                </a:solidFill>
              </a:rPr>
              <a:t>Treatment</a:t>
            </a:r>
          </a:p>
          <a:p>
            <a:pPr lvl="2">
              <a:buClr>
                <a:schemeClr val="bg1"/>
              </a:buClr>
              <a:defRPr/>
            </a:pPr>
            <a:r>
              <a:rPr lang="en-US" altLang="en-US" sz="2800" dirty="0">
                <a:solidFill>
                  <a:schemeClr val="bg1">
                    <a:lumMod val="95000"/>
                  </a:schemeClr>
                </a:solidFill>
              </a:rPr>
              <a:t>Minimize Discharge through Treatment</a:t>
            </a:r>
          </a:p>
          <a:p>
            <a:pPr lvl="1">
              <a:buClr>
                <a:schemeClr val="bg1"/>
              </a:buClr>
              <a:defRPr/>
            </a:pPr>
            <a:r>
              <a:rPr lang="en-US" altLang="en-US" sz="2800" dirty="0">
                <a:solidFill>
                  <a:schemeClr val="bg1">
                    <a:lumMod val="95000"/>
                  </a:schemeClr>
                </a:solidFill>
              </a:rPr>
              <a:t>Compliance</a:t>
            </a:r>
          </a:p>
          <a:p>
            <a:pPr lvl="2">
              <a:buClr>
                <a:schemeClr val="bg1"/>
              </a:buClr>
              <a:defRPr/>
            </a:pPr>
            <a:r>
              <a:rPr lang="en-US" altLang="en-US" sz="2800" dirty="0">
                <a:solidFill>
                  <a:schemeClr val="bg1">
                    <a:lumMod val="95000"/>
                  </a:schemeClr>
                </a:solidFill>
              </a:rPr>
              <a:t>Demonstrate Continued Compliance </a:t>
            </a:r>
          </a:p>
          <a:p>
            <a:pPr lvl="2">
              <a:buClr>
                <a:schemeClr val="bg1"/>
              </a:buClr>
              <a:defRPr/>
            </a:pPr>
            <a:r>
              <a:rPr lang="en-US" altLang="en-US" sz="2800" dirty="0">
                <a:solidFill>
                  <a:schemeClr val="bg1">
                    <a:lumMod val="95000"/>
                  </a:schemeClr>
                </a:solidFill>
              </a:rPr>
              <a:t>Effluent Limitations</a:t>
            </a:r>
          </a:p>
          <a:p>
            <a:pPr lvl="2">
              <a:buClr>
                <a:schemeClr val="bg1"/>
              </a:buClr>
              <a:defRPr/>
            </a:pPr>
            <a:r>
              <a:rPr lang="en-US" altLang="en-US" sz="2800" dirty="0">
                <a:solidFill>
                  <a:schemeClr val="bg1">
                    <a:lumMod val="95000"/>
                  </a:schemeClr>
                </a:solidFill>
              </a:rPr>
              <a:t>Monitoring</a:t>
            </a:r>
          </a:p>
          <a:p>
            <a:pPr lvl="2">
              <a:buClr>
                <a:schemeClr val="bg1"/>
              </a:buClr>
              <a:defRPr/>
            </a:pPr>
            <a:r>
              <a:rPr lang="en-US" altLang="en-US" sz="2800" dirty="0">
                <a:solidFill>
                  <a:schemeClr val="bg1">
                    <a:lumMod val="95000"/>
                  </a:schemeClr>
                </a:solidFill>
              </a:rPr>
              <a:t>Reporting</a:t>
            </a:r>
          </a:p>
          <a:p>
            <a:pPr>
              <a:buClr>
                <a:schemeClr val="bg1"/>
              </a:buClr>
              <a:defRPr/>
            </a:pPr>
            <a:endParaRPr lang="en-US" altLang="en-US" dirty="0">
              <a:solidFill>
                <a:schemeClr val="bg1">
                  <a:lumMod val="95000"/>
                </a:schemeClr>
              </a:solidFill>
            </a:endParaRPr>
          </a:p>
        </p:txBody>
      </p:sp>
      <p:pic>
        <p:nvPicPr>
          <p:cNvPr id="8" name="Picture 6" descr="A drawing of two people&#10;&#10;Description automatically generated with low confidence">
            <a:extLst>
              <a:ext uri="{FF2B5EF4-FFF2-40B4-BE49-F238E27FC236}">
                <a16:creationId xmlns:a16="http://schemas.microsoft.com/office/drawing/2014/main" id="{B0958BD2-D9B7-4FF2-B3A6-FD1942388A5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a:xfrm>
            <a:off x="495300" y="1996508"/>
            <a:ext cx="5132654" cy="2758994"/>
          </a:xfrm>
          <a:prstGeom prst="rect">
            <a:avLst/>
          </a:prstGeom>
          <a:noFill/>
        </p:spPr>
      </p:pic>
    </p:spTree>
    <p:extLst>
      <p:ext uri="{BB962C8B-B14F-4D97-AF65-F5344CB8AC3E}">
        <p14:creationId xmlns:p14="http://schemas.microsoft.com/office/powerpoint/2010/main" val="21305155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D8B5C97-A411-4F54-9423-53F371C925C4}"/>
              </a:ext>
            </a:extLst>
          </p:cNvPr>
          <p:cNvSpPr>
            <a:spLocks noGrp="1"/>
          </p:cNvSpPr>
          <p:nvPr>
            <p:ph type="ftr" sz="quarter" idx="11"/>
          </p:nvPr>
        </p:nvSpPr>
        <p:spPr/>
        <p:txBody>
          <a:bodyPr/>
          <a:lstStyle/>
          <a:p>
            <a:r>
              <a:rPr lang="en-US" sz="900"/>
              <a:t>© 2021 GCA. All rights reserved.</a:t>
            </a:r>
          </a:p>
        </p:txBody>
      </p:sp>
      <p:sp>
        <p:nvSpPr>
          <p:cNvPr id="5" name="Slide Number Placeholder 4">
            <a:extLst>
              <a:ext uri="{FF2B5EF4-FFF2-40B4-BE49-F238E27FC236}">
                <a16:creationId xmlns:a16="http://schemas.microsoft.com/office/drawing/2014/main" id="{FD11F127-4C73-4835-98E4-E63D81DC5CF9}"/>
              </a:ext>
            </a:extLst>
          </p:cNvPr>
          <p:cNvSpPr>
            <a:spLocks noGrp="1"/>
          </p:cNvSpPr>
          <p:nvPr>
            <p:ph type="sldNum" sz="quarter" idx="12"/>
          </p:nvPr>
        </p:nvSpPr>
        <p:spPr/>
        <p:txBody>
          <a:bodyPr/>
          <a:lstStyle/>
          <a:p>
            <a:fld id="{A0C0AAC3-D250-E344-A916-8282CA4A8B53}" type="slidenum">
              <a:rPr lang="en-US" sz="900" smtClean="0"/>
              <a:t>21</a:t>
            </a:fld>
            <a:endParaRPr lang="en-US" sz="900"/>
          </a:p>
        </p:txBody>
      </p:sp>
      <p:sp>
        <p:nvSpPr>
          <p:cNvPr id="7" name="Rectangle 2">
            <a:extLst>
              <a:ext uri="{FF2B5EF4-FFF2-40B4-BE49-F238E27FC236}">
                <a16:creationId xmlns:a16="http://schemas.microsoft.com/office/drawing/2014/main" id="{8883B8C0-8952-4AF9-9A35-A072BA98D220}"/>
              </a:ext>
            </a:extLst>
          </p:cNvPr>
          <p:cNvSpPr txBox="1">
            <a:spLocks noChangeArrowheads="1"/>
          </p:cNvSpPr>
          <p:nvPr/>
        </p:nvSpPr>
        <p:spPr>
          <a:xfrm>
            <a:off x="457202" y="113348"/>
            <a:ext cx="8458198" cy="874077"/>
          </a:xfrm>
          <a:prstGeom prst="rect">
            <a:avLst/>
          </a:prstGeom>
          <a:noFill/>
        </p:spPr>
        <p:txBody>
          <a:bodyPr vert="horz" lIns="0" tIns="0" rIns="0" bIns="0" rtlCol="0" anchor="ctr">
            <a:normAutofit/>
          </a:bodyPr>
          <a:lstStyle>
            <a:lvl1pPr algn="l" defTabSz="914400" rtl="0" eaLnBrk="1" latinLnBrk="0" hangingPunct="1">
              <a:lnSpc>
                <a:spcPct val="90000"/>
              </a:lnSpc>
              <a:spcBef>
                <a:spcPct val="0"/>
              </a:spcBef>
              <a:buNone/>
              <a:defRPr sz="3200" b="1" i="0" kern="1200">
                <a:solidFill>
                  <a:schemeClr val="accent1"/>
                </a:solidFill>
                <a:latin typeface="HelveticaNeueLT Std Blk Cn" panose="020B0604020202020204" pitchFamily="34" charset="0"/>
                <a:ea typeface="+mj-ea"/>
                <a:cs typeface="+mj-cs"/>
              </a:defRPr>
            </a:lvl1pPr>
          </a:lstStyle>
          <a:p>
            <a:r>
              <a:rPr lang="en-US" altLang="en-US" dirty="0"/>
              <a:t>Wastewater Permit Conditions </a:t>
            </a:r>
          </a:p>
        </p:txBody>
      </p:sp>
      <p:sp>
        <p:nvSpPr>
          <p:cNvPr id="8" name="Rectangle 3">
            <a:extLst>
              <a:ext uri="{FF2B5EF4-FFF2-40B4-BE49-F238E27FC236}">
                <a16:creationId xmlns:a16="http://schemas.microsoft.com/office/drawing/2014/main" id="{B644EFA7-35BF-48FF-BA18-4AAD51EB4DF9}"/>
              </a:ext>
            </a:extLst>
          </p:cNvPr>
          <p:cNvSpPr txBox="1">
            <a:spLocks noChangeArrowheads="1"/>
          </p:cNvSpPr>
          <p:nvPr/>
        </p:nvSpPr>
        <p:spPr>
          <a:xfrm>
            <a:off x="861059" y="1624489"/>
            <a:ext cx="4206241" cy="4012555"/>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Clr>
                <a:schemeClr val="accent2"/>
              </a:buClr>
              <a:buFont typeface="System Font Regular"/>
              <a:buChar char="&gt;"/>
              <a:defRPr sz="2800" b="0" i="0" kern="1200">
                <a:solidFill>
                  <a:schemeClr val="accent1"/>
                </a:solidFill>
                <a:latin typeface="HelveticaNeueLT Std Cn" panose="020B0506030502030204" pitchFamily="34" charset="0"/>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b="0" i="0" kern="1200">
                <a:solidFill>
                  <a:schemeClr val="accent1"/>
                </a:solidFill>
                <a:latin typeface="HelveticaNeueLT Std Cn" panose="020B0506030502030204" pitchFamily="34" charset="0"/>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b="0" i="0" kern="1200">
                <a:solidFill>
                  <a:schemeClr val="accent1"/>
                </a:solidFill>
                <a:latin typeface="HelveticaNeueLT Std Cn" panose="020B0506030502030204" pitchFamily="34" charset="0"/>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b="0" i="0" kern="1200">
                <a:solidFill>
                  <a:schemeClr val="accent1"/>
                </a:solidFill>
                <a:latin typeface="HelveticaNeueLT Std Cn" panose="020B0506030502030204" pitchFamily="34" charset="0"/>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b="0" i="0" kern="1200">
                <a:solidFill>
                  <a:schemeClr val="accent1"/>
                </a:solidFill>
                <a:latin typeface="HelveticaNeueLT Std Cn" panose="020B05060305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en-US" dirty="0"/>
              <a:t>Two Basic Functions:</a:t>
            </a:r>
          </a:p>
          <a:p>
            <a:pPr lvl="1">
              <a:defRPr/>
            </a:pPr>
            <a:r>
              <a:rPr lang="en-US" altLang="en-US" sz="2800" dirty="0"/>
              <a:t>Establishes Specific Levels of Performance</a:t>
            </a:r>
          </a:p>
          <a:p>
            <a:pPr lvl="1">
              <a:defRPr/>
            </a:pPr>
            <a:r>
              <a:rPr lang="en-US" altLang="en-US" sz="2800" dirty="0"/>
              <a:t>Requires Discharger to Report Failures to Meet Levels</a:t>
            </a:r>
          </a:p>
          <a:p>
            <a:pPr>
              <a:defRPr/>
            </a:pPr>
            <a:endParaRPr lang="en-US" altLang="en-US" sz="3200" dirty="0"/>
          </a:p>
        </p:txBody>
      </p:sp>
      <p:graphicFrame>
        <p:nvGraphicFramePr>
          <p:cNvPr id="9" name="Object 7">
            <a:extLst>
              <a:ext uri="{FF2B5EF4-FFF2-40B4-BE49-F238E27FC236}">
                <a16:creationId xmlns:a16="http://schemas.microsoft.com/office/drawing/2014/main" id="{E44F05BE-5605-4A3D-9F27-4B3CAFE506D8}"/>
              </a:ext>
            </a:extLst>
          </p:cNvPr>
          <p:cNvGraphicFramePr>
            <a:graphicFrameLocks noChangeAspect="1"/>
          </p:cNvGraphicFramePr>
          <p:nvPr>
            <p:extLst>
              <p:ext uri="{D42A27DB-BD31-4B8C-83A1-F6EECF244321}">
                <p14:modId xmlns:p14="http://schemas.microsoft.com/office/powerpoint/2010/main" val="3187490560"/>
              </p:ext>
            </p:extLst>
          </p:nvPr>
        </p:nvGraphicFramePr>
        <p:xfrm>
          <a:off x="7124700" y="1541295"/>
          <a:ext cx="3581400" cy="4095750"/>
        </p:xfrm>
        <a:graphic>
          <a:graphicData uri="http://schemas.openxmlformats.org/presentationml/2006/ole">
            <mc:AlternateContent xmlns:mc="http://schemas.openxmlformats.org/markup-compatibility/2006">
              <mc:Choice xmlns:v="urn:schemas-microsoft-com:vml" Requires="v">
                <p:oleObj spid="_x0000_s3079" name="Clip" r:id="rId3" imgW="4251325" imgH="4570413" progId="MS_ClipArt_Gallery.2">
                  <p:embed/>
                </p:oleObj>
              </mc:Choice>
              <mc:Fallback>
                <p:oleObj name="Clip" r:id="rId3" imgW="4251325" imgH="4570413" progId="MS_ClipArt_Gallery.2">
                  <p:embed/>
                  <p:pic>
                    <p:nvPicPr>
                      <p:cNvPr id="9" name="Object 7">
                        <a:extLst>
                          <a:ext uri="{FF2B5EF4-FFF2-40B4-BE49-F238E27FC236}">
                            <a16:creationId xmlns:a16="http://schemas.microsoft.com/office/drawing/2014/main" id="{E44F05BE-5605-4A3D-9F27-4B3CAFE506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4700" y="1541295"/>
                        <a:ext cx="3581400" cy="409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5558428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8" name="Footer Placeholder 3">
            <a:extLst>
              <a:ext uri="{FF2B5EF4-FFF2-40B4-BE49-F238E27FC236}">
                <a16:creationId xmlns:a16="http://schemas.microsoft.com/office/drawing/2014/main" id="{68170342-6FD5-4236-8DE5-66F626CEBAD1}"/>
              </a:ext>
            </a:extLst>
          </p:cNvPr>
          <p:cNvSpPr>
            <a:spLocks noGrp="1"/>
          </p:cNvSpPr>
          <p:nvPr>
            <p:ph type="ftr" sz="quarter" idx="11"/>
          </p:nvPr>
        </p:nvSpPr>
        <p:spPr>
          <a:xfrm>
            <a:off x="495300" y="6323593"/>
            <a:ext cx="4114800" cy="365125"/>
          </a:xfrm>
        </p:spPr>
        <p:txBody>
          <a:bodyPr anchor="ctr">
            <a:normAutofit/>
          </a:bodyPr>
          <a:lstStyle/>
          <a:p>
            <a:pPr>
              <a:spcAft>
                <a:spcPts val="600"/>
              </a:spcAft>
            </a:pPr>
            <a:r>
              <a:rPr lang="en-US"/>
              <a:t>© 2021 GCA. All rights reserved.</a:t>
            </a:r>
          </a:p>
        </p:txBody>
      </p:sp>
      <p:sp>
        <p:nvSpPr>
          <p:cNvPr id="239" name="Slide Number Placeholder 4">
            <a:extLst>
              <a:ext uri="{FF2B5EF4-FFF2-40B4-BE49-F238E27FC236}">
                <a16:creationId xmlns:a16="http://schemas.microsoft.com/office/drawing/2014/main" id="{583112AF-B3A2-4978-9EA7-C488FFAB07BF}"/>
              </a:ext>
            </a:extLst>
          </p:cNvPr>
          <p:cNvSpPr>
            <a:spLocks noGrp="1"/>
          </p:cNvSpPr>
          <p:nvPr>
            <p:ph type="sldNum" sz="quarter" idx="12"/>
          </p:nvPr>
        </p:nvSpPr>
        <p:spPr>
          <a:xfrm>
            <a:off x="5331849" y="6323593"/>
            <a:ext cx="1535269" cy="365125"/>
          </a:xfrm>
        </p:spPr>
        <p:txBody>
          <a:bodyPr anchor="ctr">
            <a:normAutofit/>
          </a:bodyPr>
          <a:lstStyle/>
          <a:p>
            <a:pPr>
              <a:spcAft>
                <a:spcPts val="600"/>
              </a:spcAft>
            </a:pPr>
            <a:fld id="{A0C0AAC3-D250-E344-A916-8282CA4A8B53}" type="slidenum">
              <a:rPr lang="en-US" smtClean="0"/>
              <a:pPr>
                <a:spcAft>
                  <a:spcPts val="600"/>
                </a:spcAft>
              </a:pPr>
              <a:t>22</a:t>
            </a:fld>
            <a:endParaRPr lang="en-US"/>
          </a:p>
        </p:txBody>
      </p:sp>
      <p:graphicFrame>
        <p:nvGraphicFramePr>
          <p:cNvPr id="240" name="Google Shape;233;p29">
            <a:extLst>
              <a:ext uri="{FF2B5EF4-FFF2-40B4-BE49-F238E27FC236}">
                <a16:creationId xmlns:a16="http://schemas.microsoft.com/office/drawing/2014/main" id="{9C5BB4FA-A882-4ABB-8415-330D31BD9537}"/>
              </a:ext>
            </a:extLst>
          </p:cNvPr>
          <p:cNvGraphicFramePr/>
          <p:nvPr>
            <p:extLst>
              <p:ext uri="{D42A27DB-BD31-4B8C-83A1-F6EECF244321}">
                <p14:modId xmlns:p14="http://schemas.microsoft.com/office/powerpoint/2010/main" val="2621521941"/>
              </p:ext>
            </p:extLst>
          </p:nvPr>
        </p:nvGraphicFramePr>
        <p:xfrm>
          <a:off x="476250" y="169282"/>
          <a:ext cx="11239500" cy="56219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943082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7" name="Google Shape;233;p29"/>
          <p:cNvSpPr txBox="1"/>
          <p:nvPr/>
        </p:nvSpPr>
        <p:spPr>
          <a:xfrm>
            <a:off x="495300" y="0"/>
            <a:ext cx="11239500" cy="6858000"/>
          </a:xfrm>
          <a:prstGeom prst="rect">
            <a:avLst/>
          </a:prstGeom>
        </p:spPr>
        <p:txBody>
          <a:bodyPr spcFirstLastPara="1" vert="horz" lIns="0" tIns="0" rIns="0" bIns="0" rtlCol="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nSpc>
                <a:spcPct val="90000"/>
              </a:lnSpc>
              <a:spcBef>
                <a:spcPct val="0"/>
              </a:spcBef>
              <a:spcAft>
                <a:spcPts val="600"/>
              </a:spcAft>
            </a:pPr>
            <a:r>
              <a:rPr lang="en-US" sz="4800" b="1" i="0" kern="1200" dirty="0">
                <a:solidFill>
                  <a:schemeClr val="bg1"/>
                </a:solidFill>
                <a:latin typeface="HelveticaNeueLT Std Blk Cn" panose="020B0604020202020204" pitchFamily="34" charset="0"/>
                <a:ea typeface="+mj-ea"/>
                <a:cs typeface="+mj-cs"/>
              </a:rPr>
              <a:t>Questions or Comments</a:t>
            </a:r>
          </a:p>
          <a:p>
            <a:pPr marL="0" lvl="0" indent="0">
              <a:lnSpc>
                <a:spcPct val="90000"/>
              </a:lnSpc>
              <a:spcBef>
                <a:spcPct val="0"/>
              </a:spcBef>
              <a:spcAft>
                <a:spcPts val="600"/>
              </a:spcAft>
            </a:pPr>
            <a:endParaRPr lang="en-US" sz="4800" b="1" i="0" kern="1200" dirty="0">
              <a:solidFill>
                <a:schemeClr val="bg1"/>
              </a:solidFill>
              <a:latin typeface="HelveticaNeueLT Std Blk Cn" panose="020B0604020202020204" pitchFamily="34" charset="0"/>
              <a:ea typeface="+mj-ea"/>
              <a:cs typeface="+mj-cs"/>
            </a:endParaRPr>
          </a:p>
          <a:p>
            <a:pPr marL="0" lvl="0" indent="0">
              <a:lnSpc>
                <a:spcPct val="90000"/>
              </a:lnSpc>
              <a:spcBef>
                <a:spcPct val="0"/>
              </a:spcBef>
              <a:spcAft>
                <a:spcPts val="600"/>
              </a:spcAft>
            </a:pPr>
            <a:r>
              <a:rPr lang="en-US" sz="4800" b="1" i="0" kern="1200" dirty="0">
                <a:solidFill>
                  <a:schemeClr val="bg1"/>
                </a:solidFill>
                <a:latin typeface="HelveticaNeueLT Std Blk Cn" panose="020B0604020202020204" pitchFamily="34" charset="0"/>
                <a:ea typeface="+mj-ea"/>
                <a:cs typeface="+mj-cs"/>
              </a:rPr>
              <a:t>Shannon </a:t>
            </a:r>
            <a:r>
              <a:rPr lang="en-US" sz="4800" b="1" i="0" kern="1200" dirty="0" err="1">
                <a:solidFill>
                  <a:schemeClr val="bg1"/>
                </a:solidFill>
                <a:latin typeface="HelveticaNeueLT Std Blk Cn" panose="020B0604020202020204" pitchFamily="34" charset="0"/>
                <a:ea typeface="+mj-ea"/>
                <a:cs typeface="+mj-cs"/>
              </a:rPr>
              <a:t>Miftari</a:t>
            </a:r>
            <a:endParaRPr lang="en-US" sz="4800" b="1" i="0" kern="1200" dirty="0">
              <a:solidFill>
                <a:schemeClr val="bg1"/>
              </a:solidFill>
              <a:latin typeface="HelveticaNeueLT Std Blk Cn" panose="020B0604020202020204" pitchFamily="34" charset="0"/>
              <a:ea typeface="+mj-ea"/>
              <a:cs typeface="+mj-cs"/>
            </a:endParaRPr>
          </a:p>
          <a:p>
            <a:pPr marL="0" lvl="0" indent="0">
              <a:lnSpc>
                <a:spcPct val="90000"/>
              </a:lnSpc>
              <a:spcBef>
                <a:spcPct val="0"/>
              </a:spcBef>
              <a:spcAft>
                <a:spcPts val="600"/>
              </a:spcAft>
            </a:pPr>
            <a:r>
              <a:rPr lang="en-US" sz="4800" b="1" i="0" kern="1200" dirty="0">
                <a:solidFill>
                  <a:schemeClr val="bg1"/>
                </a:solidFill>
                <a:latin typeface="HelveticaNeueLT Std Blk Cn" panose="020B0604020202020204" pitchFamily="34" charset="0"/>
                <a:ea typeface="+mj-ea"/>
                <a:cs typeface="+mj-cs"/>
              </a:rPr>
              <a:t>Facility Manager - Municipal</a:t>
            </a:r>
          </a:p>
          <a:p>
            <a:pPr marL="0" lvl="0" indent="0">
              <a:lnSpc>
                <a:spcPct val="90000"/>
              </a:lnSpc>
              <a:spcBef>
                <a:spcPct val="0"/>
              </a:spcBef>
              <a:spcAft>
                <a:spcPts val="600"/>
              </a:spcAft>
            </a:pPr>
            <a:r>
              <a:rPr lang="en-US" sz="4800" b="1" i="0" kern="1200" dirty="0">
                <a:solidFill>
                  <a:schemeClr val="bg1"/>
                </a:solidFill>
                <a:latin typeface="HelveticaNeueLT Std Blk Cn" panose="020B0604020202020204" pitchFamily="34" charset="0"/>
                <a:ea typeface="+mj-ea"/>
                <a:cs typeface="+mj-cs"/>
                <a:hlinkClick r:id="rId3"/>
              </a:rPr>
              <a:t>smiftari@gcatx.org</a:t>
            </a:r>
            <a:endParaRPr lang="en-US" sz="4800" b="1" i="0" kern="1200" dirty="0">
              <a:solidFill>
                <a:schemeClr val="bg1"/>
              </a:solidFill>
              <a:latin typeface="HelveticaNeueLT Std Blk Cn" panose="020B0604020202020204" pitchFamily="34" charset="0"/>
              <a:ea typeface="+mj-ea"/>
              <a:cs typeface="+mj-cs"/>
            </a:endParaRPr>
          </a:p>
          <a:p>
            <a:pPr marL="0" lvl="0" indent="0">
              <a:lnSpc>
                <a:spcPct val="90000"/>
              </a:lnSpc>
              <a:spcBef>
                <a:spcPct val="0"/>
              </a:spcBef>
              <a:spcAft>
                <a:spcPts val="600"/>
              </a:spcAft>
            </a:pPr>
            <a:r>
              <a:rPr lang="en-US" sz="4800" b="1" i="0" kern="1200" dirty="0">
                <a:solidFill>
                  <a:schemeClr val="bg1"/>
                </a:solidFill>
                <a:latin typeface="HelveticaNeueLT Std Blk Cn" panose="020B0604020202020204" pitchFamily="34" charset="0"/>
                <a:ea typeface="+mj-ea"/>
                <a:cs typeface="+mj-cs"/>
              </a:rPr>
              <a:t>281-226-1090</a:t>
            </a:r>
          </a:p>
        </p:txBody>
      </p:sp>
      <p:sp>
        <p:nvSpPr>
          <p:cNvPr id="110" name="Footer Placeholder 2">
            <a:extLst>
              <a:ext uri="{FF2B5EF4-FFF2-40B4-BE49-F238E27FC236}">
                <a16:creationId xmlns:a16="http://schemas.microsoft.com/office/drawing/2014/main" id="{334F1552-F759-44E5-9086-E7BDA59436A9}"/>
              </a:ext>
            </a:extLst>
          </p:cNvPr>
          <p:cNvSpPr>
            <a:spLocks noGrp="1"/>
          </p:cNvSpPr>
          <p:nvPr>
            <p:ph type="ftr" sz="quarter" idx="11"/>
          </p:nvPr>
        </p:nvSpPr>
        <p:spPr/>
        <p:txBody>
          <a:bodyPr/>
          <a:lstStyle/>
          <a:p>
            <a:pPr>
              <a:spcAft>
                <a:spcPts val="600"/>
              </a:spcAft>
            </a:pPr>
            <a:r>
              <a:rPr lang="en-US"/>
              <a:t>© 2021 GCA. All rights reserved.</a:t>
            </a:r>
          </a:p>
        </p:txBody>
      </p:sp>
      <p:sp>
        <p:nvSpPr>
          <p:cNvPr id="112" name="Slide Number Placeholder 3">
            <a:extLst>
              <a:ext uri="{FF2B5EF4-FFF2-40B4-BE49-F238E27FC236}">
                <a16:creationId xmlns:a16="http://schemas.microsoft.com/office/drawing/2014/main" id="{2A1D5682-31B4-4FA0-A429-B18A4DEE7C3A}"/>
              </a:ext>
            </a:extLst>
          </p:cNvPr>
          <p:cNvSpPr>
            <a:spLocks noGrp="1"/>
          </p:cNvSpPr>
          <p:nvPr>
            <p:ph type="sldNum" sz="quarter" idx="12"/>
          </p:nvPr>
        </p:nvSpPr>
        <p:spPr/>
        <p:txBody>
          <a:bodyPr/>
          <a:lstStyle/>
          <a:p>
            <a:pPr>
              <a:spcAft>
                <a:spcPts val="600"/>
              </a:spcAft>
            </a:pPr>
            <a:fld id="{A0C0AAC3-D250-E344-A916-8282CA4A8B53}" type="slidenum">
              <a:rPr lang="en-US" smtClean="0"/>
              <a:pPr>
                <a:spcAft>
                  <a:spcPts val="600"/>
                </a:spcAft>
              </a:pPr>
              <a:t>23</a:t>
            </a:fld>
            <a:endParaRPr lang="en-US"/>
          </a:p>
        </p:txBody>
      </p:sp>
    </p:spTree>
    <p:extLst>
      <p:ext uri="{BB962C8B-B14F-4D97-AF65-F5344CB8AC3E}">
        <p14:creationId xmlns:p14="http://schemas.microsoft.com/office/powerpoint/2010/main" val="387343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8"/>
          <p:cNvSpPr txBox="1">
            <a:spLocks noGrp="1"/>
          </p:cNvSpPr>
          <p:nvPr>
            <p:ph type="title"/>
          </p:nvPr>
        </p:nvSpPr>
        <p:spPr>
          <a:xfrm>
            <a:off x="495300" y="319714"/>
            <a:ext cx="11239500" cy="656822"/>
          </a:xfrm>
        </p:spPr>
        <p:txBody>
          <a:bodyPr spcFirstLastPara="1" vert="horz" lIns="0" tIns="0" rIns="0" bIns="0" rtlCol="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nSpc>
                <a:spcPct val="90000"/>
              </a:lnSpc>
              <a:spcBef>
                <a:spcPct val="0"/>
              </a:spcBef>
              <a:spcAft>
                <a:spcPts val="0"/>
              </a:spcAft>
            </a:pPr>
            <a:r>
              <a:rPr lang="en-US" sz="3200" b="1" i="0" kern="1200" dirty="0">
                <a:solidFill>
                  <a:schemeClr val="bg1">
                    <a:lumMod val="95000"/>
                  </a:schemeClr>
                </a:solidFill>
                <a:latin typeface="HelveticaNeueLT Std Blk Cn" panose="020B0604020202020204" pitchFamily="34" charset="0"/>
                <a:ea typeface="+mj-ea"/>
                <a:cs typeface="+mj-cs"/>
              </a:rPr>
              <a:t>Wastewater Collection System</a:t>
            </a:r>
          </a:p>
        </p:txBody>
      </p:sp>
      <p:sp>
        <p:nvSpPr>
          <p:cNvPr id="4" name="TextBox 3"/>
          <p:cNvSpPr txBox="1"/>
          <p:nvPr/>
        </p:nvSpPr>
        <p:spPr>
          <a:xfrm>
            <a:off x="6096000" y="1413501"/>
            <a:ext cx="5638800" cy="4351338"/>
          </a:xfrm>
          <a:prstGeom prst="rect">
            <a:avLst/>
          </a:prstGeom>
        </p:spPr>
        <p:txBody>
          <a:bodyPr vert="horz" lIns="0" tIns="0" rIns="0" bIns="0" rtlCol="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indent="-228600">
              <a:lnSpc>
                <a:spcPct val="90000"/>
              </a:lnSpc>
              <a:spcAft>
                <a:spcPts val="600"/>
              </a:spcAft>
              <a:buClr>
                <a:schemeClr val="bg1"/>
              </a:buClr>
            </a:pPr>
            <a:r>
              <a:rPr lang="en-US" sz="2800" dirty="0">
                <a:solidFill>
                  <a:schemeClr val="bg1">
                    <a:lumMod val="95000"/>
                  </a:schemeClr>
                </a:solidFill>
                <a:latin typeface="HelveticaNeueLT Std Cn" panose="020B0506030502030204" pitchFamily="34" charset="0"/>
                <a:ea typeface="+mn-ea"/>
                <a:cs typeface="+mn-cs"/>
              </a:rPr>
              <a:t>A sanitary sewer is an underground pipe or tunnel system for transporting sewage from houses and commercial buildings (but not stormwater) to treatment facilities for disposal. Sanitary sewers are part of an overall system called a sewage system or sewerage.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414" y="987425"/>
            <a:ext cx="4950425" cy="4777161"/>
          </a:xfrm>
          <a:prstGeom prst="rect">
            <a:avLst/>
          </a:prstGeom>
          <a:noFill/>
        </p:spPr>
      </p:pic>
    </p:spTree>
    <p:extLst>
      <p:ext uri="{BB962C8B-B14F-4D97-AF65-F5344CB8AC3E}">
        <p14:creationId xmlns:p14="http://schemas.microsoft.com/office/powerpoint/2010/main" val="1657666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8"/>
          <p:cNvSpPr txBox="1">
            <a:spLocks noGrp="1"/>
          </p:cNvSpPr>
          <p:nvPr>
            <p:ph type="title"/>
          </p:nvPr>
        </p:nvSpPr>
        <p:spPr>
          <a:xfrm>
            <a:off x="495300" y="319714"/>
            <a:ext cx="11239500" cy="656822"/>
          </a:xfrm>
        </p:spPr>
        <p:txBody>
          <a:bodyPr spcFirstLastPara="1" vert="horz" lIns="0" tIns="0" rIns="0" bIns="0" rtlCol="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nSpc>
                <a:spcPct val="90000"/>
              </a:lnSpc>
              <a:spcBef>
                <a:spcPct val="0"/>
              </a:spcBef>
              <a:spcAft>
                <a:spcPts val="0"/>
              </a:spcAft>
            </a:pPr>
            <a:r>
              <a:rPr lang="en-US" sz="3200" b="1" i="0" kern="1200" dirty="0">
                <a:solidFill>
                  <a:schemeClr val="accent1"/>
                </a:solidFill>
                <a:latin typeface="HelveticaNeueLT Std Blk Cn" panose="020B0604020202020204" pitchFamily="34" charset="0"/>
                <a:ea typeface="+mj-ea"/>
                <a:cs typeface="+mj-cs"/>
              </a:rPr>
              <a:t>Wastewater Treatment – Pretreatment</a:t>
            </a:r>
          </a:p>
        </p:txBody>
      </p:sp>
      <p:sp>
        <p:nvSpPr>
          <p:cNvPr id="4" name="TextBox 3"/>
          <p:cNvSpPr txBox="1"/>
          <p:nvPr/>
        </p:nvSpPr>
        <p:spPr>
          <a:xfrm>
            <a:off x="6096000" y="1413501"/>
            <a:ext cx="5638800" cy="4351338"/>
          </a:xfrm>
          <a:prstGeom prst="rect">
            <a:avLst/>
          </a:prstGeom>
        </p:spPr>
        <p:txBody>
          <a:bodyPr vert="horz" lIns="0" tIns="0" rIns="0" bIns="0" rtlCol="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indent="-228600">
              <a:lnSpc>
                <a:spcPct val="90000"/>
              </a:lnSpc>
              <a:spcAft>
                <a:spcPts val="600"/>
              </a:spcAft>
              <a:buClr>
                <a:schemeClr val="accent2"/>
              </a:buClr>
            </a:pPr>
            <a:r>
              <a:rPr lang="en-US" sz="2800" dirty="0">
                <a:solidFill>
                  <a:schemeClr val="accent1"/>
                </a:solidFill>
                <a:latin typeface="HelveticaNeueLT Std Cn" panose="020B0506030502030204" pitchFamily="34" charset="0"/>
                <a:ea typeface="+mn-ea"/>
                <a:cs typeface="+mn-cs"/>
              </a:rPr>
              <a:t>Pretreatment removes all materials that can be easily collected from the raw sewage before they damage or clog the pumps and sewage lines of primary treatment clarifiers. Objects commonly removed during pretreatment include trash, tree limbs, leaves, branches, and other large objects. </a:t>
            </a:r>
          </a:p>
        </p:txBody>
      </p:sp>
      <p:sp>
        <p:nvSpPr>
          <p:cNvPr id="129" name="Footer Placeholder 1">
            <a:extLst>
              <a:ext uri="{FF2B5EF4-FFF2-40B4-BE49-F238E27FC236}">
                <a16:creationId xmlns:a16="http://schemas.microsoft.com/office/drawing/2014/main" id="{49B4E6EA-1393-49E9-8E3B-B4881DBBE9F3}"/>
              </a:ext>
            </a:extLst>
          </p:cNvPr>
          <p:cNvSpPr>
            <a:spLocks noGrp="1"/>
          </p:cNvSpPr>
          <p:nvPr>
            <p:ph type="ftr" sz="quarter" idx="11"/>
          </p:nvPr>
        </p:nvSpPr>
        <p:spPr>
          <a:xfrm>
            <a:off x="495300" y="6323593"/>
            <a:ext cx="4114800" cy="365125"/>
          </a:xfrm>
        </p:spPr>
        <p:txBody>
          <a:bodyPr vert="horz" lIns="0" tIns="0" rIns="0" bIns="0" rtlCol="0" anchor="ctr">
            <a:normAutofit/>
          </a:bodyPr>
          <a:lstStyle/>
          <a:p>
            <a:pPr>
              <a:spcAft>
                <a:spcPts val="600"/>
              </a:spcAft>
            </a:pPr>
            <a:r>
              <a:rPr lang="en-US" b="0" i="0" kern="1200">
                <a:latin typeface="HelveticaNeueLT Std Med Cn" panose="020B0604020202020204" pitchFamily="34" charset="0"/>
                <a:ea typeface="+mn-ea"/>
                <a:cs typeface="+mn-cs"/>
              </a:rPr>
              <a:t>© 2021 GCA. All rights reserved.</a:t>
            </a:r>
          </a:p>
        </p:txBody>
      </p:sp>
      <p:sp>
        <p:nvSpPr>
          <p:cNvPr id="131" name="Slide Number Placeholder 2">
            <a:extLst>
              <a:ext uri="{FF2B5EF4-FFF2-40B4-BE49-F238E27FC236}">
                <a16:creationId xmlns:a16="http://schemas.microsoft.com/office/drawing/2014/main" id="{9C4E6709-6120-4D16-BC20-127C3B6333E5}"/>
              </a:ext>
            </a:extLst>
          </p:cNvPr>
          <p:cNvSpPr>
            <a:spLocks noGrp="1"/>
          </p:cNvSpPr>
          <p:nvPr>
            <p:ph type="sldNum" sz="quarter" idx="12"/>
          </p:nvPr>
        </p:nvSpPr>
        <p:spPr>
          <a:xfrm>
            <a:off x="5331849" y="6323593"/>
            <a:ext cx="1535269" cy="365125"/>
          </a:xfrm>
        </p:spPr>
        <p:txBody>
          <a:bodyPr vert="horz" lIns="0" tIns="0" rIns="0" bIns="0" rtlCol="0" anchor="ctr">
            <a:normAutofit/>
          </a:bodyPr>
          <a:lstStyle/>
          <a:p>
            <a:pPr>
              <a:spcAft>
                <a:spcPts val="600"/>
              </a:spcAft>
            </a:pPr>
            <a:fld id="{A0C0AAC3-D250-E344-A916-8282CA4A8B53}" type="slidenum">
              <a:rPr lang="en-US" smtClean="0"/>
              <a:pPr>
                <a:spcAft>
                  <a:spcPts val="600"/>
                </a:spcAft>
              </a:pPr>
              <a:t>3</a:t>
            </a:fld>
            <a:endParaRPr lang="en-US"/>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t="2710" r="-3" b="10729"/>
          <a:stretch/>
        </p:blipFill>
        <p:spPr>
          <a:xfrm>
            <a:off x="495300" y="987425"/>
            <a:ext cx="5132654" cy="4777161"/>
          </a:xfrm>
          <a:prstGeom prst="rect">
            <a:avLst/>
          </a:prstGeom>
          <a:noFill/>
          <a:ln>
            <a:solidFill>
              <a:schemeClr val="bg2"/>
            </a:solidFill>
          </a:ln>
        </p:spPr>
      </p:pic>
    </p:spTree>
    <p:extLst>
      <p:ext uri="{BB962C8B-B14F-4D97-AF65-F5344CB8AC3E}">
        <p14:creationId xmlns:p14="http://schemas.microsoft.com/office/powerpoint/2010/main" val="3573356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9" name="Footer Placeholder 3">
            <a:extLst>
              <a:ext uri="{FF2B5EF4-FFF2-40B4-BE49-F238E27FC236}">
                <a16:creationId xmlns:a16="http://schemas.microsoft.com/office/drawing/2014/main" id="{982AB5CC-9154-4D40-B04D-19ACE8E49E2F}"/>
              </a:ext>
            </a:extLst>
          </p:cNvPr>
          <p:cNvSpPr>
            <a:spLocks noGrp="1"/>
          </p:cNvSpPr>
          <p:nvPr>
            <p:ph type="ftr" sz="quarter" idx="11"/>
          </p:nvPr>
        </p:nvSpPr>
        <p:spPr>
          <a:xfrm>
            <a:off x="495300" y="6323593"/>
            <a:ext cx="4114800" cy="365125"/>
          </a:xfrm>
        </p:spPr>
        <p:txBody>
          <a:bodyPr vert="horz" lIns="0" tIns="0" rIns="0" bIns="0" rtlCol="0" anchor="ctr">
            <a:normAutofit/>
          </a:bodyPr>
          <a:lstStyle/>
          <a:p>
            <a:pPr>
              <a:spcAft>
                <a:spcPts val="600"/>
              </a:spcAft>
            </a:pPr>
            <a:r>
              <a:rPr lang="en-US" b="0" i="0" kern="1200">
                <a:latin typeface="HelveticaNeueLT Std Med Cn" panose="020B0604020202020204" pitchFamily="34" charset="0"/>
                <a:ea typeface="+mn-ea"/>
                <a:cs typeface="+mn-cs"/>
              </a:rPr>
              <a:t>© 2021 GCA. All rights reserved.</a:t>
            </a:r>
          </a:p>
        </p:txBody>
      </p:sp>
      <p:sp>
        <p:nvSpPr>
          <p:cNvPr id="131" name="Slide Number Placeholder 4">
            <a:extLst>
              <a:ext uri="{FF2B5EF4-FFF2-40B4-BE49-F238E27FC236}">
                <a16:creationId xmlns:a16="http://schemas.microsoft.com/office/drawing/2014/main" id="{2CC1F166-60BD-4EF0-9A0F-5FE63BFDF4D8}"/>
              </a:ext>
            </a:extLst>
          </p:cNvPr>
          <p:cNvSpPr>
            <a:spLocks noGrp="1"/>
          </p:cNvSpPr>
          <p:nvPr>
            <p:ph type="sldNum" sz="quarter" idx="12"/>
          </p:nvPr>
        </p:nvSpPr>
        <p:spPr>
          <a:xfrm>
            <a:off x="5331849" y="6323593"/>
            <a:ext cx="1535269" cy="365125"/>
          </a:xfrm>
        </p:spPr>
        <p:txBody>
          <a:bodyPr vert="horz" lIns="0" tIns="0" rIns="0" bIns="0" rtlCol="0" anchor="ctr">
            <a:normAutofit/>
          </a:bodyPr>
          <a:lstStyle/>
          <a:p>
            <a:pPr>
              <a:spcAft>
                <a:spcPts val="600"/>
              </a:spcAft>
            </a:pPr>
            <a:fld id="{A0C0AAC3-D250-E344-A916-8282CA4A8B53}" type="slidenum">
              <a:rPr lang="en-US" smtClean="0"/>
              <a:pPr>
                <a:spcAft>
                  <a:spcPts val="600"/>
                </a:spcAft>
              </a:pPr>
              <a:t>4</a:t>
            </a:fld>
            <a:endParaRPr lang="en-US"/>
          </a:p>
        </p:txBody>
      </p:sp>
      <p:sp>
        <p:nvSpPr>
          <p:cNvPr id="124" name="Google Shape;124;p18"/>
          <p:cNvSpPr txBox="1">
            <a:spLocks noGrp="1"/>
          </p:cNvSpPr>
          <p:nvPr>
            <p:ph type="title"/>
          </p:nvPr>
        </p:nvSpPr>
        <p:spPr>
          <a:xfrm>
            <a:off x="495299" y="319714"/>
            <a:ext cx="11239499" cy="656822"/>
          </a:xfrm>
        </p:spPr>
        <p:txBody>
          <a:bodyPr spcFirstLastPara="1" vert="horz" lIns="0" tIns="0" rIns="0" bIns="0" rtlCol="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nSpc>
                <a:spcPct val="90000"/>
              </a:lnSpc>
              <a:spcBef>
                <a:spcPct val="0"/>
              </a:spcBef>
              <a:spcAft>
                <a:spcPts val="0"/>
              </a:spcAft>
            </a:pPr>
            <a:r>
              <a:rPr lang="en-US" sz="3200" b="1" i="0" kern="1200" dirty="0">
                <a:solidFill>
                  <a:schemeClr val="bg1">
                    <a:lumMod val="95000"/>
                  </a:schemeClr>
                </a:solidFill>
                <a:latin typeface="HelveticaNeueLT Std Blk Cn" panose="020B0604020202020204" pitchFamily="34" charset="0"/>
                <a:ea typeface="+mj-ea"/>
                <a:cs typeface="+mj-cs"/>
              </a:rPr>
              <a:t>Wastewater Treatment – Pretreatment</a:t>
            </a:r>
          </a:p>
        </p:txBody>
      </p:sp>
      <p:sp>
        <p:nvSpPr>
          <p:cNvPr id="4" name="TextBox 3"/>
          <p:cNvSpPr txBox="1"/>
          <p:nvPr/>
        </p:nvSpPr>
        <p:spPr>
          <a:xfrm>
            <a:off x="6096000" y="1413501"/>
            <a:ext cx="5638800" cy="4351338"/>
          </a:xfrm>
          <a:prstGeom prst="rect">
            <a:avLst/>
          </a:prstGeom>
        </p:spPr>
        <p:txBody>
          <a:bodyPr vert="horz" lIns="0" tIns="0" rIns="0" bIns="0" rtlCol="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indent="-228600">
              <a:lnSpc>
                <a:spcPct val="90000"/>
              </a:lnSpc>
              <a:spcAft>
                <a:spcPts val="600"/>
              </a:spcAft>
              <a:buClr>
                <a:schemeClr val="bg1"/>
              </a:buClr>
            </a:pPr>
            <a:r>
              <a:rPr lang="en-US" sz="2800" u="sng" dirty="0">
                <a:solidFill>
                  <a:schemeClr val="bg1">
                    <a:lumMod val="95000"/>
                  </a:schemeClr>
                </a:solidFill>
                <a:latin typeface="HelveticaNeueLT Std Cn" panose="020B0506030502030204" pitchFamily="34" charset="0"/>
                <a:ea typeface="+mn-ea"/>
                <a:cs typeface="+mn-cs"/>
              </a:rPr>
              <a:t>Bar Screens:</a:t>
            </a:r>
          </a:p>
          <a:p>
            <a:pPr marL="457189" indent="-228600">
              <a:lnSpc>
                <a:spcPct val="90000"/>
              </a:lnSpc>
              <a:spcAft>
                <a:spcPts val="600"/>
              </a:spcAft>
              <a:buClr>
                <a:schemeClr val="bg1"/>
              </a:buClr>
              <a:buFont typeface="Arial" panose="020B0604020202020204" pitchFamily="34" charset="0"/>
              <a:buChar char="•"/>
            </a:pPr>
            <a:r>
              <a:rPr lang="en-US" sz="2800" dirty="0">
                <a:solidFill>
                  <a:schemeClr val="bg1">
                    <a:lumMod val="95000"/>
                  </a:schemeClr>
                </a:solidFill>
                <a:latin typeface="HelveticaNeueLT Std Cn" panose="020B0506030502030204" pitchFamily="34" charset="0"/>
                <a:ea typeface="+mn-ea"/>
                <a:cs typeface="+mn-cs"/>
              </a:rPr>
              <a:t>Screening Inorganics</a:t>
            </a:r>
          </a:p>
          <a:p>
            <a:pPr indent="-228600">
              <a:lnSpc>
                <a:spcPct val="90000"/>
              </a:lnSpc>
              <a:spcAft>
                <a:spcPts val="600"/>
              </a:spcAft>
              <a:buClr>
                <a:schemeClr val="bg1"/>
              </a:buClr>
            </a:pPr>
            <a:r>
              <a:rPr lang="en-US" sz="2800" u="sng" dirty="0">
                <a:solidFill>
                  <a:schemeClr val="bg1">
                    <a:lumMod val="95000"/>
                  </a:schemeClr>
                </a:solidFill>
                <a:latin typeface="HelveticaNeueLT Std Cn" panose="020B0506030502030204" pitchFamily="34" charset="0"/>
                <a:ea typeface="+mn-ea"/>
                <a:cs typeface="+mn-cs"/>
              </a:rPr>
              <a:t>Should not be flushed:</a:t>
            </a:r>
          </a:p>
          <a:p>
            <a:pPr marL="457189" indent="-228600">
              <a:lnSpc>
                <a:spcPct val="90000"/>
              </a:lnSpc>
              <a:spcAft>
                <a:spcPts val="600"/>
              </a:spcAft>
              <a:buClr>
                <a:schemeClr val="bg1"/>
              </a:buClr>
              <a:buFont typeface="Arial" panose="020B0604020202020204" pitchFamily="34" charset="0"/>
              <a:buChar char="•"/>
            </a:pPr>
            <a:r>
              <a:rPr lang="en-US" sz="2800" dirty="0">
                <a:solidFill>
                  <a:schemeClr val="bg1">
                    <a:lumMod val="95000"/>
                  </a:schemeClr>
                </a:solidFill>
                <a:latin typeface="HelveticaNeueLT Std Cn" panose="020B0506030502030204" pitchFamily="34" charset="0"/>
                <a:ea typeface="+mn-ea"/>
                <a:cs typeface="+mn-cs"/>
              </a:rPr>
              <a:t>Baby wipes </a:t>
            </a:r>
          </a:p>
          <a:p>
            <a:pPr marL="457189" indent="-228600">
              <a:lnSpc>
                <a:spcPct val="90000"/>
              </a:lnSpc>
              <a:spcAft>
                <a:spcPts val="600"/>
              </a:spcAft>
              <a:buClr>
                <a:schemeClr val="bg1"/>
              </a:buClr>
              <a:buFont typeface="Arial" panose="020B0604020202020204" pitchFamily="34" charset="0"/>
              <a:buChar char="•"/>
            </a:pPr>
            <a:r>
              <a:rPr lang="en-US" sz="2800" dirty="0">
                <a:solidFill>
                  <a:schemeClr val="bg1">
                    <a:lumMod val="95000"/>
                  </a:schemeClr>
                </a:solidFill>
                <a:latin typeface="HelveticaNeueLT Std Cn" panose="020B0506030502030204" pitchFamily="34" charset="0"/>
                <a:ea typeface="+mn-ea"/>
                <a:cs typeface="+mn-cs"/>
              </a:rPr>
              <a:t>Fats</a:t>
            </a:r>
          </a:p>
          <a:p>
            <a:pPr marL="457189" indent="-228600">
              <a:lnSpc>
                <a:spcPct val="90000"/>
              </a:lnSpc>
              <a:spcAft>
                <a:spcPts val="600"/>
              </a:spcAft>
              <a:buClr>
                <a:schemeClr val="bg1"/>
              </a:buClr>
              <a:buFont typeface="Arial" panose="020B0604020202020204" pitchFamily="34" charset="0"/>
              <a:buChar char="•"/>
            </a:pPr>
            <a:r>
              <a:rPr lang="en-US" sz="2800" dirty="0">
                <a:solidFill>
                  <a:schemeClr val="bg1">
                    <a:lumMod val="95000"/>
                  </a:schemeClr>
                </a:solidFill>
                <a:latin typeface="HelveticaNeueLT Std Cn" panose="020B0506030502030204" pitchFamily="34" charset="0"/>
                <a:ea typeface="+mn-ea"/>
                <a:cs typeface="+mn-cs"/>
              </a:rPr>
              <a:t>Oil &amp; Grease</a:t>
            </a:r>
          </a:p>
          <a:p>
            <a:pPr marL="457189" indent="-228600">
              <a:lnSpc>
                <a:spcPct val="90000"/>
              </a:lnSpc>
              <a:spcAft>
                <a:spcPts val="600"/>
              </a:spcAft>
              <a:buClr>
                <a:schemeClr val="bg1"/>
              </a:buClr>
              <a:buFont typeface="Arial" panose="020B0604020202020204" pitchFamily="34" charset="0"/>
              <a:buChar char="•"/>
            </a:pPr>
            <a:r>
              <a:rPr lang="en-US" sz="2800" dirty="0">
                <a:solidFill>
                  <a:schemeClr val="bg1">
                    <a:lumMod val="95000"/>
                  </a:schemeClr>
                </a:solidFill>
                <a:latin typeface="HelveticaNeueLT Std Cn" panose="020B0506030502030204" pitchFamily="34" charset="0"/>
                <a:ea typeface="+mn-ea"/>
                <a:cs typeface="+mn-cs"/>
              </a:rPr>
              <a:t>Coffee grinds</a:t>
            </a:r>
          </a:p>
          <a:p>
            <a:pPr marL="457189" indent="-228600">
              <a:lnSpc>
                <a:spcPct val="90000"/>
              </a:lnSpc>
              <a:spcAft>
                <a:spcPts val="600"/>
              </a:spcAft>
              <a:buClr>
                <a:schemeClr val="bg1"/>
              </a:buClr>
              <a:buFont typeface="Arial" panose="020B0604020202020204" pitchFamily="34" charset="0"/>
              <a:buChar char="•"/>
            </a:pPr>
            <a:r>
              <a:rPr lang="en-US" sz="2800" dirty="0">
                <a:solidFill>
                  <a:schemeClr val="bg1">
                    <a:lumMod val="95000"/>
                  </a:schemeClr>
                </a:solidFill>
                <a:latin typeface="HelveticaNeueLT Std Cn" panose="020B0506030502030204" pitchFamily="34" charset="0"/>
                <a:ea typeface="+mn-ea"/>
                <a:cs typeface="+mn-cs"/>
              </a:rPr>
              <a:t>Medicine</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5300" y="1027816"/>
            <a:ext cx="5132654" cy="4696378"/>
          </a:xfrm>
          <a:prstGeom prst="rect">
            <a:avLst/>
          </a:prstGeom>
          <a:noFill/>
        </p:spPr>
      </p:pic>
    </p:spTree>
    <p:extLst>
      <p:ext uri="{BB962C8B-B14F-4D97-AF65-F5344CB8AC3E}">
        <p14:creationId xmlns:p14="http://schemas.microsoft.com/office/powerpoint/2010/main" val="1280056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B4A5FD6-A54E-4F55-ACBF-067A6C1C3CE3}"/>
              </a:ext>
            </a:extLst>
          </p:cNvPr>
          <p:cNvSpPr>
            <a:spLocks noGrp="1"/>
          </p:cNvSpPr>
          <p:nvPr>
            <p:ph type="ftr" sz="quarter" idx="11"/>
          </p:nvPr>
        </p:nvSpPr>
        <p:spPr/>
        <p:txBody>
          <a:bodyPr/>
          <a:lstStyle/>
          <a:p>
            <a:r>
              <a:rPr lang="en-US"/>
              <a:t>© 2021 GCA. All rights reserved.</a:t>
            </a:r>
            <a:endParaRPr lang="en-US" dirty="0"/>
          </a:p>
        </p:txBody>
      </p:sp>
      <p:sp>
        <p:nvSpPr>
          <p:cNvPr id="3" name="Slide Number Placeholder 2">
            <a:extLst>
              <a:ext uri="{FF2B5EF4-FFF2-40B4-BE49-F238E27FC236}">
                <a16:creationId xmlns:a16="http://schemas.microsoft.com/office/drawing/2014/main" id="{23F90D47-19FC-4AAF-B92D-F3C5BE85CC11}"/>
              </a:ext>
            </a:extLst>
          </p:cNvPr>
          <p:cNvSpPr>
            <a:spLocks noGrp="1"/>
          </p:cNvSpPr>
          <p:nvPr>
            <p:ph type="sldNum" sz="quarter" idx="12"/>
          </p:nvPr>
        </p:nvSpPr>
        <p:spPr/>
        <p:txBody>
          <a:bodyPr/>
          <a:lstStyle/>
          <a:p>
            <a:fld id="{A0C0AAC3-D250-E344-A916-8282CA4A8B53}" type="slidenum">
              <a:rPr lang="en-US" smtClean="0"/>
              <a:pPr/>
              <a:t>5</a:t>
            </a:fld>
            <a:endParaRPr lang="en-US" dirty="0"/>
          </a:p>
        </p:txBody>
      </p:sp>
      <p:pic>
        <p:nvPicPr>
          <p:cNvPr id="7" name="Picture 6">
            <a:extLst>
              <a:ext uri="{FF2B5EF4-FFF2-40B4-BE49-F238E27FC236}">
                <a16:creationId xmlns:a16="http://schemas.microsoft.com/office/drawing/2014/main" id="{DBF6A295-54E0-4455-A765-3D647937EA6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990601"/>
            <a:ext cx="10465055" cy="5867400"/>
          </a:xfrm>
          <a:prstGeom prst="rect">
            <a:avLst/>
          </a:prstGeom>
        </p:spPr>
      </p:pic>
      <p:sp>
        <p:nvSpPr>
          <p:cNvPr id="8" name="TextBox 7">
            <a:extLst>
              <a:ext uri="{FF2B5EF4-FFF2-40B4-BE49-F238E27FC236}">
                <a16:creationId xmlns:a16="http://schemas.microsoft.com/office/drawing/2014/main" id="{0BD75078-4372-4912-B012-7EDE823BE508}"/>
              </a:ext>
            </a:extLst>
          </p:cNvPr>
          <p:cNvSpPr txBox="1"/>
          <p:nvPr/>
        </p:nvSpPr>
        <p:spPr>
          <a:xfrm>
            <a:off x="0" y="0"/>
            <a:ext cx="10465054" cy="1005840"/>
          </a:xfrm>
          <a:prstGeom prst="rect">
            <a:avLst/>
          </a:prstGeom>
          <a:solidFill>
            <a:srgbClr val="CCC4BC">
              <a:alpha val="50000"/>
            </a:srgbClr>
          </a:solidFill>
        </p:spPr>
        <p:txBody>
          <a:bodyPr wrap="square" rtlCol="0" anchor="ctr">
            <a:spAutoFit/>
          </a:bodyPr>
          <a:lstStyle/>
          <a:p>
            <a:pPr algn="ctr"/>
            <a:r>
              <a:rPr lang="en-US" sz="3200" b="1" dirty="0">
                <a:latin typeface="HelveticaNeueLT Std" panose="020B0604020202020204" pitchFamily="34" charset="0"/>
              </a:rPr>
              <a:t>Headworks – Raw Influent</a:t>
            </a:r>
          </a:p>
        </p:txBody>
      </p:sp>
      <p:sp>
        <p:nvSpPr>
          <p:cNvPr id="9" name="Rectangle 8">
            <a:extLst>
              <a:ext uri="{FF2B5EF4-FFF2-40B4-BE49-F238E27FC236}">
                <a16:creationId xmlns:a16="http://schemas.microsoft.com/office/drawing/2014/main" id="{D93AE142-D4C5-40B7-8F23-2F67B0C179FA}"/>
              </a:ext>
            </a:extLst>
          </p:cNvPr>
          <p:cNvSpPr/>
          <p:nvPr/>
        </p:nvSpPr>
        <p:spPr>
          <a:xfrm>
            <a:off x="8473989" y="3810000"/>
            <a:ext cx="823056" cy="731223"/>
          </a:xfrm>
          <a:prstGeom prst="rect">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0976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7C9F0-C385-47F0-9270-2B18AEB85C58}"/>
              </a:ext>
            </a:extLst>
          </p:cNvPr>
          <p:cNvSpPr>
            <a:spLocks noGrp="1"/>
          </p:cNvSpPr>
          <p:nvPr>
            <p:ph type="title"/>
          </p:nvPr>
        </p:nvSpPr>
        <p:spPr/>
        <p:txBody>
          <a:bodyPr>
            <a:normAutofit/>
          </a:bodyPr>
          <a:lstStyle/>
          <a:p>
            <a:r>
              <a:rPr lang="en-US" dirty="0"/>
              <a:t>Biotreatment</a:t>
            </a:r>
          </a:p>
        </p:txBody>
      </p:sp>
      <p:sp>
        <p:nvSpPr>
          <p:cNvPr id="5" name="Footer Placeholder 4">
            <a:extLst>
              <a:ext uri="{FF2B5EF4-FFF2-40B4-BE49-F238E27FC236}">
                <a16:creationId xmlns:a16="http://schemas.microsoft.com/office/drawing/2014/main" id="{851B72F7-B66F-4E4F-BC6B-F53F1BAB1978}"/>
              </a:ext>
            </a:extLst>
          </p:cNvPr>
          <p:cNvSpPr>
            <a:spLocks noGrp="1"/>
          </p:cNvSpPr>
          <p:nvPr>
            <p:ph type="ftr" sz="quarter" idx="11"/>
          </p:nvPr>
        </p:nvSpPr>
        <p:spPr/>
        <p:txBody>
          <a:bodyPr/>
          <a:lstStyle/>
          <a:p>
            <a:r>
              <a:rPr lang="en-US" dirty="0"/>
              <a:t>© 2021 GCA. All rights reserved.</a:t>
            </a:r>
          </a:p>
          <a:p>
            <a:endParaRPr lang="en-US" dirty="0"/>
          </a:p>
        </p:txBody>
      </p:sp>
      <p:sp>
        <p:nvSpPr>
          <p:cNvPr id="6" name="Slide Number Placeholder 5">
            <a:extLst>
              <a:ext uri="{FF2B5EF4-FFF2-40B4-BE49-F238E27FC236}">
                <a16:creationId xmlns:a16="http://schemas.microsoft.com/office/drawing/2014/main" id="{49BB0575-EE9F-47A0-BC5D-885E04DD9FF1}"/>
              </a:ext>
            </a:extLst>
          </p:cNvPr>
          <p:cNvSpPr>
            <a:spLocks noGrp="1"/>
          </p:cNvSpPr>
          <p:nvPr>
            <p:ph type="sldNum" sz="quarter" idx="12"/>
          </p:nvPr>
        </p:nvSpPr>
        <p:spPr/>
        <p:txBody>
          <a:bodyPr/>
          <a:lstStyle/>
          <a:p>
            <a:fld id="{4B394195-DE03-4BAC-B04C-80F0FFEB5412}" type="slidenum">
              <a:rPr lang="en-US" smtClean="0"/>
              <a:t>6</a:t>
            </a:fld>
            <a:endParaRPr lang="en-US"/>
          </a:p>
        </p:txBody>
      </p:sp>
      <p:sp>
        <p:nvSpPr>
          <p:cNvPr id="7" name="Rectangle 2">
            <a:extLst>
              <a:ext uri="{FF2B5EF4-FFF2-40B4-BE49-F238E27FC236}">
                <a16:creationId xmlns:a16="http://schemas.microsoft.com/office/drawing/2014/main" id="{118ECA29-61D6-4375-AA2D-CE73221D82D5}"/>
              </a:ext>
            </a:extLst>
          </p:cNvPr>
          <p:cNvSpPr>
            <a:spLocks noChangeArrowheads="1"/>
          </p:cNvSpPr>
          <p:nvPr/>
        </p:nvSpPr>
        <p:spPr bwMode="auto">
          <a:xfrm>
            <a:off x="392367" y="1371600"/>
            <a:ext cx="5257800" cy="3200400"/>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8" name="Object 3">
            <a:extLst>
              <a:ext uri="{FF2B5EF4-FFF2-40B4-BE49-F238E27FC236}">
                <a16:creationId xmlns:a16="http://schemas.microsoft.com/office/drawing/2014/main" id="{C15236A6-6D6C-4EC8-83D6-73E82476BF3E}"/>
              </a:ext>
            </a:extLst>
          </p:cNvPr>
          <p:cNvGraphicFramePr>
            <a:graphicFrameLocks noChangeAspect="1"/>
          </p:cNvGraphicFramePr>
          <p:nvPr>
            <p:extLst>
              <p:ext uri="{D42A27DB-BD31-4B8C-83A1-F6EECF244321}">
                <p14:modId xmlns:p14="http://schemas.microsoft.com/office/powerpoint/2010/main" val="2803251034"/>
              </p:ext>
            </p:extLst>
          </p:nvPr>
        </p:nvGraphicFramePr>
        <p:xfrm>
          <a:off x="433139" y="1438275"/>
          <a:ext cx="5106988" cy="3067050"/>
        </p:xfrm>
        <a:graphic>
          <a:graphicData uri="http://schemas.openxmlformats.org/presentationml/2006/ole">
            <mc:AlternateContent xmlns:mc="http://schemas.openxmlformats.org/markup-compatibility/2006">
              <mc:Choice xmlns:v="urn:schemas-microsoft-com:vml" Requires="v">
                <p:oleObj spid="_x0000_s1036" name="Bitmap Image" r:id="rId3" imgW="5105630" imgH="3067352" progId="PBrush">
                  <p:embed/>
                </p:oleObj>
              </mc:Choice>
              <mc:Fallback>
                <p:oleObj name="Bitmap Image" r:id="rId3" imgW="5105630" imgH="3067352" progId="PBrush">
                  <p:embed/>
                  <p:pic>
                    <p:nvPicPr>
                      <p:cNvPr id="8" name="Object 3">
                        <a:extLst>
                          <a:ext uri="{FF2B5EF4-FFF2-40B4-BE49-F238E27FC236}">
                            <a16:creationId xmlns:a16="http://schemas.microsoft.com/office/drawing/2014/main" id="{C15236A6-6D6C-4EC8-83D6-73E82476BF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139" y="1438275"/>
                        <a:ext cx="5106988" cy="3067050"/>
                      </a:xfrm>
                      <a:prstGeom prst="rect">
                        <a:avLst/>
                      </a:prstGeom>
                      <a:noFill/>
                      <a:ln>
                        <a:noFill/>
                      </a:ln>
                      <a:effectLst/>
                    </p:spPr>
                  </p:pic>
                </p:oleObj>
              </mc:Fallback>
            </mc:AlternateContent>
          </a:graphicData>
        </a:graphic>
      </p:graphicFrame>
      <p:sp>
        <p:nvSpPr>
          <p:cNvPr id="9" name="Rectangle 4">
            <a:extLst>
              <a:ext uri="{FF2B5EF4-FFF2-40B4-BE49-F238E27FC236}">
                <a16:creationId xmlns:a16="http://schemas.microsoft.com/office/drawing/2014/main" id="{1F94863E-6D33-43B9-B595-14C5444A78E7}"/>
              </a:ext>
            </a:extLst>
          </p:cNvPr>
          <p:cNvSpPr>
            <a:spLocks noChangeArrowheads="1"/>
          </p:cNvSpPr>
          <p:nvPr/>
        </p:nvSpPr>
        <p:spPr bwMode="auto">
          <a:xfrm>
            <a:off x="6019800" y="2667000"/>
            <a:ext cx="5791200" cy="2819400"/>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10" name="Object 5">
            <a:extLst>
              <a:ext uri="{FF2B5EF4-FFF2-40B4-BE49-F238E27FC236}">
                <a16:creationId xmlns:a16="http://schemas.microsoft.com/office/drawing/2014/main" id="{C0F51B66-6499-4D2A-86D8-BCBE13D83CC7}"/>
              </a:ext>
            </a:extLst>
          </p:cNvPr>
          <p:cNvGraphicFramePr>
            <a:graphicFrameLocks noChangeAspect="1"/>
          </p:cNvGraphicFramePr>
          <p:nvPr>
            <p:extLst>
              <p:ext uri="{D42A27DB-BD31-4B8C-83A1-F6EECF244321}">
                <p14:modId xmlns:p14="http://schemas.microsoft.com/office/powerpoint/2010/main" val="3581550691"/>
              </p:ext>
            </p:extLst>
          </p:nvPr>
        </p:nvGraphicFramePr>
        <p:xfrm>
          <a:off x="6075552" y="2688590"/>
          <a:ext cx="5640388" cy="2657475"/>
        </p:xfrm>
        <a:graphic>
          <a:graphicData uri="http://schemas.openxmlformats.org/presentationml/2006/ole">
            <mc:AlternateContent xmlns:mc="http://schemas.openxmlformats.org/markup-compatibility/2006">
              <mc:Choice xmlns:v="urn:schemas-microsoft-com:vml" Requires="v">
                <p:oleObj spid="_x0000_s1037" name="Bitmap Image" r:id="rId5" imgW="5638554" imgH="2657259" progId="PBrush">
                  <p:embed/>
                </p:oleObj>
              </mc:Choice>
              <mc:Fallback>
                <p:oleObj name="Bitmap Image" r:id="rId5" imgW="5638554" imgH="2657259" progId="PBrush">
                  <p:embed/>
                  <p:pic>
                    <p:nvPicPr>
                      <p:cNvPr id="10" name="Object 5">
                        <a:extLst>
                          <a:ext uri="{FF2B5EF4-FFF2-40B4-BE49-F238E27FC236}">
                            <a16:creationId xmlns:a16="http://schemas.microsoft.com/office/drawing/2014/main" id="{C0F51B66-6499-4D2A-86D8-BCBE13D83CC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75552" y="2688590"/>
                        <a:ext cx="5640388" cy="265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8517212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ChangeArrowheads="1"/>
          </p:cNvSpPr>
          <p:nvPr/>
        </p:nvSpPr>
        <p:spPr bwMode="auto">
          <a:xfrm>
            <a:off x="2514600" y="2590800"/>
            <a:ext cx="64008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spcBef>
                <a:spcPct val="20000"/>
              </a:spcBef>
            </a:pPr>
            <a:endParaRPr lang="en-US" altLang="en-US" sz="3200">
              <a:solidFill>
                <a:srgbClr val="FF0000"/>
              </a:solidFill>
              <a:effectLst>
                <a:outerShdw blurRad="38100" dist="38100" dir="2700000" algn="tl">
                  <a:srgbClr val="C0C0C0"/>
                </a:outerShdw>
              </a:effectLst>
              <a:latin typeface="Times New Roman" pitchFamily="18" charset="0"/>
            </a:endParaRPr>
          </a:p>
        </p:txBody>
      </p:sp>
      <p:sp>
        <p:nvSpPr>
          <p:cNvPr id="176131" name="Rectangle 3"/>
          <p:cNvSpPr>
            <a:spLocks noGrp="1" noChangeArrowheads="1"/>
          </p:cNvSpPr>
          <p:nvPr>
            <p:ph type="title"/>
          </p:nvPr>
        </p:nvSpPr>
        <p:spPr/>
        <p:txBody>
          <a:bodyPr anchor="ctr">
            <a:normAutofit/>
          </a:bodyPr>
          <a:lstStyle/>
          <a:p>
            <a:r>
              <a:rPr lang="en-US" altLang="en-US" dirty="0">
                <a:solidFill>
                  <a:schemeClr val="bg1"/>
                </a:solidFill>
              </a:rPr>
              <a:t>Aerobic Biological Organic Removal</a:t>
            </a:r>
          </a:p>
        </p:txBody>
      </p:sp>
      <p:sp>
        <p:nvSpPr>
          <p:cNvPr id="176132" name="Rectangle 4"/>
          <p:cNvSpPr>
            <a:spLocks noGrp="1" noChangeArrowheads="1"/>
          </p:cNvSpPr>
          <p:nvPr>
            <p:ph idx="1"/>
          </p:nvPr>
        </p:nvSpPr>
        <p:spPr>
          <a:xfrm>
            <a:off x="1676400" y="1752600"/>
            <a:ext cx="8534400" cy="3628690"/>
          </a:xfrm>
        </p:spPr>
        <p:txBody>
          <a:bodyPr/>
          <a:lstStyle/>
          <a:p>
            <a:r>
              <a:rPr lang="en-US" altLang="en-US" dirty="0"/>
              <a:t>Bacteria + </a:t>
            </a:r>
            <a:r>
              <a:rPr lang="en-US" altLang="en-US" dirty="0">
                <a:solidFill>
                  <a:schemeClr val="bg1"/>
                </a:solidFill>
              </a:rPr>
              <a:t>Organics </a:t>
            </a:r>
            <a:r>
              <a:rPr lang="en-US" altLang="en-US" dirty="0"/>
              <a:t>(food) + Oxygen + Nutrients</a:t>
            </a:r>
          </a:p>
        </p:txBody>
      </p:sp>
      <p:sp>
        <p:nvSpPr>
          <p:cNvPr id="176134" name="Rectangle 6"/>
          <p:cNvSpPr>
            <a:spLocks noGrp="1" noChangeArrowheads="1"/>
          </p:cNvSpPr>
          <p:nvPr>
            <p:ph type="body" sz="half" idx="4294967295"/>
          </p:nvPr>
        </p:nvSpPr>
        <p:spPr>
          <a:xfrm>
            <a:off x="1676400" y="4343130"/>
            <a:ext cx="7575822" cy="838200"/>
          </a:xfrm>
        </p:spPr>
        <p:txBody>
          <a:bodyPr>
            <a:normAutofit/>
          </a:bodyPr>
          <a:lstStyle/>
          <a:p>
            <a:pPr>
              <a:buClr>
                <a:schemeClr val="bg1"/>
              </a:buClr>
            </a:pPr>
            <a:r>
              <a:rPr lang="en-US" altLang="en-US" dirty="0">
                <a:solidFill>
                  <a:schemeClr val="bg1">
                    <a:lumMod val="95000"/>
                  </a:schemeClr>
                </a:solidFill>
              </a:rPr>
              <a:t>More Bacteria + Carbon Dioxide + Organics (leftovers)</a:t>
            </a:r>
          </a:p>
        </p:txBody>
      </p:sp>
      <p:sp>
        <p:nvSpPr>
          <p:cNvPr id="176133" name="Text Box 5"/>
          <p:cNvSpPr txBox="1">
            <a:spLocks noChangeArrowheads="1"/>
          </p:cNvSpPr>
          <p:nvPr/>
        </p:nvSpPr>
        <p:spPr bwMode="auto">
          <a:xfrm>
            <a:off x="3962400" y="2974514"/>
            <a:ext cx="165060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altLang="en-US" sz="2800" b="1" dirty="0">
                <a:solidFill>
                  <a:schemeClr val="bg1"/>
                </a:solidFill>
                <a:latin typeface="HelveticaNeueLT Std" panose="020B0604020202020204" pitchFamily="34" charset="0"/>
              </a:rPr>
              <a:t>YIELDS</a:t>
            </a:r>
            <a:endParaRPr lang="en-US" altLang="en-US" sz="2800" dirty="0">
              <a:solidFill>
                <a:schemeClr val="bg1"/>
              </a:solidFill>
              <a:latin typeface="HelveticaNeueLT Std" panose="020B0604020202020204" pitchFamily="34" charset="0"/>
            </a:endParaRPr>
          </a:p>
        </p:txBody>
      </p:sp>
      <p:sp>
        <p:nvSpPr>
          <p:cNvPr id="176135" name="Text Box 7"/>
          <p:cNvSpPr txBox="1">
            <a:spLocks noChangeArrowheads="1"/>
          </p:cNvSpPr>
          <p:nvPr/>
        </p:nvSpPr>
        <p:spPr bwMode="auto">
          <a:xfrm>
            <a:off x="1562100" y="4781680"/>
            <a:ext cx="8305800" cy="46166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txBody>
          <a:bodyPr wrap="square">
            <a:spAutoFit/>
          </a:bodyPr>
          <a:lstStyle/>
          <a:p>
            <a:pPr eaLnBrk="0" hangingPunct="0"/>
            <a:endParaRPr lang="en-US" altLang="en-US" sz="2400" dirty="0">
              <a:solidFill>
                <a:srgbClr val="182B49"/>
              </a:solidFill>
              <a:latin typeface="HelveticaNeueLT Std" panose="020B0604020202020204" pitchFamily="34" charset="0"/>
            </a:endParaRPr>
          </a:p>
        </p:txBody>
      </p:sp>
    </p:spTree>
    <p:extLst>
      <p:ext uri="{BB962C8B-B14F-4D97-AF65-F5344CB8AC3E}">
        <p14:creationId xmlns:p14="http://schemas.microsoft.com/office/powerpoint/2010/main" val="1274198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F394286-35A2-4F36-975A-B5A24F3137EA}"/>
              </a:ext>
            </a:extLst>
          </p:cNvPr>
          <p:cNvSpPr>
            <a:spLocks noGrp="1"/>
          </p:cNvSpPr>
          <p:nvPr>
            <p:ph type="ftr" sz="quarter" idx="11"/>
          </p:nvPr>
        </p:nvSpPr>
        <p:spPr/>
        <p:txBody>
          <a:bodyPr/>
          <a:lstStyle/>
          <a:p>
            <a:r>
              <a:rPr lang="en-US" dirty="0"/>
              <a:t>© 2021 GCA. All rights reserved.</a:t>
            </a:r>
          </a:p>
        </p:txBody>
      </p:sp>
      <p:sp>
        <p:nvSpPr>
          <p:cNvPr id="4" name="Slide Number Placeholder 3">
            <a:extLst>
              <a:ext uri="{FF2B5EF4-FFF2-40B4-BE49-F238E27FC236}">
                <a16:creationId xmlns:a16="http://schemas.microsoft.com/office/drawing/2014/main" id="{3B662339-7670-4692-A76D-C428FA71340F}"/>
              </a:ext>
            </a:extLst>
          </p:cNvPr>
          <p:cNvSpPr>
            <a:spLocks noGrp="1"/>
          </p:cNvSpPr>
          <p:nvPr>
            <p:ph type="sldNum" sz="quarter" idx="12"/>
          </p:nvPr>
        </p:nvSpPr>
        <p:spPr/>
        <p:txBody>
          <a:bodyPr/>
          <a:lstStyle/>
          <a:p>
            <a:fld id="{A0C0AAC3-D250-E344-A916-8282CA4A8B53}" type="slidenum">
              <a:rPr lang="en-US" smtClean="0"/>
              <a:pPr/>
              <a:t>8</a:t>
            </a:fld>
            <a:endParaRPr lang="en-US" dirty="0"/>
          </a:p>
        </p:txBody>
      </p:sp>
      <p:sp>
        <p:nvSpPr>
          <p:cNvPr id="7" name="Rectangle 2">
            <a:extLst>
              <a:ext uri="{FF2B5EF4-FFF2-40B4-BE49-F238E27FC236}">
                <a16:creationId xmlns:a16="http://schemas.microsoft.com/office/drawing/2014/main" id="{DADA7CBC-4558-4874-B7F2-C104203508F2}"/>
              </a:ext>
            </a:extLst>
          </p:cNvPr>
          <p:cNvSpPr txBox="1">
            <a:spLocks noChangeArrowheads="1"/>
          </p:cNvSpPr>
          <p:nvPr/>
        </p:nvSpPr>
        <p:spPr>
          <a:xfrm>
            <a:off x="762000" y="319714"/>
            <a:ext cx="9372600" cy="535033"/>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3200" b="1" i="0" kern="1200">
                <a:solidFill>
                  <a:schemeClr val="accent1"/>
                </a:solidFill>
                <a:latin typeface="HelveticaNeueLT Std Blk Cn" panose="020B0604020202020204" pitchFamily="34" charset="0"/>
                <a:ea typeface="+mj-ea"/>
                <a:cs typeface="+mj-cs"/>
              </a:defRPr>
            </a:lvl1pPr>
          </a:lstStyle>
          <a:p>
            <a:r>
              <a:rPr lang="en-US" altLang="en-US" dirty="0"/>
              <a:t>Activated Sludge System</a:t>
            </a:r>
          </a:p>
        </p:txBody>
      </p:sp>
      <p:graphicFrame>
        <p:nvGraphicFramePr>
          <p:cNvPr id="8" name="Object 3">
            <a:extLst>
              <a:ext uri="{FF2B5EF4-FFF2-40B4-BE49-F238E27FC236}">
                <a16:creationId xmlns:a16="http://schemas.microsoft.com/office/drawing/2014/main" id="{9F00A5C2-DE5B-4727-B360-F507E127C752}"/>
              </a:ext>
            </a:extLst>
          </p:cNvPr>
          <p:cNvGraphicFramePr>
            <a:graphicFrameLocks noChangeAspect="1"/>
          </p:cNvGraphicFramePr>
          <p:nvPr>
            <p:extLst>
              <p:ext uri="{D42A27DB-BD31-4B8C-83A1-F6EECF244321}">
                <p14:modId xmlns:p14="http://schemas.microsoft.com/office/powerpoint/2010/main" val="2980601188"/>
              </p:ext>
            </p:extLst>
          </p:nvPr>
        </p:nvGraphicFramePr>
        <p:xfrm>
          <a:off x="1517645" y="2097561"/>
          <a:ext cx="9058055" cy="3276600"/>
        </p:xfrm>
        <a:graphic>
          <a:graphicData uri="http://schemas.openxmlformats.org/presentationml/2006/ole">
            <mc:AlternateContent xmlns:mc="http://schemas.openxmlformats.org/markup-compatibility/2006">
              <mc:Choice xmlns:v="urn:schemas-microsoft-com:vml" Requires="v">
                <p:oleObj spid="_x0000_s2055" name="Bitmap Image" r:id="rId3" imgW="7582488" imgH="2742950" progId="Paint.Picture">
                  <p:embed/>
                </p:oleObj>
              </mc:Choice>
              <mc:Fallback>
                <p:oleObj name="Bitmap Image" r:id="rId3" imgW="7582488" imgH="2742950" progId="Paint.Picture">
                  <p:embed/>
                  <p:pic>
                    <p:nvPicPr>
                      <p:cNvPr id="8" name="Object 3">
                        <a:extLst>
                          <a:ext uri="{FF2B5EF4-FFF2-40B4-BE49-F238E27FC236}">
                            <a16:creationId xmlns:a16="http://schemas.microsoft.com/office/drawing/2014/main" id="{9F00A5C2-DE5B-4727-B360-F507E127C7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7645" y="2097561"/>
                        <a:ext cx="9058055" cy="327660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4252619755"/>
      </p:ext>
    </p:extLst>
  </p:cSld>
  <p:clrMapOvr>
    <a:masterClrMapping/>
  </p:clrMapOvr>
</p:sld>
</file>

<file path=ppt/theme/theme1.xml><?xml version="1.0" encoding="utf-8"?>
<a:theme xmlns:a="http://schemas.openxmlformats.org/drawingml/2006/main" name="Office Theme">
  <a:themeElements>
    <a:clrScheme name="Custom 11">
      <a:dk1>
        <a:srgbClr val="000000"/>
      </a:dk1>
      <a:lt1>
        <a:srgbClr val="FFFFFF"/>
      </a:lt1>
      <a:dk2>
        <a:srgbClr val="44546A"/>
      </a:dk2>
      <a:lt2>
        <a:srgbClr val="E7E6E6"/>
      </a:lt2>
      <a:accent1>
        <a:srgbClr val="182B49"/>
      </a:accent1>
      <a:accent2>
        <a:srgbClr val="006171"/>
      </a:accent2>
      <a:accent3>
        <a:srgbClr val="006747"/>
      </a:accent3>
      <a:accent4>
        <a:srgbClr val="B86124"/>
      </a:accent4>
      <a:accent5>
        <a:srgbClr val="F6BE00"/>
      </a:accent5>
      <a:accent6>
        <a:srgbClr val="47A23F"/>
      </a:accent6>
      <a:hlink>
        <a:srgbClr val="B5DAD2"/>
      </a:hlink>
      <a:folHlink>
        <a:srgbClr val="E3C08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ca" id="{CE76C94E-62AA-6D47-9C8C-5CB65E0C3ED8}" vid="{0F51CF98-8AD9-1B45-8DA9-5DB4EEF3EEA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GCA PowerPoint Template 20210901</Template>
  <TotalTime>1157</TotalTime>
  <Words>622</Words>
  <Application>Microsoft Office PowerPoint</Application>
  <PresentationFormat>Widescreen</PresentationFormat>
  <Paragraphs>130</Paragraphs>
  <Slides>24</Slides>
  <Notes>13</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2</vt:i4>
      </vt:variant>
      <vt:variant>
        <vt:lpstr>Slide Titles</vt:lpstr>
      </vt:variant>
      <vt:variant>
        <vt:i4>24</vt:i4>
      </vt:variant>
    </vt:vector>
  </HeadingPairs>
  <TitlesOfParts>
    <vt:vector size="36" baseType="lpstr">
      <vt:lpstr>Arial</vt:lpstr>
      <vt:lpstr>Calibri</vt:lpstr>
      <vt:lpstr>HelveticaNeueLT Std</vt:lpstr>
      <vt:lpstr>HelveticaNeueLT Std Blk Cn</vt:lpstr>
      <vt:lpstr>HelveticaNeueLT Std Cn</vt:lpstr>
      <vt:lpstr>HelveticaNeueLT Std Med Cn</vt:lpstr>
      <vt:lpstr>Lato</vt:lpstr>
      <vt:lpstr>System Font Regular</vt:lpstr>
      <vt:lpstr>Times New Roman</vt:lpstr>
      <vt:lpstr>Office Theme</vt:lpstr>
      <vt:lpstr>Bitmap Image</vt:lpstr>
      <vt:lpstr>Clip</vt:lpstr>
      <vt:lpstr>What is Wastewater Treatment?</vt:lpstr>
      <vt:lpstr>Purpose of Wastewater Management</vt:lpstr>
      <vt:lpstr>Wastewater Collection System</vt:lpstr>
      <vt:lpstr>Wastewater Treatment – Pretreatment</vt:lpstr>
      <vt:lpstr>Wastewater Treatment – Pretreatment</vt:lpstr>
      <vt:lpstr>PowerPoint Presentation</vt:lpstr>
      <vt:lpstr>Biotreatment</vt:lpstr>
      <vt:lpstr>Aerobic Biological Organic Removal</vt:lpstr>
      <vt:lpstr>PowerPoint Presentation</vt:lpstr>
      <vt:lpstr>Wastewater Treatment – Secondary Treatment</vt:lpstr>
      <vt:lpstr>PowerPoint Presentation</vt:lpstr>
      <vt:lpstr>Wastewater Treatment – Secondary Treatment</vt:lpstr>
      <vt:lpstr>PowerPoint Presentation</vt:lpstr>
      <vt:lpstr>Wastewater Treatment – Tertiary Treatment</vt:lpstr>
      <vt:lpstr>PowerPoint Presentation</vt:lpstr>
      <vt:lpstr>Wastewater Treatment – Disinfection</vt:lpstr>
      <vt:lpstr>PowerPoint Presentation</vt:lpstr>
      <vt:lpstr>Sampling &amp; Testing Technique</vt:lpstr>
      <vt:lpstr>BUG Health &amp; Condition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Briones, Sara</dc:creator>
  <cp:lastModifiedBy>Shannon Miftari</cp:lastModifiedBy>
  <cp:revision>28</cp:revision>
  <cp:lastPrinted>2021-07-02T17:05:09Z</cp:lastPrinted>
  <dcterms:created xsi:type="dcterms:W3CDTF">2022-03-03T18:41:37Z</dcterms:created>
  <dcterms:modified xsi:type="dcterms:W3CDTF">2022-03-05T20:48:57Z</dcterms:modified>
</cp:coreProperties>
</file>