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Founders Grotesk Text"/>
        <a:ea typeface="Founders Grotesk Text"/>
        <a:cs typeface="Founders Grotesk Text"/>
        <a:sym typeface="Founders Grotesk Text"/>
      </a:defRPr>
    </a:lvl1pPr>
    <a:lvl2pPr marL="0" marR="0" indent="4572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Founders Grotesk Text"/>
        <a:ea typeface="Founders Grotesk Text"/>
        <a:cs typeface="Founders Grotesk Text"/>
        <a:sym typeface="Founders Grotesk Text"/>
      </a:defRPr>
    </a:lvl2pPr>
    <a:lvl3pPr marL="0" marR="0" indent="9144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Founders Grotesk Text"/>
        <a:ea typeface="Founders Grotesk Text"/>
        <a:cs typeface="Founders Grotesk Text"/>
        <a:sym typeface="Founders Grotesk Text"/>
      </a:defRPr>
    </a:lvl3pPr>
    <a:lvl4pPr marL="0" marR="0" indent="13716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Founders Grotesk Text"/>
        <a:ea typeface="Founders Grotesk Text"/>
        <a:cs typeface="Founders Grotesk Text"/>
        <a:sym typeface="Founders Grotesk Text"/>
      </a:defRPr>
    </a:lvl4pPr>
    <a:lvl5pPr marL="0" marR="0" indent="18288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Founders Grotesk Text"/>
        <a:ea typeface="Founders Grotesk Text"/>
        <a:cs typeface="Founders Grotesk Text"/>
        <a:sym typeface="Founders Grotesk Text"/>
      </a:defRPr>
    </a:lvl5pPr>
    <a:lvl6pPr marL="0" marR="0" indent="22860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Founders Grotesk Text"/>
        <a:ea typeface="Founders Grotesk Text"/>
        <a:cs typeface="Founders Grotesk Text"/>
        <a:sym typeface="Founders Grotesk Text"/>
      </a:defRPr>
    </a:lvl6pPr>
    <a:lvl7pPr marL="0" marR="0" indent="27432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Founders Grotesk Text"/>
        <a:ea typeface="Founders Grotesk Text"/>
        <a:cs typeface="Founders Grotesk Text"/>
        <a:sym typeface="Founders Grotesk Text"/>
      </a:defRPr>
    </a:lvl7pPr>
    <a:lvl8pPr marL="0" marR="0" indent="32004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Founders Grotesk Text"/>
        <a:ea typeface="Founders Grotesk Text"/>
        <a:cs typeface="Founders Grotesk Text"/>
        <a:sym typeface="Founders Grotesk Text"/>
      </a:defRPr>
    </a:lvl8pPr>
    <a:lvl9pPr marL="0" marR="0" indent="36576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Founders Grotesk Text"/>
        <a:ea typeface="Founders Grotesk Text"/>
        <a:cs typeface="Founders Grotesk Text"/>
        <a:sym typeface="Founders Grotesk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53585F"/>
        </a:fontRef>
        <a:srgbClr val="53585F"/>
      </a:tcTxStyle>
      <a:tcStyle>
        <a:tcBdr>
          <a:left>
            <a:ln w="12700" cap="flat">
              <a:solidFill>
                <a:srgbClr val="53585F"/>
              </a:solidFill>
              <a:prstDash val="solid"/>
              <a:miter lim="400000"/>
            </a:ln>
          </a:left>
          <a:right>
            <a:ln w="381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Col>
    <a:lastRow>
      <a:tcTxStyle b="on"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n"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381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Row>
  </a:tblStyle>
  <a:tblStyle styleId="{C7B018BB-80A7-4F77-B60F-C8B233D01FF8}"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3A39E5"/>
        </a:fontRef>
        <a:srgbClr val="3A39E5"/>
      </a:tcTxStyle>
      <a:tcStyle>
        <a:tcBdr>
          <a:left>
            <a:ln w="12700" cap="flat">
              <a:solidFill>
                <a:srgbClr val="525760"/>
              </a:solidFill>
              <a:prstDash val="solid"/>
              <a:miter lim="400000"/>
            </a:ln>
          </a:left>
          <a:right>
            <a:ln w="38100" cap="flat">
              <a:solidFill>
                <a:schemeClr val="accent1"/>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Col>
    <a:lastRow>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chemeClr val="accent1"/>
              </a:solidFill>
              <a:prstDash val="solid"/>
              <a:miter lim="400000"/>
            </a:ln>
          </a:top>
          <a:bottom>
            <a:ln w="12700" cap="flat">
              <a:solidFill>
                <a:srgbClr val="525760"/>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525760"/>
              </a:solidFill>
              <a:prstDash val="solid"/>
              <a:miter lim="400000"/>
            </a:ln>
          </a:top>
          <a:bottom>
            <a:ln w="12700" cap="flat">
              <a:solidFill>
                <a:srgbClr val="53585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1"/>
          </a:solidFill>
        </a:fill>
      </a:tcStyle>
    </a:firstRow>
  </a:tblStyle>
  <a:tblStyle styleId="{EEE7283C-3CF3-47DC-8721-378D4A62B228}"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b="def" i="def"/>
      <a:tcStyle>
        <a:tcBdr/>
        <a:fill>
          <a:solidFill>
            <a:srgbClr val="EAEAEA"/>
          </a:solidFill>
        </a:fill>
      </a:tcStyle>
    </a:band2H>
    <a:firstCol>
      <a:tcTxStyle b="off" i="off">
        <a:font>
          <a:latin typeface="Founders Grotesk Medium"/>
          <a:ea typeface="Founders Grotesk Medium"/>
          <a:cs typeface="Founders Grotesk Medium"/>
        </a:font>
        <a:srgbClr val="53575F"/>
      </a:tcTxStyle>
      <a:tcStyle>
        <a:tcBdr>
          <a:left>
            <a:ln w="12700" cap="flat">
              <a:solidFill>
                <a:srgbClr val="606060"/>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solidFill>
            <a:schemeClr val="accent4"/>
          </a:solidFill>
        </a:fill>
      </a:tcStyle>
    </a:firstCol>
    <a:lastRow>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3585F"/>
              </a:solidFill>
              <a:prstDash val="solid"/>
              <a:miter lim="400000"/>
            </a:ln>
          </a:top>
          <a:bottom>
            <a:ln w="12700" cap="flat">
              <a:solidFill>
                <a:srgbClr val="606060"/>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ff" i="off">
        <a:font>
          <a:latin typeface="Founders Grotesk Medium"/>
          <a:ea typeface="Founders Grotesk Medium"/>
          <a:cs typeface="Founders Grotes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606060"/>
              </a:solidFill>
              <a:prstDash val="solid"/>
              <a:miter lim="400000"/>
            </a:ln>
          </a:top>
          <a:bottom>
            <a:ln w="12700" cap="flat">
              <a:solidFill>
                <a:srgbClr val="54585E"/>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2">
              <a:hueOff val="45357"/>
              <a:satOff val="2412"/>
              <a:lumOff val="-28753"/>
            </a:schemeClr>
          </a:solidFill>
        </a:fill>
      </a:tcStyle>
    </a:firstRow>
  </a:tblStyle>
  <a:tblStyle styleId="{CF821DB8-F4EB-4A41-A1BA-3FCAFE7338EE}" styleName="">
    <a:tblBg/>
    <a:wholeTbl>
      <a:tcTxStyle b="off" i="off">
        <a:font>
          <a:latin typeface="Founders Grotesk"/>
          <a:ea typeface="Founders Grotesk"/>
          <a:cs typeface="Founders Grotesk"/>
        </a:font>
        <a:srgbClr val="53585F"/>
      </a:tcTxStyle>
      <a:tcStyle>
        <a:tcBdr>
          <a:left>
            <a:ln w="12700" cap="flat">
              <a:solidFill>
                <a:srgbClr val="545A62"/>
              </a:solidFill>
              <a:prstDash val="solid"/>
              <a:miter lim="400000"/>
            </a:ln>
          </a:left>
          <a:right>
            <a:ln w="12700" cap="flat">
              <a:solidFill>
                <a:srgbClr val="545A62"/>
              </a:solidFill>
              <a:prstDash val="solid"/>
              <a:miter lim="400000"/>
            </a:ln>
          </a:right>
          <a:top>
            <a:ln w="12700" cap="flat">
              <a:solidFill>
                <a:srgbClr val="545A62"/>
              </a:solidFill>
              <a:prstDash val="solid"/>
              <a:miter lim="400000"/>
            </a:ln>
          </a:top>
          <a:bottom>
            <a:ln w="12700" cap="flat">
              <a:solidFill>
                <a:srgbClr val="545A62"/>
              </a:solidFill>
              <a:prstDash val="solid"/>
              <a:miter lim="400000"/>
            </a:ln>
          </a:bottom>
          <a:insideH>
            <a:ln w="12700" cap="flat">
              <a:solidFill>
                <a:srgbClr val="545A62"/>
              </a:solidFill>
              <a:prstDash val="solid"/>
              <a:miter lim="400000"/>
            </a:ln>
          </a:insideH>
          <a:insideV>
            <a:ln w="12700" cap="flat">
              <a:solidFill>
                <a:srgbClr val="545A62"/>
              </a:solidFill>
              <a:prstDash val="solid"/>
              <a:miter lim="400000"/>
            </a:ln>
          </a:insideV>
        </a:tcBdr>
        <a:fill>
          <a:noFill/>
        </a:fill>
      </a:tcStyle>
    </a:wholeTbl>
    <a:band2H>
      <a:tcTxStyle b="def" i="def"/>
      <a:tcStyle>
        <a:tcBdr/>
        <a:fill>
          <a:solidFill>
            <a:srgbClr val="E9FAFF"/>
          </a:solidFill>
        </a:fill>
      </a:tcStyle>
    </a:band2H>
    <a:firstCol>
      <a:tcTxStyle b="off" i="off">
        <a:font>
          <a:latin typeface="Founders Grotesk Medium"/>
          <a:ea typeface="Founders Grotesk Medium"/>
          <a:cs typeface="Founders Grotesk Medium"/>
        </a:font>
        <a:srgbClr val="53575F"/>
      </a:tcTxStyle>
      <a:tcStyle>
        <a:tcBdr>
          <a:left>
            <a:ln w="12700" cap="flat">
              <a:solidFill>
                <a:srgbClr val="5D5D5D"/>
              </a:solidFill>
              <a:prstDash val="solid"/>
              <a:miter lim="400000"/>
            </a:ln>
          </a:left>
          <a:right>
            <a:ln w="38100" cap="flat">
              <a:solidFill>
                <a:srgbClr val="545A62"/>
              </a:solidFill>
              <a:prstDash val="solid"/>
              <a:miter lim="400000"/>
            </a:ln>
          </a:right>
          <a:top>
            <a:ln w="12700" cap="flat">
              <a:solidFill>
                <a:srgbClr val="555A61"/>
              </a:solidFill>
              <a:prstDash val="solid"/>
              <a:miter lim="400000"/>
            </a:ln>
          </a:top>
          <a:bottom>
            <a:ln w="12700" cap="flat">
              <a:solidFill>
                <a:srgbClr val="555A61"/>
              </a:solidFill>
              <a:prstDash val="solid"/>
              <a:miter lim="400000"/>
            </a:ln>
          </a:bottom>
          <a:insideH>
            <a:ln w="12700" cap="flat">
              <a:solidFill>
                <a:srgbClr val="555A61"/>
              </a:solidFill>
              <a:prstDash val="solid"/>
              <a:miter lim="400000"/>
            </a:ln>
          </a:insideH>
          <a:insideV>
            <a:ln w="12700" cap="flat">
              <a:solidFill>
                <a:srgbClr val="5D5D5D"/>
              </a:solidFill>
              <a:prstDash val="solid"/>
              <a:miter lim="400000"/>
            </a:ln>
          </a:insideV>
        </a:tcBdr>
        <a:fill>
          <a:solidFill>
            <a:schemeClr val="accent2">
              <a:hueOff val="-527787"/>
              <a:satOff val="-26837"/>
              <a:lumOff val="15324"/>
            </a:schemeClr>
          </a:solidFill>
        </a:fill>
      </a:tcStyle>
    </a:firstCol>
    <a:lastRow>
      <a:tcTxStyle b="off" i="off">
        <a:font>
          <a:latin typeface="Founders Grotesk"/>
          <a:ea typeface="Founders Grotesk"/>
          <a:cs typeface="Founders Grotesk"/>
        </a:font>
        <a:srgbClr val="53585F"/>
      </a:tcTxStyle>
      <a:tcStyle>
        <a:tcBdr>
          <a:left>
            <a:ln w="12700" cap="flat">
              <a:solidFill>
                <a:srgbClr val="545A62"/>
              </a:solidFill>
              <a:prstDash val="solid"/>
              <a:miter lim="400000"/>
            </a:ln>
          </a:left>
          <a:right>
            <a:ln w="12700" cap="flat">
              <a:solidFill>
                <a:srgbClr val="545A62"/>
              </a:solidFill>
              <a:prstDash val="solid"/>
              <a:miter lim="400000"/>
            </a:ln>
          </a:right>
          <a:top>
            <a:ln w="38100" cap="flat">
              <a:solidFill>
                <a:srgbClr val="545A62"/>
              </a:solidFill>
              <a:prstDash val="solid"/>
              <a:miter lim="400000"/>
            </a:ln>
          </a:top>
          <a:bottom>
            <a:ln w="12700" cap="flat">
              <a:solidFill>
                <a:srgbClr val="5D5D5D"/>
              </a:solidFill>
              <a:prstDash val="solid"/>
              <a:miter lim="400000"/>
            </a:ln>
          </a:bottom>
          <a:insideH>
            <a:ln w="12700" cap="flat">
              <a:solidFill>
                <a:srgbClr val="545A62"/>
              </a:solidFill>
              <a:prstDash val="solid"/>
              <a:miter lim="400000"/>
            </a:ln>
          </a:insideH>
          <a:insideV>
            <a:ln w="12700" cap="flat">
              <a:solidFill>
                <a:srgbClr val="545A62"/>
              </a:solidFill>
              <a:prstDash val="solid"/>
              <a:miter lim="400000"/>
            </a:ln>
          </a:insideV>
        </a:tcBdr>
        <a:fill>
          <a:noFill/>
        </a:fill>
      </a:tcStyle>
    </a:lastRow>
    <a:firstRow>
      <a:tcTxStyle b="off" i="off">
        <a:font>
          <a:latin typeface="Founders Grotesk Medium"/>
          <a:ea typeface="Founders Grotesk Medium"/>
          <a:cs typeface="Founders Grotesk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38100" cap="flat">
              <a:solidFill>
                <a:srgbClr val="545A62"/>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chemeClr val="accent1">
              <a:hueOff val="-1238625"/>
              <a:satOff val="-6134"/>
              <a:lumOff val="8689"/>
            </a:schemeClr>
          </a:solidFill>
        </a:fill>
      </a:tcStyle>
    </a:firstRow>
  </a:tblStyle>
  <a:tblStyle styleId="{33BA23B1-9221-436E-865A-0063620EA4FD}"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b="def" i="def"/>
      <a:tcStyle>
        <a:tcBdr/>
        <a:fill>
          <a:solidFill>
            <a:srgbClr val="F6F4E4"/>
          </a:solidFill>
        </a:fill>
      </a:tcStyle>
    </a:band2H>
    <a:firstCol>
      <a:tcTxStyle b="off" i="off">
        <a:font>
          <a:latin typeface="Founders Grotesk Medium"/>
          <a:ea typeface="Founders Grotesk Medium"/>
          <a:cs typeface="Founders Grotesk Medium"/>
        </a:font>
        <a:srgbClr val="53575F"/>
      </a:tcTxStyle>
      <a:tcStyle>
        <a:tcBdr>
          <a:left>
            <a:ln w="12700" cap="flat">
              <a:solidFill>
                <a:srgbClr val="53585F"/>
              </a:solidFill>
              <a:prstDash val="solid"/>
              <a:miter lim="400000"/>
            </a:ln>
          </a:left>
          <a:right>
            <a:ln w="381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solidFill>
            <a:schemeClr val="accent5">
              <a:hueOff val="503731"/>
              <a:lumOff val="7092"/>
            </a:schemeClr>
          </a:solidFill>
        </a:fill>
      </a:tcStyle>
    </a:firstCol>
    <a:lastRow>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4585E"/>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ff" i="off">
        <a:font>
          <a:latin typeface="Founders Grotesk Medium"/>
          <a:ea typeface="Founders Grotesk Medium"/>
          <a:cs typeface="Founders Grotesk Medium"/>
        </a:font>
        <a:srgbClr val="53575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53585F"/>
              </a:solidFill>
              <a:prstDash val="solid"/>
              <a:miter lim="400000"/>
            </a:ln>
          </a:top>
          <a:bottom>
            <a:ln w="38100" cap="flat">
              <a:solidFill>
                <a:srgbClr val="53585F"/>
              </a:solidFill>
              <a:prstDash val="solid"/>
              <a:miter lim="400000"/>
            </a:ln>
          </a:bottom>
          <a:insideH>
            <a:ln w="12700" cap="flat">
              <a:solidFill>
                <a:srgbClr val="54585E"/>
              </a:solidFill>
              <a:prstDash val="solid"/>
              <a:miter lim="400000"/>
            </a:ln>
          </a:insideH>
          <a:insideV>
            <a:ln w="12700" cap="flat">
              <a:solidFill>
                <a:srgbClr val="606060"/>
              </a:solidFill>
              <a:prstDash val="solid"/>
              <a:miter lim="400000"/>
            </a:ln>
          </a:insideV>
        </a:tcBdr>
        <a:fill>
          <a:solidFill>
            <a:schemeClr val="accent5"/>
          </a:solidFill>
        </a:fill>
      </a:tcStyle>
    </a:firstRow>
  </a:tblStyle>
  <a:tblStyle styleId="{2708684C-4D16-4618-839F-0558EEFCDFE6}" styleName="">
    <a:tblBg/>
    <a:wholeTbl>
      <a:tcTxStyle b="off" i="off">
        <a:font>
          <a:latin typeface="Founders Grotesk"/>
          <a:ea typeface="Founders Grotesk"/>
          <a:cs typeface="Founders Grotesk"/>
        </a:font>
        <a:srgbClr val="53585F"/>
      </a:tcTxStyle>
      <a:tcStyle>
        <a:tcBdr>
          <a:left>
            <a:ln w="12700" cap="flat">
              <a:solidFill>
                <a:srgbClr val="A8A8A8"/>
              </a:solidFill>
              <a:prstDash val="solid"/>
              <a:miter lim="400000"/>
            </a:ln>
          </a:left>
          <a:right>
            <a:ln w="12700" cap="flat">
              <a:solidFill>
                <a:srgbClr val="A8A8A8"/>
              </a:solidFill>
              <a:prstDash val="solid"/>
              <a:miter lim="400000"/>
            </a:ln>
          </a:right>
          <a:top>
            <a:ln w="12700" cap="flat">
              <a:solidFill>
                <a:srgbClr val="A8A8A8"/>
              </a:solidFill>
              <a:prstDash val="solid"/>
              <a:miter lim="400000"/>
            </a:ln>
          </a:top>
          <a:bottom>
            <a:ln w="12700" cap="flat">
              <a:solidFill>
                <a:srgbClr val="A8A8A8"/>
              </a:solidFill>
              <a:prstDash val="solid"/>
              <a:miter lim="400000"/>
            </a:ln>
          </a:bottom>
          <a:insideH>
            <a:ln w="12700" cap="flat">
              <a:solidFill>
                <a:srgbClr val="A8A8A8"/>
              </a:solidFill>
              <a:prstDash val="solid"/>
              <a:miter lim="400000"/>
            </a:ln>
          </a:insideH>
          <a:insideV>
            <a:ln w="12700" cap="flat">
              <a:solidFill>
                <a:srgbClr val="A8A8A8"/>
              </a:solidFill>
              <a:prstDash val="solid"/>
              <a:miter lim="400000"/>
            </a:ln>
          </a:insideV>
        </a:tcBdr>
        <a:fill>
          <a:noFill/>
        </a:fill>
      </a:tcStyle>
    </a:wholeTbl>
    <a:band2H>
      <a:tcTxStyle b="def" i="def"/>
      <a:tcStyle>
        <a:tcBdr/>
        <a:fill>
          <a:solidFill>
            <a:srgbClr val="DCDEE0"/>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5666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56667"/>
              </a:solidFill>
              <a:prstDash val="solid"/>
              <a:miter lim="400000"/>
            </a:ln>
          </a:top>
          <a:bottom>
            <a:ln w="12700" cap="flat">
              <a:solidFill>
                <a:srgbClr val="A6AA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EBEBE"/>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6AAA9"/>
              </a:solidFill>
              <a:prstDash val="solid"/>
              <a:miter lim="400000"/>
            </a:ln>
          </a:top>
          <a:bottom>
            <a:ln w="38100" cap="flat">
              <a:solidFill>
                <a:srgbClr val="656667"/>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A8A8A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9" name="Shape 169"/>
          <p:cNvSpPr/>
          <p:nvPr>
            <p:ph type="sldImg"/>
          </p:nvPr>
        </p:nvSpPr>
        <p:spPr>
          <a:xfrm>
            <a:off x="1143000" y="685800"/>
            <a:ext cx="4572000" cy="3429000"/>
          </a:xfrm>
          <a:prstGeom prst="rect">
            <a:avLst/>
          </a:prstGeom>
        </p:spPr>
        <p:txBody>
          <a:bodyPr/>
          <a:lstStyle/>
          <a:p>
            <a:pPr/>
          </a:p>
        </p:txBody>
      </p:sp>
      <p:sp>
        <p:nvSpPr>
          <p:cNvPr id="170" name="Shape 17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p:spTree>
      <p:nvGrpSpPr>
        <p:cNvPr id="1" name=""/>
        <p:cNvGrpSpPr/>
        <p:nvPr/>
      </p:nvGrpSpPr>
      <p:grpSpPr>
        <a:xfrm>
          <a:off x="0" y="0"/>
          <a:ext cx="0" cy="0"/>
          <a:chOff x="0" y="0"/>
          <a:chExt cx="0" cy="0"/>
        </a:xfrm>
      </p:grpSpPr>
      <p:sp>
        <p:nvSpPr>
          <p:cNvPr id="12" name="Line"/>
          <p:cNvSpPr/>
          <p:nvPr/>
        </p:nvSpPr>
        <p:spPr>
          <a:xfrm>
            <a:off x="635000" y="12192000"/>
            <a:ext cx="23114000" cy="0"/>
          </a:xfrm>
          <a:prstGeom prst="line">
            <a:avLst/>
          </a:prstGeom>
          <a:ln w="381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13" name="Author and Date"/>
          <p:cNvSpPr txBox="1"/>
          <p:nvPr>
            <p:ph type="body" sz="quarter" idx="21" hasCustomPrompt="1"/>
          </p:nvPr>
        </p:nvSpPr>
        <p:spPr>
          <a:xfrm>
            <a:off x="571500" y="12269258"/>
            <a:ext cx="23235147" cy="555245"/>
          </a:xfrm>
          <a:prstGeom prst="rect">
            <a:avLst/>
          </a:prstGeom>
        </p:spPr>
        <p:txBody>
          <a:bodyPr/>
          <a:lstStyle>
            <a:lvl1pPr defTabSz="825500">
              <a:lnSpc>
                <a:spcPct val="100000"/>
              </a:lnSpc>
              <a:tabLst/>
              <a:defRPr b="1" cap="all" spc="168" sz="2800">
                <a:solidFill>
                  <a:schemeClr val="accent4"/>
                </a:solidFill>
                <a:latin typeface="Founders Grotesk Condensed"/>
                <a:ea typeface="Founders Grotesk Condensed"/>
                <a:cs typeface="Founders Grotesk Condensed"/>
                <a:sym typeface="Founders Grotesk Condensed"/>
              </a:defRPr>
            </a:lvl1pPr>
          </a:lstStyle>
          <a:p>
            <a:pPr/>
            <a:r>
              <a:t>Author and Date </a:t>
            </a:r>
          </a:p>
        </p:txBody>
      </p:sp>
      <p:sp>
        <p:nvSpPr>
          <p:cNvPr id="14" name="Line"/>
          <p:cNvSpPr/>
          <p:nvPr/>
        </p:nvSpPr>
        <p:spPr>
          <a:xfrm>
            <a:off x="634956" y="9475085"/>
            <a:ext cx="23114088"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15" name="Presentation Title"/>
          <p:cNvSpPr txBox="1"/>
          <p:nvPr>
            <p:ph type="title" hasCustomPrompt="1"/>
          </p:nvPr>
        </p:nvSpPr>
        <p:spPr>
          <a:xfrm>
            <a:off x="571500" y="9525885"/>
            <a:ext cx="23235147" cy="2647065"/>
          </a:xfrm>
          <a:prstGeom prst="rect">
            <a:avLst/>
          </a:prstGeom>
        </p:spPr>
        <p:txBody>
          <a:bodyPr/>
          <a:lstStyle>
            <a:lvl1pPr>
              <a:lnSpc>
                <a:spcPct val="70000"/>
              </a:lnSpc>
              <a:defRPr spc="-300" sz="15000">
                <a:solidFill>
                  <a:srgbClr val="FFFFFF"/>
                </a:solidFill>
                <a:latin typeface="+mn-lt"/>
                <a:ea typeface="+mn-ea"/>
                <a:cs typeface="+mn-cs"/>
                <a:sym typeface="Founders Grotesk Semibold"/>
              </a:defRPr>
            </a:lvl1pPr>
          </a:lstStyle>
          <a:p>
            <a:pPr/>
            <a:r>
              <a:t>Presentation Title</a:t>
            </a:r>
          </a:p>
        </p:txBody>
      </p:sp>
      <p:sp>
        <p:nvSpPr>
          <p:cNvPr id="16" name="Body Level One…"/>
          <p:cNvSpPr txBox="1"/>
          <p:nvPr>
            <p:ph type="body" sz="quarter" idx="1" hasCustomPrompt="1"/>
          </p:nvPr>
        </p:nvSpPr>
        <p:spPr>
          <a:xfrm>
            <a:off x="571500" y="847716"/>
            <a:ext cx="23235147" cy="2324101"/>
          </a:xfrm>
          <a:prstGeom prst="rect">
            <a:avLst/>
          </a:prstGeom>
        </p:spPr>
        <p:txBody>
          <a:bodyPr/>
          <a:lstStyle>
            <a:lvl1pPr defTabSz="825500">
              <a:lnSpc>
                <a:spcPct val="80000"/>
              </a:lnSpc>
              <a:tabLst/>
              <a:defRPr spc="-79">
                <a:solidFill>
                  <a:schemeClr val="accent4"/>
                </a:solidFill>
                <a:latin typeface="Founders Grotesk"/>
                <a:ea typeface="Founders Grotesk"/>
                <a:cs typeface="Founders Grotesk"/>
                <a:sym typeface="Founders Grotesk"/>
              </a:defRPr>
            </a:lvl1pPr>
            <a:lvl2pPr defTabSz="825500">
              <a:lnSpc>
                <a:spcPct val="80000"/>
              </a:lnSpc>
              <a:tabLst/>
              <a:defRPr spc="-79">
                <a:solidFill>
                  <a:schemeClr val="accent4"/>
                </a:solidFill>
                <a:latin typeface="Founders Grotesk"/>
                <a:ea typeface="Founders Grotesk"/>
                <a:cs typeface="Founders Grotesk"/>
                <a:sym typeface="Founders Grotesk"/>
              </a:defRPr>
            </a:lvl2pPr>
            <a:lvl3pPr defTabSz="825500">
              <a:lnSpc>
                <a:spcPct val="80000"/>
              </a:lnSpc>
              <a:tabLst/>
              <a:defRPr spc="-79">
                <a:solidFill>
                  <a:schemeClr val="accent4"/>
                </a:solidFill>
                <a:latin typeface="Founders Grotesk"/>
                <a:ea typeface="Founders Grotesk"/>
                <a:cs typeface="Founders Grotesk"/>
                <a:sym typeface="Founders Grotesk"/>
              </a:defRPr>
            </a:lvl3pPr>
            <a:lvl4pPr defTabSz="825500">
              <a:lnSpc>
                <a:spcPct val="80000"/>
              </a:lnSpc>
              <a:tabLst/>
              <a:defRPr spc="-79">
                <a:solidFill>
                  <a:schemeClr val="accent4"/>
                </a:solidFill>
                <a:latin typeface="Founders Grotesk"/>
                <a:ea typeface="Founders Grotesk"/>
                <a:cs typeface="Founders Grotesk"/>
                <a:sym typeface="Founders Grotesk"/>
              </a:defRPr>
            </a:lvl4pPr>
            <a:lvl5pPr defTabSz="825500">
              <a:lnSpc>
                <a:spcPct val="80000"/>
              </a:lnSpc>
              <a:tabLst/>
              <a:defRPr spc="-79">
                <a:solidFill>
                  <a:schemeClr val="accent4"/>
                </a:solidFill>
                <a:latin typeface="Founders Grotesk"/>
                <a:ea typeface="Founders Grotesk"/>
                <a:cs typeface="Founders Grotesk"/>
                <a:sym typeface="Founders Grotesk"/>
              </a:defRPr>
            </a:lvl5pPr>
          </a:lstStyle>
          <a:p>
            <a:pPr/>
            <a:r>
              <a:t>Presentation Subtitle</a:t>
            </a:r>
          </a:p>
          <a:p>
            <a:pPr lvl="1"/>
            <a:r>
              <a:t/>
            </a:r>
          </a:p>
          <a:p>
            <a:pPr lvl="2"/>
            <a:r>
              <a:t/>
            </a:r>
          </a:p>
          <a:p>
            <a:pPr lvl="3"/>
            <a:r>
              <a:t/>
            </a:r>
          </a:p>
          <a:p>
            <a:pPr lvl="4"/>
            <a:r>
              <a:t/>
            </a:r>
          </a:p>
        </p:txBody>
      </p:sp>
      <p:sp>
        <p:nvSpPr>
          <p:cNvPr id="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tatement">
    <p:bg>
      <p:bgPr>
        <a:solidFill>
          <a:srgbClr val="FFFFFF"/>
        </a:solidFill>
      </p:bgPr>
    </p:bg>
    <p:spTree>
      <p:nvGrpSpPr>
        <p:cNvPr id="1" name=""/>
        <p:cNvGrpSpPr/>
        <p:nvPr/>
      </p:nvGrpSpPr>
      <p:grpSpPr>
        <a:xfrm>
          <a:off x="0" y="0"/>
          <a:ext cx="0" cy="0"/>
          <a:chOff x="0" y="0"/>
          <a:chExt cx="0" cy="0"/>
        </a:xfrm>
      </p:grpSpPr>
      <p:sp>
        <p:nvSpPr>
          <p:cNvPr id="113"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114"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115" name="Body Level One…"/>
          <p:cNvSpPr txBox="1"/>
          <p:nvPr>
            <p:ph type="body" sz="half" idx="1" hasCustomPrompt="1"/>
          </p:nvPr>
        </p:nvSpPr>
        <p:spPr>
          <a:xfrm>
            <a:off x="571500" y="3898900"/>
            <a:ext cx="23236826" cy="5499100"/>
          </a:xfrm>
          <a:prstGeom prst="rect">
            <a:avLst/>
          </a:prstGeom>
        </p:spPr>
        <p:txBody>
          <a:bodyPr anchor="ctr"/>
          <a:lstStyle>
            <a:lvl1pPr defTabSz="825500">
              <a:lnSpc>
                <a:spcPct val="100000"/>
              </a:lnSpc>
              <a:tabLst/>
              <a:defRPr spc="-239" sz="12000">
                <a:solidFill>
                  <a:schemeClr val="accent1"/>
                </a:solidFill>
                <a:latin typeface="Founders Grotesk"/>
                <a:ea typeface="Founders Grotesk"/>
                <a:cs typeface="Founders Grotesk"/>
                <a:sym typeface="Founders Grotesk"/>
              </a:defRPr>
            </a:lvl1pPr>
            <a:lvl2pPr defTabSz="825500">
              <a:lnSpc>
                <a:spcPct val="100000"/>
              </a:lnSpc>
              <a:tabLst/>
              <a:defRPr spc="-239" sz="12000">
                <a:solidFill>
                  <a:schemeClr val="accent1"/>
                </a:solidFill>
                <a:latin typeface="Founders Grotesk"/>
                <a:ea typeface="Founders Grotesk"/>
                <a:cs typeface="Founders Grotesk"/>
                <a:sym typeface="Founders Grotesk"/>
              </a:defRPr>
            </a:lvl2pPr>
            <a:lvl3pPr defTabSz="825500">
              <a:lnSpc>
                <a:spcPct val="100000"/>
              </a:lnSpc>
              <a:tabLst/>
              <a:defRPr spc="-239" sz="12000">
                <a:solidFill>
                  <a:schemeClr val="accent1"/>
                </a:solidFill>
                <a:latin typeface="Founders Grotesk"/>
                <a:ea typeface="Founders Grotesk"/>
                <a:cs typeface="Founders Grotesk"/>
                <a:sym typeface="Founders Grotesk"/>
              </a:defRPr>
            </a:lvl3pPr>
            <a:lvl4pPr defTabSz="825500">
              <a:lnSpc>
                <a:spcPct val="100000"/>
              </a:lnSpc>
              <a:tabLst/>
              <a:defRPr spc="-239" sz="12000">
                <a:solidFill>
                  <a:schemeClr val="accent1"/>
                </a:solidFill>
                <a:latin typeface="Founders Grotesk"/>
                <a:ea typeface="Founders Grotesk"/>
                <a:cs typeface="Founders Grotesk"/>
                <a:sym typeface="Founders Grotesk"/>
              </a:defRPr>
            </a:lvl4pPr>
            <a:lvl5pPr defTabSz="825500">
              <a:lnSpc>
                <a:spcPct val="100000"/>
              </a:lnSpc>
              <a:tabLst/>
              <a:defRPr spc="-239" sz="12000">
                <a:solidFill>
                  <a:schemeClr val="accent1"/>
                </a:solidFill>
                <a:latin typeface="Founders Grotesk"/>
                <a:ea typeface="Founders Grotesk"/>
                <a:cs typeface="Founders Grotesk"/>
                <a:sym typeface="Founders Grotesk"/>
              </a:defRPr>
            </a:lvl5pPr>
          </a:lstStyle>
          <a:p>
            <a:pPr/>
            <a:r>
              <a:t>Statement</a:t>
            </a:r>
          </a:p>
          <a:p>
            <a:pPr lvl="1"/>
            <a:r>
              <a:t/>
            </a:r>
          </a:p>
          <a:p>
            <a:pPr lvl="2"/>
            <a:r>
              <a:t/>
            </a:r>
          </a:p>
          <a:p>
            <a:pPr lvl="3"/>
            <a:r>
              <a:t/>
            </a:r>
          </a:p>
          <a:p>
            <a:pPr lvl="4"/>
            <a:r>
              <a:t/>
            </a:r>
          </a:p>
        </p:txBody>
      </p:sp>
      <p:sp>
        <p:nvSpPr>
          <p:cNvPr id="116"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ig Fact">
    <p:bg>
      <p:bgPr>
        <a:solidFill>
          <a:srgbClr val="C3D9E0"/>
        </a:solidFill>
      </p:bgPr>
    </p:bg>
    <p:spTree>
      <p:nvGrpSpPr>
        <p:cNvPr id="1" name=""/>
        <p:cNvGrpSpPr/>
        <p:nvPr/>
      </p:nvGrpSpPr>
      <p:grpSpPr>
        <a:xfrm>
          <a:off x="0" y="0"/>
          <a:ext cx="0" cy="0"/>
          <a:chOff x="0" y="0"/>
          <a:chExt cx="0" cy="0"/>
        </a:xfrm>
      </p:grpSpPr>
      <p:sp>
        <p:nvSpPr>
          <p:cNvPr id="123" name="Body Level One…"/>
          <p:cNvSpPr txBox="1"/>
          <p:nvPr>
            <p:ph type="body" idx="1" hasCustomPrompt="1"/>
          </p:nvPr>
        </p:nvSpPr>
        <p:spPr>
          <a:xfrm>
            <a:off x="634999" y="1346200"/>
            <a:ext cx="23241001" cy="8451368"/>
          </a:xfrm>
          <a:prstGeom prst="rect">
            <a:avLst/>
          </a:prstGeom>
        </p:spPr>
        <p:txBody>
          <a:bodyPr anchor="b"/>
          <a:lstStyle>
            <a:lvl1pPr defTabSz="825500">
              <a:lnSpc>
                <a:spcPct val="80000"/>
              </a:lnSpc>
              <a:tabLst/>
              <a:defRPr spc="-419" sz="42000">
                <a:solidFill>
                  <a:schemeClr val="accent1"/>
                </a:solidFill>
                <a:latin typeface="Founders Grotesk Light"/>
                <a:ea typeface="Founders Grotesk Light"/>
                <a:cs typeface="Founders Grotesk Light"/>
                <a:sym typeface="Founders Grotesk Light"/>
              </a:defRPr>
            </a:lvl1pPr>
            <a:lvl2pPr defTabSz="825500">
              <a:lnSpc>
                <a:spcPct val="80000"/>
              </a:lnSpc>
              <a:tabLst/>
              <a:defRPr spc="-419" sz="42000">
                <a:solidFill>
                  <a:schemeClr val="accent1"/>
                </a:solidFill>
                <a:latin typeface="Founders Grotesk Light"/>
                <a:ea typeface="Founders Grotesk Light"/>
                <a:cs typeface="Founders Grotesk Light"/>
                <a:sym typeface="Founders Grotesk Light"/>
              </a:defRPr>
            </a:lvl2pPr>
            <a:lvl3pPr defTabSz="825500">
              <a:lnSpc>
                <a:spcPct val="80000"/>
              </a:lnSpc>
              <a:tabLst/>
              <a:defRPr spc="-419" sz="42000">
                <a:solidFill>
                  <a:schemeClr val="accent1"/>
                </a:solidFill>
                <a:latin typeface="Founders Grotesk Light"/>
                <a:ea typeface="Founders Grotesk Light"/>
                <a:cs typeface="Founders Grotesk Light"/>
                <a:sym typeface="Founders Grotesk Light"/>
              </a:defRPr>
            </a:lvl3pPr>
            <a:lvl4pPr defTabSz="825500">
              <a:lnSpc>
                <a:spcPct val="80000"/>
              </a:lnSpc>
              <a:tabLst/>
              <a:defRPr spc="-419" sz="42000">
                <a:solidFill>
                  <a:schemeClr val="accent1"/>
                </a:solidFill>
                <a:latin typeface="Founders Grotesk Light"/>
                <a:ea typeface="Founders Grotesk Light"/>
                <a:cs typeface="Founders Grotesk Light"/>
                <a:sym typeface="Founders Grotesk Light"/>
              </a:defRPr>
            </a:lvl4pPr>
            <a:lvl5pPr defTabSz="825500">
              <a:lnSpc>
                <a:spcPct val="80000"/>
              </a:lnSpc>
              <a:tabLst/>
              <a:defRPr spc="-419" sz="42000">
                <a:solidFill>
                  <a:schemeClr val="accent1"/>
                </a:solidFill>
                <a:latin typeface="Founders Grotesk Light"/>
                <a:ea typeface="Founders Grotesk Light"/>
                <a:cs typeface="Founders Grotesk Light"/>
                <a:sym typeface="Founders Grotesk Light"/>
              </a:defRPr>
            </a:lvl5pPr>
          </a:lstStyle>
          <a:p>
            <a:pPr/>
            <a:r>
              <a:t>100%</a:t>
            </a:r>
          </a:p>
          <a:p>
            <a:pPr lvl="1"/>
            <a:r>
              <a:t/>
            </a:r>
          </a:p>
          <a:p>
            <a:pPr lvl="2"/>
            <a:r>
              <a:t/>
            </a:r>
          </a:p>
          <a:p>
            <a:pPr lvl="3"/>
            <a:r>
              <a:t/>
            </a:r>
          </a:p>
          <a:p>
            <a:pPr lvl="4"/>
            <a:r>
              <a:t/>
            </a:r>
          </a:p>
        </p:txBody>
      </p:sp>
      <p:sp>
        <p:nvSpPr>
          <p:cNvPr id="124" name="Fact information"/>
          <p:cNvSpPr txBox="1"/>
          <p:nvPr>
            <p:ph type="body" sz="quarter" idx="21" hasCustomPrompt="1"/>
          </p:nvPr>
        </p:nvSpPr>
        <p:spPr>
          <a:xfrm>
            <a:off x="635000" y="9170947"/>
            <a:ext cx="23241000" cy="932816"/>
          </a:xfrm>
          <a:prstGeom prst="rect">
            <a:avLst/>
          </a:prstGeom>
        </p:spPr>
        <p:txBody>
          <a:bodyPr/>
          <a:lstStyle>
            <a:lvl1pPr defTabSz="817244">
              <a:lnSpc>
                <a:spcPct val="80000"/>
              </a:lnSpc>
              <a:tabLst/>
              <a:defRPr spc="-54" sz="5445">
                <a:solidFill>
                  <a:schemeClr val="accent1"/>
                </a:solidFill>
              </a:defRPr>
            </a:lvl1pPr>
          </a:lstStyle>
          <a:p>
            <a:pPr/>
            <a:r>
              <a:t>Fact information</a:t>
            </a:r>
          </a:p>
        </p:txBody>
      </p:sp>
      <p:sp>
        <p:nvSpPr>
          <p:cNvPr id="125" name="Line"/>
          <p:cNvSpPr/>
          <p:nvPr/>
        </p:nvSpPr>
        <p:spPr>
          <a:xfrm>
            <a:off x="635000" y="12192000"/>
            <a:ext cx="23118143" cy="0"/>
          </a:xfrm>
          <a:prstGeom prst="line">
            <a:avLst/>
          </a:prstGeom>
          <a:ln w="38100">
            <a:solidFill>
              <a:schemeClr val="accent1">
                <a:hueOff val="-42304"/>
                <a:satOff val="23749"/>
                <a:lumOff val="-45745"/>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126" name="Line"/>
          <p:cNvSpPr/>
          <p:nvPr/>
        </p:nvSpPr>
        <p:spPr>
          <a:xfrm>
            <a:off x="639142" y="692907"/>
            <a:ext cx="23114001" cy="1"/>
          </a:xfrm>
          <a:prstGeom prst="line">
            <a:avLst/>
          </a:prstGeom>
          <a:ln w="114300">
            <a:solidFill>
              <a:schemeClr val="accent1">
                <a:hueOff val="-42304"/>
                <a:satOff val="23749"/>
                <a:lumOff val="-45745"/>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127"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bg>
      <p:bgPr>
        <a:solidFill>
          <a:srgbClr val="C3D9E0"/>
        </a:solidFill>
      </p:bgPr>
    </p:bg>
    <p:spTree>
      <p:nvGrpSpPr>
        <p:cNvPr id="1" name=""/>
        <p:cNvGrpSpPr/>
        <p:nvPr/>
      </p:nvGrpSpPr>
      <p:grpSpPr>
        <a:xfrm>
          <a:off x="0" y="0"/>
          <a:ext cx="0" cy="0"/>
          <a:chOff x="0" y="0"/>
          <a:chExt cx="0" cy="0"/>
        </a:xfrm>
      </p:grpSpPr>
      <p:sp>
        <p:nvSpPr>
          <p:cNvPr id="134" name="Line"/>
          <p:cNvSpPr/>
          <p:nvPr/>
        </p:nvSpPr>
        <p:spPr>
          <a:xfrm>
            <a:off x="635000" y="12192000"/>
            <a:ext cx="23114000" cy="0"/>
          </a:xfrm>
          <a:prstGeom prst="line">
            <a:avLst/>
          </a:prstGeom>
          <a:ln w="38100">
            <a:solidFill>
              <a:schemeClr val="accent1">
                <a:hueOff val="-42304"/>
                <a:satOff val="23749"/>
                <a:lumOff val="-45745"/>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135" name="Line"/>
          <p:cNvSpPr/>
          <p:nvPr/>
        </p:nvSpPr>
        <p:spPr>
          <a:xfrm>
            <a:off x="639142" y="692907"/>
            <a:ext cx="23114001" cy="1"/>
          </a:xfrm>
          <a:prstGeom prst="line">
            <a:avLst/>
          </a:prstGeom>
          <a:ln w="114300">
            <a:solidFill>
              <a:schemeClr val="accent1">
                <a:hueOff val="-42304"/>
                <a:satOff val="23749"/>
                <a:lumOff val="-45745"/>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136" name="Attribution"/>
          <p:cNvSpPr txBox="1"/>
          <p:nvPr>
            <p:ph type="body" sz="quarter" idx="21" hasCustomPrompt="1"/>
          </p:nvPr>
        </p:nvSpPr>
        <p:spPr>
          <a:xfrm>
            <a:off x="1148060" y="9247147"/>
            <a:ext cx="22707182" cy="932816"/>
          </a:xfrm>
          <a:prstGeom prst="rect">
            <a:avLst/>
          </a:prstGeom>
        </p:spPr>
        <p:txBody>
          <a:bodyPr anchor="ctr"/>
          <a:lstStyle>
            <a:lvl1pPr defTabSz="817244">
              <a:lnSpc>
                <a:spcPct val="80000"/>
              </a:lnSpc>
              <a:tabLst/>
              <a:defRPr spc="-54" sz="5445">
                <a:solidFill>
                  <a:schemeClr val="accent1"/>
                </a:solidFill>
              </a:defRPr>
            </a:lvl1pPr>
          </a:lstStyle>
          <a:p>
            <a:pPr/>
            <a:r>
              <a:t>Attribution</a:t>
            </a:r>
          </a:p>
        </p:txBody>
      </p:sp>
      <p:sp>
        <p:nvSpPr>
          <p:cNvPr id="137" name="Body Level One…"/>
          <p:cNvSpPr txBox="1"/>
          <p:nvPr>
            <p:ph type="body" sz="half" idx="1" hasCustomPrompt="1"/>
          </p:nvPr>
        </p:nvSpPr>
        <p:spPr>
          <a:xfrm>
            <a:off x="515838" y="1325581"/>
            <a:ext cx="23241001" cy="4970080"/>
          </a:xfrm>
          <a:prstGeom prst="rect">
            <a:avLst/>
          </a:prstGeom>
        </p:spPr>
        <p:txBody>
          <a:bodyPr/>
          <a:lstStyle>
            <a:lvl1pPr marL="419100" indent="-419100" defTabSz="825500">
              <a:lnSpc>
                <a:spcPct val="80000"/>
              </a:lnSpc>
              <a:tabLst/>
              <a:defRPr spc="-119" sz="12000">
                <a:solidFill>
                  <a:schemeClr val="accent1"/>
                </a:solidFill>
                <a:latin typeface="Founders Grotesk"/>
                <a:ea typeface="Founders Grotesk"/>
                <a:cs typeface="Founders Grotesk"/>
                <a:sym typeface="Founders Grotesk"/>
              </a:defRPr>
            </a:lvl1pPr>
            <a:lvl2pPr marL="419100" indent="38100" defTabSz="825500">
              <a:lnSpc>
                <a:spcPct val="80000"/>
              </a:lnSpc>
              <a:tabLst/>
              <a:defRPr spc="-119" sz="12000">
                <a:solidFill>
                  <a:schemeClr val="accent1"/>
                </a:solidFill>
                <a:latin typeface="Founders Grotesk"/>
                <a:ea typeface="Founders Grotesk"/>
                <a:cs typeface="Founders Grotesk"/>
                <a:sym typeface="Founders Grotesk"/>
              </a:defRPr>
            </a:lvl2pPr>
            <a:lvl3pPr marL="419100" indent="495300" defTabSz="825500">
              <a:lnSpc>
                <a:spcPct val="80000"/>
              </a:lnSpc>
              <a:tabLst/>
              <a:defRPr spc="-119" sz="12000">
                <a:solidFill>
                  <a:schemeClr val="accent1"/>
                </a:solidFill>
                <a:latin typeface="Founders Grotesk"/>
                <a:ea typeface="Founders Grotesk"/>
                <a:cs typeface="Founders Grotesk"/>
                <a:sym typeface="Founders Grotesk"/>
              </a:defRPr>
            </a:lvl3pPr>
            <a:lvl4pPr marL="419100" indent="952500" defTabSz="825500">
              <a:lnSpc>
                <a:spcPct val="80000"/>
              </a:lnSpc>
              <a:tabLst/>
              <a:defRPr spc="-119" sz="12000">
                <a:solidFill>
                  <a:schemeClr val="accent1"/>
                </a:solidFill>
                <a:latin typeface="Founders Grotesk"/>
                <a:ea typeface="Founders Grotesk"/>
                <a:cs typeface="Founders Grotesk"/>
                <a:sym typeface="Founders Grotesk"/>
              </a:defRPr>
            </a:lvl4pPr>
            <a:lvl5pPr marL="419100" indent="1409700" defTabSz="825500">
              <a:lnSpc>
                <a:spcPct val="80000"/>
              </a:lnSpc>
              <a:tabLst/>
              <a:defRPr spc="-119" sz="12000">
                <a:solidFill>
                  <a:schemeClr val="accent1"/>
                </a:solidFill>
                <a:latin typeface="Founders Grotesk"/>
                <a:ea typeface="Founders Grotesk"/>
                <a:cs typeface="Founders Grotesk"/>
                <a:sym typeface="Founders Grotesk"/>
              </a:defRPr>
            </a:lvl5pPr>
          </a:lstStyle>
          <a:p>
            <a:pPr/>
            <a:r>
              <a:t>“Notable Quote”</a:t>
            </a:r>
          </a:p>
          <a:p>
            <a:pPr lvl="1"/>
            <a:r>
              <a:t/>
            </a:r>
          </a:p>
          <a:p>
            <a:pPr lvl="2"/>
            <a:r>
              <a:t/>
            </a:r>
          </a:p>
          <a:p>
            <a:pPr lvl="3"/>
            <a:r>
              <a:t/>
            </a:r>
          </a:p>
          <a:p>
            <a:pPr lvl="4"/>
            <a:r>
              <a:t/>
            </a:r>
          </a:p>
        </p:txBody>
      </p:sp>
      <p:sp>
        <p:nvSpPr>
          <p:cNvPr id="138"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bg>
      <p:bgPr>
        <a:solidFill>
          <a:srgbClr val="FFFFFF"/>
        </a:solidFill>
      </p:bgPr>
    </p:bg>
    <p:spTree>
      <p:nvGrpSpPr>
        <p:cNvPr id="1" name=""/>
        <p:cNvGrpSpPr/>
        <p:nvPr/>
      </p:nvGrpSpPr>
      <p:grpSpPr>
        <a:xfrm>
          <a:off x="0" y="0"/>
          <a:ext cx="0" cy="0"/>
          <a:chOff x="0" y="0"/>
          <a:chExt cx="0" cy="0"/>
        </a:xfrm>
      </p:grpSpPr>
      <p:sp>
        <p:nvSpPr>
          <p:cNvPr id="145" name="Pink flamingo with its nose to the water"/>
          <p:cNvSpPr/>
          <p:nvPr>
            <p:ph type="pic" sz="half" idx="21"/>
          </p:nvPr>
        </p:nvSpPr>
        <p:spPr>
          <a:xfrm>
            <a:off x="12192000" y="-1003300"/>
            <a:ext cx="11557000" cy="7679267"/>
          </a:xfrm>
          <a:prstGeom prst="rect">
            <a:avLst/>
          </a:prstGeom>
        </p:spPr>
        <p:txBody>
          <a:bodyPr lIns="91439" tIns="45719" rIns="91439" bIns="45719">
            <a:noAutofit/>
          </a:bodyPr>
          <a:lstStyle/>
          <a:p>
            <a:pPr/>
          </a:p>
        </p:txBody>
      </p:sp>
      <p:sp>
        <p:nvSpPr>
          <p:cNvPr id="146" name="Black iguana with its baby on its back"/>
          <p:cNvSpPr/>
          <p:nvPr>
            <p:ph type="pic" sz="half" idx="22"/>
          </p:nvPr>
        </p:nvSpPr>
        <p:spPr>
          <a:xfrm>
            <a:off x="12192000" y="5397500"/>
            <a:ext cx="11557000" cy="7749789"/>
          </a:xfrm>
          <a:prstGeom prst="rect">
            <a:avLst/>
          </a:prstGeom>
        </p:spPr>
        <p:txBody>
          <a:bodyPr lIns="91439" tIns="45719" rIns="91439" bIns="45719">
            <a:noAutofit/>
          </a:bodyPr>
          <a:lstStyle/>
          <a:p>
            <a:pPr/>
          </a:p>
        </p:txBody>
      </p:sp>
      <p:sp>
        <p:nvSpPr>
          <p:cNvPr id="147" name="Blue-footed booby bird on sand"/>
          <p:cNvSpPr/>
          <p:nvPr>
            <p:ph type="pic" idx="23"/>
          </p:nvPr>
        </p:nvSpPr>
        <p:spPr>
          <a:xfrm>
            <a:off x="571500" y="-698500"/>
            <a:ext cx="11684000" cy="14426494"/>
          </a:xfrm>
          <a:prstGeom prst="rect">
            <a:avLst/>
          </a:prstGeom>
        </p:spPr>
        <p:txBody>
          <a:bodyPr lIns="91439" tIns="45719" rIns="91439" bIns="45719">
            <a:noAutofit/>
          </a:bodyPr>
          <a:lstStyle/>
          <a:p>
            <a:pPr/>
          </a:p>
        </p:txBody>
      </p:sp>
      <p:sp>
        <p:nvSpPr>
          <p:cNvPr id="148"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bg>
      <p:bgPr>
        <a:solidFill>
          <a:srgbClr val="FFFFFF"/>
        </a:solidFill>
      </p:bgPr>
    </p:bg>
    <p:spTree>
      <p:nvGrpSpPr>
        <p:cNvPr id="1" name=""/>
        <p:cNvGrpSpPr/>
        <p:nvPr/>
      </p:nvGrpSpPr>
      <p:grpSpPr>
        <a:xfrm>
          <a:off x="0" y="0"/>
          <a:ext cx="0" cy="0"/>
          <a:chOff x="0" y="0"/>
          <a:chExt cx="0" cy="0"/>
        </a:xfrm>
      </p:grpSpPr>
      <p:sp>
        <p:nvSpPr>
          <p:cNvPr id="155" name="Sea turtle swimming underwater"/>
          <p:cNvSpPr/>
          <p:nvPr>
            <p:ph type="pic" idx="21"/>
          </p:nvPr>
        </p:nvSpPr>
        <p:spPr>
          <a:xfrm>
            <a:off x="0" y="-2984500"/>
            <a:ext cx="28333700" cy="17479999"/>
          </a:xfrm>
          <a:prstGeom prst="rect">
            <a:avLst/>
          </a:prstGeom>
        </p:spPr>
        <p:txBody>
          <a:bodyPr lIns="91439" tIns="45719" rIns="91439" bIns="45719">
            <a:noAutofit/>
          </a:bodyPr>
          <a:lstStyle/>
          <a:p>
            <a:pPr/>
          </a:p>
        </p:txBody>
      </p:sp>
      <p:sp>
        <p:nvSpPr>
          <p:cNvPr id="1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bg>
      <p:bgPr>
        <a:solidFill>
          <a:srgbClr val="FFFFFF"/>
        </a:solidFill>
      </p:bgPr>
    </p:bg>
    <p:spTree>
      <p:nvGrpSpPr>
        <p:cNvPr id="1" name=""/>
        <p:cNvGrpSpPr/>
        <p:nvPr/>
      </p:nvGrpSpPr>
      <p:grpSpPr>
        <a:xfrm>
          <a:off x="0" y="0"/>
          <a:ext cx="0" cy="0"/>
          <a:chOff x="0" y="0"/>
          <a:chExt cx="0" cy="0"/>
        </a:xfrm>
      </p:grpSpPr>
      <p:sp>
        <p:nvSpPr>
          <p:cNvPr id="163"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
    <p:spTree>
      <p:nvGrpSpPr>
        <p:cNvPr id="1" name=""/>
        <p:cNvGrpSpPr/>
        <p:nvPr/>
      </p:nvGrpSpPr>
      <p:grpSpPr>
        <a:xfrm>
          <a:off x="0" y="0"/>
          <a:ext cx="0" cy="0"/>
          <a:chOff x="0" y="0"/>
          <a:chExt cx="0" cy="0"/>
        </a:xfrm>
      </p:grpSpPr>
      <p:sp>
        <p:nvSpPr>
          <p:cNvPr id="24" name="Sea turtle swimming underwater"/>
          <p:cNvSpPr/>
          <p:nvPr>
            <p:ph type="pic" idx="21"/>
          </p:nvPr>
        </p:nvSpPr>
        <p:spPr>
          <a:xfrm>
            <a:off x="0" y="-3898900"/>
            <a:ext cx="28587700" cy="17636699"/>
          </a:xfrm>
          <a:prstGeom prst="rect">
            <a:avLst/>
          </a:prstGeom>
        </p:spPr>
        <p:txBody>
          <a:bodyPr lIns="91439" tIns="45719" rIns="91439" bIns="45719">
            <a:noAutofit/>
          </a:bodyPr>
          <a:lstStyle/>
          <a:p>
            <a:pPr/>
          </a:p>
        </p:txBody>
      </p:sp>
      <p:sp>
        <p:nvSpPr>
          <p:cNvPr id="25" name="Author and Date"/>
          <p:cNvSpPr txBox="1"/>
          <p:nvPr>
            <p:ph type="body" sz="quarter" idx="22" hasCustomPrompt="1"/>
          </p:nvPr>
        </p:nvSpPr>
        <p:spPr>
          <a:xfrm>
            <a:off x="571500" y="12269258"/>
            <a:ext cx="23241000" cy="555245"/>
          </a:xfrm>
          <a:prstGeom prst="rect">
            <a:avLst/>
          </a:prstGeom>
        </p:spPr>
        <p:txBody>
          <a:bodyPr/>
          <a:lstStyle>
            <a:lvl1pPr defTabSz="825500">
              <a:lnSpc>
                <a:spcPct val="100000"/>
              </a:lnSpc>
              <a:tabLst/>
              <a:defRPr b="1" cap="all" spc="168" sz="2800">
                <a:solidFill>
                  <a:srgbClr val="FFFFFF"/>
                </a:solidFill>
                <a:latin typeface="Founders Grotesk Condensed"/>
                <a:ea typeface="Founders Grotesk Condensed"/>
                <a:cs typeface="Founders Grotesk Condensed"/>
                <a:sym typeface="Founders Grotesk Condensed"/>
              </a:defRPr>
            </a:lvl1pPr>
          </a:lstStyle>
          <a:p>
            <a:pPr/>
            <a:r>
              <a:t>Author and Date</a:t>
            </a:r>
          </a:p>
        </p:txBody>
      </p:sp>
      <p:sp>
        <p:nvSpPr>
          <p:cNvPr id="26" name="Body Level One…"/>
          <p:cNvSpPr txBox="1"/>
          <p:nvPr>
            <p:ph type="body" sz="quarter" idx="1" hasCustomPrompt="1"/>
          </p:nvPr>
        </p:nvSpPr>
        <p:spPr>
          <a:xfrm>
            <a:off x="571500" y="853952"/>
            <a:ext cx="23241000" cy="2321049"/>
          </a:xfrm>
          <a:prstGeom prst="rect">
            <a:avLst/>
          </a:prstGeom>
        </p:spPr>
        <p:txBody>
          <a:bodyPr/>
          <a:lstStyle>
            <a:lvl1pPr defTabSz="825500">
              <a:lnSpc>
                <a:spcPct val="80000"/>
              </a:lnSpc>
              <a:tabLst/>
              <a:defRPr spc="-79">
                <a:solidFill>
                  <a:srgbClr val="FFFFFF"/>
                </a:solidFill>
                <a:latin typeface="Founders Grotesk"/>
                <a:ea typeface="Founders Grotesk"/>
                <a:cs typeface="Founders Grotesk"/>
                <a:sym typeface="Founders Grotesk"/>
              </a:defRPr>
            </a:lvl1pPr>
            <a:lvl2pPr defTabSz="825500">
              <a:lnSpc>
                <a:spcPct val="80000"/>
              </a:lnSpc>
              <a:tabLst/>
              <a:defRPr spc="-79">
                <a:solidFill>
                  <a:srgbClr val="FFFFFF"/>
                </a:solidFill>
                <a:latin typeface="Founders Grotesk"/>
                <a:ea typeface="Founders Grotesk"/>
                <a:cs typeface="Founders Grotesk"/>
                <a:sym typeface="Founders Grotesk"/>
              </a:defRPr>
            </a:lvl2pPr>
            <a:lvl3pPr defTabSz="825500">
              <a:lnSpc>
                <a:spcPct val="80000"/>
              </a:lnSpc>
              <a:tabLst/>
              <a:defRPr spc="-79">
                <a:solidFill>
                  <a:srgbClr val="FFFFFF"/>
                </a:solidFill>
                <a:latin typeface="Founders Grotesk"/>
                <a:ea typeface="Founders Grotesk"/>
                <a:cs typeface="Founders Grotesk"/>
                <a:sym typeface="Founders Grotesk"/>
              </a:defRPr>
            </a:lvl3pPr>
            <a:lvl4pPr defTabSz="825500">
              <a:lnSpc>
                <a:spcPct val="80000"/>
              </a:lnSpc>
              <a:tabLst/>
              <a:defRPr spc="-79">
                <a:solidFill>
                  <a:srgbClr val="FFFFFF"/>
                </a:solidFill>
                <a:latin typeface="Founders Grotesk"/>
                <a:ea typeface="Founders Grotesk"/>
                <a:cs typeface="Founders Grotesk"/>
                <a:sym typeface="Founders Grotesk"/>
              </a:defRPr>
            </a:lvl4pPr>
            <a:lvl5pPr defTabSz="825500">
              <a:lnSpc>
                <a:spcPct val="80000"/>
              </a:lnSpc>
              <a:tabLst/>
              <a:defRPr spc="-79">
                <a:solidFill>
                  <a:srgbClr val="FFFFFF"/>
                </a:solidFill>
                <a:latin typeface="Founders Grotesk"/>
                <a:ea typeface="Founders Grotesk"/>
                <a:cs typeface="Founders Grotesk"/>
                <a:sym typeface="Founders Grotesk"/>
              </a:defRPr>
            </a:lvl5pPr>
          </a:lstStyle>
          <a:p>
            <a:pPr/>
            <a:r>
              <a:t>Presentation Subtitle</a:t>
            </a:r>
          </a:p>
          <a:p>
            <a:pPr lvl="1"/>
            <a:r>
              <a:t/>
            </a:r>
          </a:p>
          <a:p>
            <a:pPr lvl="2"/>
            <a:r>
              <a:t/>
            </a:r>
          </a:p>
          <a:p>
            <a:pPr lvl="3"/>
            <a:r>
              <a:t/>
            </a:r>
          </a:p>
          <a:p>
            <a:pPr lvl="4"/>
            <a:r>
              <a:t/>
            </a:r>
          </a:p>
        </p:txBody>
      </p:sp>
      <p:sp>
        <p:nvSpPr>
          <p:cNvPr id="27" name="Line"/>
          <p:cNvSpPr/>
          <p:nvPr/>
        </p:nvSpPr>
        <p:spPr>
          <a:xfrm>
            <a:off x="635000" y="12192000"/>
            <a:ext cx="23114000" cy="0"/>
          </a:xfrm>
          <a:prstGeom prst="line">
            <a:avLst/>
          </a:prstGeom>
          <a:ln w="381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28" name="Line"/>
          <p:cNvSpPr/>
          <p:nvPr/>
        </p:nvSpPr>
        <p:spPr>
          <a:xfrm>
            <a:off x="634956" y="9475085"/>
            <a:ext cx="23114088"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29" name="Presentation Title"/>
          <p:cNvSpPr txBox="1"/>
          <p:nvPr>
            <p:ph type="title" hasCustomPrompt="1"/>
          </p:nvPr>
        </p:nvSpPr>
        <p:spPr>
          <a:xfrm>
            <a:off x="571500" y="9525000"/>
            <a:ext cx="23241000" cy="2641600"/>
          </a:xfrm>
          <a:prstGeom prst="rect">
            <a:avLst/>
          </a:prstGeom>
        </p:spPr>
        <p:txBody>
          <a:bodyPr/>
          <a:lstStyle>
            <a:lvl1pPr>
              <a:lnSpc>
                <a:spcPct val="70000"/>
              </a:lnSpc>
              <a:defRPr spc="-300" sz="15000">
                <a:solidFill>
                  <a:srgbClr val="FFFFFF"/>
                </a:solidFill>
                <a:latin typeface="+mn-lt"/>
                <a:ea typeface="+mn-ea"/>
                <a:cs typeface="+mn-cs"/>
                <a:sym typeface="Founders Grotesk Semibold"/>
              </a:defRPr>
            </a:lvl1pPr>
          </a:lstStyle>
          <a:p>
            <a:pPr/>
            <a:r>
              <a:t>Presentation Title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 Alt">
    <p:bg>
      <p:bgPr>
        <a:solidFill>
          <a:srgbClr val="FFFFFF"/>
        </a:solidFill>
      </p:bgPr>
    </p:bg>
    <p:spTree>
      <p:nvGrpSpPr>
        <p:cNvPr id="1" name=""/>
        <p:cNvGrpSpPr/>
        <p:nvPr/>
      </p:nvGrpSpPr>
      <p:grpSpPr>
        <a:xfrm>
          <a:off x="0" y="0"/>
          <a:ext cx="0" cy="0"/>
          <a:chOff x="0" y="0"/>
          <a:chExt cx="0" cy="0"/>
        </a:xfrm>
      </p:grpSpPr>
      <p:sp>
        <p:nvSpPr>
          <p:cNvPr id="37" name="Sea turtle swimming underwater with a school of fish"/>
          <p:cNvSpPr/>
          <p:nvPr>
            <p:ph type="pic" idx="21"/>
          </p:nvPr>
        </p:nvSpPr>
        <p:spPr>
          <a:xfrm>
            <a:off x="9626600" y="-1"/>
            <a:ext cx="21901492" cy="13716001"/>
          </a:xfrm>
          <a:prstGeom prst="rect">
            <a:avLst/>
          </a:prstGeom>
        </p:spPr>
        <p:txBody>
          <a:bodyPr lIns="91439" tIns="45719" rIns="91439" bIns="45719">
            <a:noAutofit/>
          </a:bodyPr>
          <a:lstStyle/>
          <a:p>
            <a:pPr/>
          </a:p>
        </p:txBody>
      </p:sp>
      <p:sp>
        <p:nvSpPr>
          <p:cNvPr id="38"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39"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40" name="Author and Date"/>
          <p:cNvSpPr txBox="1"/>
          <p:nvPr>
            <p:ph type="body" sz="quarter" idx="22" hasCustomPrompt="1"/>
          </p:nvPr>
        </p:nvSpPr>
        <p:spPr>
          <a:xfrm>
            <a:off x="571500" y="12269258"/>
            <a:ext cx="11049000" cy="555245"/>
          </a:xfrm>
          <a:prstGeom prst="rect">
            <a:avLst/>
          </a:prstGeom>
        </p:spPr>
        <p:txBody>
          <a:bodyPr/>
          <a:lstStyle>
            <a:lvl1pPr defTabSz="825500">
              <a:lnSpc>
                <a:spcPct val="100000"/>
              </a:lnSpc>
              <a:tabLst/>
              <a:defRPr b="1" cap="all" spc="168" sz="2800">
                <a:solidFill>
                  <a:schemeClr val="accent1"/>
                </a:solidFill>
                <a:latin typeface="Founders Grotesk Condensed"/>
                <a:ea typeface="Founders Grotesk Condensed"/>
                <a:cs typeface="Founders Grotesk Condensed"/>
                <a:sym typeface="Founders Grotesk Condensed"/>
              </a:defRPr>
            </a:lvl1pPr>
          </a:lstStyle>
          <a:p>
            <a:pPr/>
            <a:r>
              <a:t>Author and Date</a:t>
            </a:r>
          </a:p>
        </p:txBody>
      </p:sp>
      <p:sp>
        <p:nvSpPr>
          <p:cNvPr id="41" name="Slide Title"/>
          <p:cNvSpPr txBox="1"/>
          <p:nvPr>
            <p:ph type="title" hasCustomPrompt="1"/>
          </p:nvPr>
        </p:nvSpPr>
        <p:spPr>
          <a:xfrm>
            <a:off x="571500" y="4770137"/>
            <a:ext cx="11049000" cy="7036978"/>
          </a:xfrm>
          <a:prstGeom prst="rect">
            <a:avLst/>
          </a:prstGeom>
        </p:spPr>
        <p:txBody>
          <a:bodyPr/>
          <a:lstStyle>
            <a:lvl1pPr>
              <a:defRPr spc="-300" sz="15000">
                <a:solidFill>
                  <a:schemeClr val="accent1"/>
                </a:solidFill>
                <a:latin typeface="+mn-lt"/>
                <a:ea typeface="+mn-ea"/>
                <a:cs typeface="+mn-cs"/>
                <a:sym typeface="Founders Grotesk Semibold"/>
              </a:defRPr>
            </a:lvl1pPr>
          </a:lstStyle>
          <a:p>
            <a:pPr/>
            <a:r>
              <a:t>Slide Title</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bg>
      <p:bgPr>
        <a:solidFill>
          <a:srgbClr val="FFFFFF"/>
        </a:solidFill>
      </p:bgPr>
    </p:bg>
    <p:spTree>
      <p:nvGrpSpPr>
        <p:cNvPr id="1" name=""/>
        <p:cNvGrpSpPr/>
        <p:nvPr/>
      </p:nvGrpSpPr>
      <p:grpSpPr>
        <a:xfrm>
          <a:off x="0" y="0"/>
          <a:ext cx="0" cy="0"/>
          <a:chOff x="0" y="0"/>
          <a:chExt cx="0" cy="0"/>
        </a:xfrm>
      </p:grpSpPr>
      <p:sp>
        <p:nvSpPr>
          <p:cNvPr id="49"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50"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51" name="Author and Date"/>
          <p:cNvSpPr txBox="1"/>
          <p:nvPr>
            <p:ph type="body" sz="quarter" idx="21" hasCustomPrompt="1"/>
          </p:nvPr>
        </p:nvSpPr>
        <p:spPr>
          <a:xfrm>
            <a:off x="571500" y="12269258"/>
            <a:ext cx="23241000" cy="555245"/>
          </a:xfrm>
          <a:prstGeom prst="rect">
            <a:avLst/>
          </a:prstGeom>
        </p:spPr>
        <p:txBody>
          <a:bodyPr/>
          <a:lstStyle>
            <a:lvl1pPr defTabSz="825500">
              <a:lnSpc>
                <a:spcPct val="100000"/>
              </a:lnSpc>
              <a:tabLst/>
              <a:defRPr b="1" cap="all" spc="168" sz="2800">
                <a:solidFill>
                  <a:schemeClr val="accent1"/>
                </a:solidFill>
                <a:latin typeface="Founders Grotesk Condensed"/>
                <a:ea typeface="Founders Grotesk Condensed"/>
                <a:cs typeface="Founders Grotesk Condensed"/>
                <a:sym typeface="Founders Grotesk Condensed"/>
              </a:defRPr>
            </a:lvl1pPr>
          </a:lstStyle>
          <a:p>
            <a:pPr/>
            <a:r>
              <a:t>Author and Date</a:t>
            </a:r>
          </a:p>
        </p:txBody>
      </p:sp>
      <p:sp>
        <p:nvSpPr>
          <p:cNvPr id="52" name="Body Level One…"/>
          <p:cNvSpPr txBox="1"/>
          <p:nvPr>
            <p:ph type="body" idx="1" hasCustomPrompt="1"/>
          </p:nvPr>
        </p:nvSpPr>
        <p:spPr>
          <a:xfrm>
            <a:off x="571500" y="3904441"/>
            <a:ext cx="23241000" cy="7697009"/>
          </a:xfrm>
          <a:prstGeom prst="rect">
            <a:avLst/>
          </a:prstGeom>
        </p:spPr>
        <p:txBody>
          <a:bodyPr/>
          <a:lstStyle>
            <a:lvl1pPr marL="457200" indent="-457200" defTabSz="825500">
              <a:lnSpc>
                <a:spcPct val="80000"/>
              </a:lnSpc>
              <a:spcBef>
                <a:spcPts val="3600"/>
              </a:spcBef>
              <a:buClr>
                <a:schemeClr val="accent1"/>
              </a:buClr>
              <a:buSzPct val="100000"/>
              <a:buChar char="•"/>
              <a:tabLst/>
              <a:defRPr spc="-42" sz="4200">
                <a:solidFill>
                  <a:srgbClr val="000000"/>
                </a:solidFill>
                <a:latin typeface="Founders Grotesk Text"/>
                <a:ea typeface="Founders Grotesk Text"/>
                <a:cs typeface="Founders Grotesk Text"/>
                <a:sym typeface="Founders Grotesk Text"/>
              </a:defRPr>
            </a:lvl1pPr>
            <a:lvl2pPr marL="914400" indent="-457200" defTabSz="825500">
              <a:lnSpc>
                <a:spcPct val="80000"/>
              </a:lnSpc>
              <a:spcBef>
                <a:spcPts val="3600"/>
              </a:spcBef>
              <a:buClr>
                <a:schemeClr val="accent1"/>
              </a:buClr>
              <a:buSzPct val="100000"/>
              <a:buChar char="•"/>
              <a:tabLst/>
              <a:defRPr spc="-42" sz="4200">
                <a:solidFill>
                  <a:srgbClr val="000000"/>
                </a:solidFill>
                <a:latin typeface="Founders Grotesk Text"/>
                <a:ea typeface="Founders Grotesk Text"/>
                <a:cs typeface="Founders Grotesk Text"/>
                <a:sym typeface="Founders Grotesk Text"/>
              </a:defRPr>
            </a:lvl2pPr>
            <a:lvl3pPr marL="1371600" indent="-457200" defTabSz="825500">
              <a:lnSpc>
                <a:spcPct val="80000"/>
              </a:lnSpc>
              <a:spcBef>
                <a:spcPts val="3600"/>
              </a:spcBef>
              <a:buClr>
                <a:schemeClr val="accent1"/>
              </a:buClr>
              <a:buSzPct val="100000"/>
              <a:buChar char="•"/>
              <a:tabLst/>
              <a:defRPr spc="-42" sz="4200">
                <a:solidFill>
                  <a:srgbClr val="000000"/>
                </a:solidFill>
                <a:latin typeface="Founders Grotesk Text"/>
                <a:ea typeface="Founders Grotesk Text"/>
                <a:cs typeface="Founders Grotesk Text"/>
                <a:sym typeface="Founders Grotesk Text"/>
              </a:defRPr>
            </a:lvl3pPr>
            <a:lvl4pPr marL="1828800" indent="-457200" defTabSz="825500">
              <a:lnSpc>
                <a:spcPct val="80000"/>
              </a:lnSpc>
              <a:spcBef>
                <a:spcPts val="3600"/>
              </a:spcBef>
              <a:buClr>
                <a:schemeClr val="accent1"/>
              </a:buClr>
              <a:buSzPct val="100000"/>
              <a:buChar char="•"/>
              <a:tabLst/>
              <a:defRPr spc="-42" sz="4200">
                <a:solidFill>
                  <a:srgbClr val="000000"/>
                </a:solidFill>
                <a:latin typeface="Founders Grotesk Text"/>
                <a:ea typeface="Founders Grotesk Text"/>
                <a:cs typeface="Founders Grotesk Text"/>
                <a:sym typeface="Founders Grotesk Text"/>
              </a:defRPr>
            </a:lvl4pPr>
            <a:lvl5pPr marL="2286000" indent="-457200" defTabSz="825500">
              <a:lnSpc>
                <a:spcPct val="80000"/>
              </a:lnSpc>
              <a:spcBef>
                <a:spcPts val="3600"/>
              </a:spcBef>
              <a:buClr>
                <a:schemeClr val="accent1"/>
              </a:buClr>
              <a:buSzPct val="100000"/>
              <a:buChar char="•"/>
              <a:tabLst/>
              <a:defRPr spc="-42" sz="4200">
                <a:solidFill>
                  <a:srgbClr val="000000"/>
                </a:solidFill>
                <a:latin typeface="Founders Grotesk Text"/>
                <a:ea typeface="Founders Grotesk Text"/>
                <a:cs typeface="Founders Grotesk Text"/>
                <a:sym typeface="Founders Grotesk Text"/>
              </a:defRPr>
            </a:lvl5pPr>
          </a:lstStyle>
          <a:p>
            <a:pPr/>
            <a:r>
              <a:t>Slide bullet text</a:t>
            </a:r>
          </a:p>
          <a:p>
            <a:pPr lvl="1"/>
            <a:r>
              <a:t/>
            </a:r>
          </a:p>
          <a:p>
            <a:pPr lvl="2"/>
            <a:r>
              <a:t/>
            </a:r>
          </a:p>
          <a:p>
            <a:pPr lvl="3"/>
            <a:r>
              <a:t/>
            </a:r>
          </a:p>
          <a:p>
            <a:pPr lvl="4"/>
            <a:r>
              <a:t/>
            </a:r>
          </a:p>
        </p:txBody>
      </p:sp>
      <p:sp>
        <p:nvSpPr>
          <p:cNvPr id="53" name="Slide Title"/>
          <p:cNvSpPr txBox="1"/>
          <p:nvPr>
            <p:ph type="title" hasCustomPrompt="1"/>
          </p:nvPr>
        </p:nvSpPr>
        <p:spPr>
          <a:xfrm>
            <a:off x="571500" y="652482"/>
            <a:ext cx="23241000" cy="1951018"/>
          </a:xfrm>
          <a:prstGeom prst="rect">
            <a:avLst/>
          </a:prstGeom>
        </p:spPr>
        <p:txBody>
          <a:bodyPr/>
          <a:lstStyle>
            <a:lvl1pPr>
              <a:lnSpc>
                <a:spcPct val="60000"/>
              </a:lnSpc>
              <a:defRPr spc="-239" sz="12000">
                <a:solidFill>
                  <a:schemeClr val="accent1"/>
                </a:solidFill>
                <a:latin typeface="+mn-lt"/>
                <a:ea typeface="+mn-ea"/>
                <a:cs typeface="+mn-cs"/>
                <a:sym typeface="Founders Grotesk Semibold"/>
              </a:defRPr>
            </a:lvl1pPr>
          </a:lstStyle>
          <a:p>
            <a:pPr/>
            <a:r>
              <a:t>Slide Title</a:t>
            </a:r>
          </a:p>
        </p:txBody>
      </p:sp>
      <p:sp>
        <p:nvSpPr>
          <p:cNvPr id="54" name="Slide Number"/>
          <p:cNvSpPr txBox="1"/>
          <p:nvPr>
            <p:ph type="sldNum" sz="quarter" idx="2"/>
          </p:nvPr>
        </p:nvSpPr>
        <p:spPr>
          <a:xfrm>
            <a:off x="23436122" y="12268199"/>
            <a:ext cx="371756" cy="555245"/>
          </a:xfrm>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bg>
      <p:bgPr>
        <a:solidFill>
          <a:srgbClr val="FFFFFF"/>
        </a:solidFill>
      </p:bgPr>
    </p:bg>
    <p:spTree>
      <p:nvGrpSpPr>
        <p:cNvPr id="1" name=""/>
        <p:cNvGrpSpPr/>
        <p:nvPr/>
      </p:nvGrpSpPr>
      <p:grpSpPr>
        <a:xfrm>
          <a:off x="0" y="0"/>
          <a:ext cx="0" cy="0"/>
          <a:chOff x="0" y="0"/>
          <a:chExt cx="0" cy="0"/>
        </a:xfrm>
      </p:grpSpPr>
      <p:sp>
        <p:nvSpPr>
          <p:cNvPr id="61" name="Line"/>
          <p:cNvSpPr/>
          <p:nvPr/>
        </p:nvSpPr>
        <p:spPr>
          <a:xfrm>
            <a:off x="635000" y="12192000"/>
            <a:ext cx="23118143"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62"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63" name="Body Level One…"/>
          <p:cNvSpPr txBox="1"/>
          <p:nvPr>
            <p:ph type="body" idx="1" hasCustomPrompt="1"/>
          </p:nvPr>
        </p:nvSpPr>
        <p:spPr>
          <a:xfrm>
            <a:off x="571500" y="3898900"/>
            <a:ext cx="23241000" cy="7696200"/>
          </a:xfrm>
          <a:prstGeom prst="rect">
            <a:avLst/>
          </a:prstGeom>
        </p:spPr>
        <p:txBody>
          <a:bodyPr numCol="2" spcCol="1162050"/>
          <a:lstStyle>
            <a:lvl1pPr marL="457200" indent="-457200" defTabSz="825500">
              <a:lnSpc>
                <a:spcPct val="80000"/>
              </a:lnSpc>
              <a:spcBef>
                <a:spcPts val="3600"/>
              </a:spcBef>
              <a:buClr>
                <a:schemeClr val="accent1"/>
              </a:buClr>
              <a:buSzPct val="100000"/>
              <a:buChar char="•"/>
              <a:tabLst/>
              <a:defRPr spc="-42" sz="4200">
                <a:solidFill>
                  <a:srgbClr val="000000"/>
                </a:solidFill>
                <a:latin typeface="Founders Grotesk Text"/>
                <a:ea typeface="Founders Grotesk Text"/>
                <a:cs typeface="Founders Grotesk Text"/>
                <a:sym typeface="Founders Grotesk Text"/>
              </a:defRPr>
            </a:lvl1pPr>
            <a:lvl2pPr marL="914400" indent="-457200" defTabSz="825500">
              <a:lnSpc>
                <a:spcPct val="80000"/>
              </a:lnSpc>
              <a:spcBef>
                <a:spcPts val="3600"/>
              </a:spcBef>
              <a:buClr>
                <a:schemeClr val="accent1"/>
              </a:buClr>
              <a:buSzPct val="100000"/>
              <a:buChar char="•"/>
              <a:tabLst/>
              <a:defRPr spc="-42" sz="4200">
                <a:solidFill>
                  <a:srgbClr val="000000"/>
                </a:solidFill>
                <a:latin typeface="Founders Grotesk Text"/>
                <a:ea typeface="Founders Grotesk Text"/>
                <a:cs typeface="Founders Grotesk Text"/>
                <a:sym typeface="Founders Grotesk Text"/>
              </a:defRPr>
            </a:lvl2pPr>
            <a:lvl3pPr marL="1371600" indent="-457200" defTabSz="825500">
              <a:lnSpc>
                <a:spcPct val="80000"/>
              </a:lnSpc>
              <a:spcBef>
                <a:spcPts val="3600"/>
              </a:spcBef>
              <a:buClr>
                <a:schemeClr val="accent1"/>
              </a:buClr>
              <a:buSzPct val="100000"/>
              <a:buChar char="•"/>
              <a:tabLst/>
              <a:defRPr spc="-42" sz="4200">
                <a:solidFill>
                  <a:srgbClr val="000000"/>
                </a:solidFill>
                <a:latin typeface="Founders Grotesk Text"/>
                <a:ea typeface="Founders Grotesk Text"/>
                <a:cs typeface="Founders Grotesk Text"/>
                <a:sym typeface="Founders Grotesk Text"/>
              </a:defRPr>
            </a:lvl3pPr>
            <a:lvl4pPr marL="1828800" indent="-457200" defTabSz="825500">
              <a:lnSpc>
                <a:spcPct val="80000"/>
              </a:lnSpc>
              <a:spcBef>
                <a:spcPts val="3600"/>
              </a:spcBef>
              <a:buClr>
                <a:schemeClr val="accent1"/>
              </a:buClr>
              <a:buSzPct val="100000"/>
              <a:buChar char="•"/>
              <a:tabLst/>
              <a:defRPr spc="-42" sz="4200">
                <a:solidFill>
                  <a:srgbClr val="000000"/>
                </a:solidFill>
                <a:latin typeface="Founders Grotesk Text"/>
                <a:ea typeface="Founders Grotesk Text"/>
                <a:cs typeface="Founders Grotesk Text"/>
                <a:sym typeface="Founders Grotesk Text"/>
              </a:defRPr>
            </a:lvl4pPr>
            <a:lvl5pPr marL="2286000" indent="-457200" defTabSz="825500">
              <a:lnSpc>
                <a:spcPct val="80000"/>
              </a:lnSpc>
              <a:spcBef>
                <a:spcPts val="3600"/>
              </a:spcBef>
              <a:buClr>
                <a:schemeClr val="accent1"/>
              </a:buClr>
              <a:buSzPct val="100000"/>
              <a:buChar char="•"/>
              <a:tabLst/>
              <a:defRPr spc="-42" sz="4200">
                <a:solidFill>
                  <a:srgbClr val="000000"/>
                </a:solidFill>
                <a:latin typeface="Founders Grotesk Text"/>
                <a:ea typeface="Founders Grotesk Text"/>
                <a:cs typeface="Founders Grotesk Text"/>
                <a:sym typeface="Founders Grotesk Text"/>
              </a:defRPr>
            </a:lvl5pPr>
          </a:lstStyle>
          <a:p>
            <a:pPr/>
            <a:r>
              <a:t>Slide bullet text</a:t>
            </a:r>
          </a:p>
          <a:p>
            <a:pPr lvl="1"/>
            <a:r>
              <a:t/>
            </a:r>
          </a:p>
          <a:p>
            <a:pPr lvl="2"/>
            <a:r>
              <a:t/>
            </a:r>
          </a:p>
          <a:p>
            <a:pPr lvl="3"/>
            <a:r>
              <a:t/>
            </a:r>
          </a:p>
          <a:p>
            <a:pPr lvl="4"/>
            <a:r>
              <a:t/>
            </a:r>
          </a:p>
        </p:txBody>
      </p:sp>
      <p:sp>
        <p:nvSpPr>
          <p:cNvPr id="64"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bg>
      <p:bgPr>
        <a:solidFill>
          <a:srgbClr val="FFFFFF"/>
        </a:solidFill>
      </p:bgPr>
    </p:bg>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3157200" y="1852248"/>
            <a:ext cx="10256838" cy="1310641"/>
          </a:xfrm>
          <a:prstGeom prst="rect">
            <a:avLst/>
          </a:prstGeom>
        </p:spPr>
        <p:txBody>
          <a:bodyPr anchor="ctr"/>
          <a:lstStyle>
            <a:lvl1pPr defTabSz="817244">
              <a:lnSpc>
                <a:spcPct val="80000"/>
              </a:lnSpc>
              <a:tabLst/>
              <a:defRPr spc="-79" sz="7919">
                <a:solidFill>
                  <a:schemeClr val="accent1"/>
                </a:solidFill>
                <a:latin typeface="Founders Grotesk"/>
                <a:ea typeface="Founders Grotesk"/>
                <a:cs typeface="Founders Grotesk"/>
                <a:sym typeface="Founders Grotesk"/>
              </a:defRPr>
            </a:lvl1pPr>
          </a:lstStyle>
          <a:p>
            <a:pPr/>
            <a:r>
              <a:t>Slide Subtitle</a:t>
            </a:r>
          </a:p>
        </p:txBody>
      </p:sp>
      <p:sp>
        <p:nvSpPr>
          <p:cNvPr id="72" name="Blue-footed booby bird on sand"/>
          <p:cNvSpPr/>
          <p:nvPr>
            <p:ph type="pic" idx="22"/>
          </p:nvPr>
        </p:nvSpPr>
        <p:spPr>
          <a:xfrm>
            <a:off x="0" y="-671784"/>
            <a:ext cx="12196747" cy="15059595"/>
          </a:xfrm>
          <a:prstGeom prst="rect">
            <a:avLst/>
          </a:prstGeom>
        </p:spPr>
        <p:txBody>
          <a:bodyPr lIns="91439" tIns="45719" rIns="91439" bIns="45719">
            <a:noAutofit/>
          </a:bodyPr>
          <a:lstStyle/>
          <a:p>
            <a:pPr/>
          </a:p>
        </p:txBody>
      </p:sp>
      <p:sp>
        <p:nvSpPr>
          <p:cNvPr id="73"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74"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75" name="Slide Title"/>
          <p:cNvSpPr txBox="1"/>
          <p:nvPr>
            <p:ph type="title" hasCustomPrompt="1"/>
          </p:nvPr>
        </p:nvSpPr>
        <p:spPr>
          <a:xfrm>
            <a:off x="13157200" y="864810"/>
            <a:ext cx="10256838" cy="1308101"/>
          </a:xfrm>
          <a:prstGeom prst="rect">
            <a:avLst/>
          </a:prstGeom>
        </p:spPr>
        <p:txBody>
          <a:bodyPr anchor="b"/>
          <a:lstStyle>
            <a:lvl1pPr>
              <a:defRPr spc="0">
                <a:solidFill>
                  <a:schemeClr val="accent1"/>
                </a:solidFill>
                <a:latin typeface="+mn-lt"/>
                <a:ea typeface="+mn-ea"/>
                <a:cs typeface="+mn-cs"/>
                <a:sym typeface="Founders Grotesk Semibold"/>
              </a:defRPr>
            </a:lvl1pPr>
          </a:lstStyle>
          <a:p>
            <a:pPr/>
            <a:r>
              <a:t>Slide Title </a:t>
            </a:r>
          </a:p>
        </p:txBody>
      </p:sp>
      <p:sp>
        <p:nvSpPr>
          <p:cNvPr id="76" name="Body Level One…"/>
          <p:cNvSpPr txBox="1"/>
          <p:nvPr>
            <p:ph type="body" sz="half" idx="1" hasCustomPrompt="1"/>
          </p:nvPr>
        </p:nvSpPr>
        <p:spPr>
          <a:xfrm>
            <a:off x="13157200" y="3904441"/>
            <a:ext cx="10256838" cy="7303309"/>
          </a:xfrm>
          <a:prstGeom prst="rect">
            <a:avLst/>
          </a:prstGeom>
        </p:spPr>
        <p:txBody>
          <a:bodyPr/>
          <a:lstStyle>
            <a:lvl1pPr marL="457200" indent="-457200" defTabSz="825500">
              <a:lnSpc>
                <a:spcPct val="80000"/>
              </a:lnSpc>
              <a:spcBef>
                <a:spcPts val="3600"/>
              </a:spcBef>
              <a:buClr>
                <a:schemeClr val="accent1"/>
              </a:buClr>
              <a:buSzPct val="100000"/>
              <a:buChar char="•"/>
              <a:tabLst/>
              <a:defRPr spc="-42" sz="4200">
                <a:solidFill>
                  <a:srgbClr val="000000"/>
                </a:solidFill>
                <a:latin typeface="Founders Grotesk Text"/>
                <a:ea typeface="Founders Grotesk Text"/>
                <a:cs typeface="Founders Grotesk Text"/>
                <a:sym typeface="Founders Grotesk Text"/>
              </a:defRPr>
            </a:lvl1pPr>
            <a:lvl2pPr marL="914400" indent="-457200" defTabSz="825500">
              <a:lnSpc>
                <a:spcPct val="80000"/>
              </a:lnSpc>
              <a:spcBef>
                <a:spcPts val="3600"/>
              </a:spcBef>
              <a:buClr>
                <a:schemeClr val="accent1"/>
              </a:buClr>
              <a:buSzPct val="100000"/>
              <a:buChar char="•"/>
              <a:tabLst/>
              <a:defRPr spc="-42" sz="4200">
                <a:solidFill>
                  <a:srgbClr val="000000"/>
                </a:solidFill>
                <a:latin typeface="Founders Grotesk Text"/>
                <a:ea typeface="Founders Grotesk Text"/>
                <a:cs typeface="Founders Grotesk Text"/>
                <a:sym typeface="Founders Grotesk Text"/>
              </a:defRPr>
            </a:lvl2pPr>
            <a:lvl3pPr marL="1371600" indent="-457200" defTabSz="825500">
              <a:lnSpc>
                <a:spcPct val="80000"/>
              </a:lnSpc>
              <a:spcBef>
                <a:spcPts val="3600"/>
              </a:spcBef>
              <a:buClr>
                <a:schemeClr val="accent1"/>
              </a:buClr>
              <a:buSzPct val="100000"/>
              <a:buChar char="•"/>
              <a:tabLst/>
              <a:defRPr spc="-42" sz="4200">
                <a:solidFill>
                  <a:srgbClr val="000000"/>
                </a:solidFill>
                <a:latin typeface="Founders Grotesk Text"/>
                <a:ea typeface="Founders Grotesk Text"/>
                <a:cs typeface="Founders Grotesk Text"/>
                <a:sym typeface="Founders Grotesk Text"/>
              </a:defRPr>
            </a:lvl3pPr>
            <a:lvl4pPr marL="1828800" indent="-457200" defTabSz="825500">
              <a:lnSpc>
                <a:spcPct val="80000"/>
              </a:lnSpc>
              <a:spcBef>
                <a:spcPts val="3600"/>
              </a:spcBef>
              <a:buClr>
                <a:schemeClr val="accent1"/>
              </a:buClr>
              <a:buSzPct val="100000"/>
              <a:buChar char="•"/>
              <a:tabLst/>
              <a:defRPr spc="-42" sz="4200">
                <a:solidFill>
                  <a:srgbClr val="000000"/>
                </a:solidFill>
                <a:latin typeface="Founders Grotesk Text"/>
                <a:ea typeface="Founders Grotesk Text"/>
                <a:cs typeface="Founders Grotesk Text"/>
                <a:sym typeface="Founders Grotesk Text"/>
              </a:defRPr>
            </a:lvl4pPr>
            <a:lvl5pPr marL="2286000" indent="-457200" defTabSz="825500">
              <a:lnSpc>
                <a:spcPct val="80000"/>
              </a:lnSpc>
              <a:spcBef>
                <a:spcPts val="3600"/>
              </a:spcBef>
              <a:buClr>
                <a:schemeClr val="accent1"/>
              </a:buClr>
              <a:buSzPct val="100000"/>
              <a:buChar char="•"/>
              <a:tabLst/>
              <a:defRPr spc="-42" sz="4200">
                <a:solidFill>
                  <a:srgbClr val="000000"/>
                </a:solidFill>
                <a:latin typeface="Founders Grotesk Text"/>
                <a:ea typeface="Founders Grotesk Text"/>
                <a:cs typeface="Founders Grotesk Text"/>
                <a:sym typeface="Founders Grotesk Text"/>
              </a:defRPr>
            </a:lvl5pPr>
          </a:lstStyle>
          <a:p>
            <a:pPr/>
            <a:r>
              <a:t>Slide bullet text</a:t>
            </a:r>
          </a:p>
          <a:p>
            <a:pPr lvl="1"/>
            <a:r>
              <a:t/>
            </a:r>
          </a:p>
          <a:p>
            <a:pPr lvl="2"/>
            <a:r>
              <a:t/>
            </a:r>
          </a:p>
          <a:p>
            <a:pPr lvl="3"/>
            <a:r>
              <a:t/>
            </a:r>
          </a:p>
          <a:p>
            <a:pPr lvl="4"/>
            <a:r>
              <a:t/>
            </a:r>
          </a:p>
        </p:txBody>
      </p:sp>
      <p:sp>
        <p:nvSpPr>
          <p:cNvPr id="77"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p:bg>
      <p:bgPr>
        <a:solidFill>
          <a:schemeClr val="accent3">
            <a:hueOff val="513816"/>
            <a:satOff val="9467"/>
            <a:lumOff val="17481"/>
          </a:schemeClr>
        </a:solidFill>
      </p:bgPr>
    </p:bg>
    <p:spTree>
      <p:nvGrpSpPr>
        <p:cNvPr id="1" name=""/>
        <p:cNvGrpSpPr/>
        <p:nvPr/>
      </p:nvGrpSpPr>
      <p:grpSpPr>
        <a:xfrm>
          <a:off x="0" y="0"/>
          <a:ext cx="0" cy="0"/>
          <a:chOff x="0" y="0"/>
          <a:chExt cx="0" cy="0"/>
        </a:xfrm>
      </p:grpSpPr>
      <p:sp>
        <p:nvSpPr>
          <p:cNvPr id="84" name="Line"/>
          <p:cNvSpPr/>
          <p:nvPr/>
        </p:nvSpPr>
        <p:spPr>
          <a:xfrm>
            <a:off x="635000" y="12192000"/>
            <a:ext cx="23114000" cy="0"/>
          </a:xfrm>
          <a:prstGeom prst="line">
            <a:avLst/>
          </a:prstGeom>
          <a:ln w="38100">
            <a:solidFill>
              <a:schemeClr val="accent1"/>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85" name="Line"/>
          <p:cNvSpPr/>
          <p:nvPr/>
        </p:nvSpPr>
        <p:spPr>
          <a:xfrm>
            <a:off x="635000" y="9443335"/>
            <a:ext cx="23114000" cy="1"/>
          </a:xfrm>
          <a:prstGeom prst="line">
            <a:avLst/>
          </a:prstGeom>
          <a:ln w="114300">
            <a:solidFill>
              <a:schemeClr val="accent1"/>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86" name="Section Title"/>
          <p:cNvSpPr txBox="1"/>
          <p:nvPr>
            <p:ph type="title" hasCustomPrompt="1"/>
          </p:nvPr>
        </p:nvSpPr>
        <p:spPr>
          <a:xfrm>
            <a:off x="571500" y="9530979"/>
            <a:ext cx="23241000" cy="2019301"/>
          </a:xfrm>
          <a:prstGeom prst="rect">
            <a:avLst/>
          </a:prstGeom>
        </p:spPr>
        <p:txBody>
          <a:bodyPr anchor="b"/>
          <a:lstStyle>
            <a:lvl1pPr>
              <a:lnSpc>
                <a:spcPct val="70000"/>
              </a:lnSpc>
              <a:defRPr spc="-300" sz="15000">
                <a:solidFill>
                  <a:schemeClr val="accent1"/>
                </a:solidFill>
                <a:latin typeface="+mn-lt"/>
                <a:ea typeface="+mn-ea"/>
                <a:cs typeface="+mn-cs"/>
                <a:sym typeface="Founders Grotesk Semibold"/>
              </a:defRPr>
            </a:lvl1pPr>
          </a:lstStyle>
          <a:p>
            <a:pPr/>
            <a:r>
              <a:t>Section Title</a:t>
            </a:r>
          </a:p>
        </p:txBody>
      </p:sp>
      <p:sp>
        <p:nvSpPr>
          <p:cNvPr id="87"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bg>
      <p:bgPr>
        <a:solidFill>
          <a:srgbClr val="FFFFFF"/>
        </a:solidFill>
      </p:bgPr>
    </p:bg>
    <p:spTree>
      <p:nvGrpSpPr>
        <p:cNvPr id="1" name=""/>
        <p:cNvGrpSpPr/>
        <p:nvPr/>
      </p:nvGrpSpPr>
      <p:grpSpPr>
        <a:xfrm>
          <a:off x="0" y="0"/>
          <a:ext cx="0" cy="0"/>
          <a:chOff x="0" y="0"/>
          <a:chExt cx="0" cy="0"/>
        </a:xfrm>
      </p:grpSpPr>
      <p:sp>
        <p:nvSpPr>
          <p:cNvPr id="94"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95"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96" name="Slide Title"/>
          <p:cNvSpPr txBox="1"/>
          <p:nvPr>
            <p:ph type="title" hasCustomPrompt="1"/>
          </p:nvPr>
        </p:nvSpPr>
        <p:spPr>
          <a:xfrm>
            <a:off x="571500" y="715982"/>
            <a:ext cx="23241000" cy="1951018"/>
          </a:xfrm>
          <a:prstGeom prst="rect">
            <a:avLst/>
          </a:prstGeom>
        </p:spPr>
        <p:txBody>
          <a:bodyPr/>
          <a:lstStyle>
            <a:lvl1pPr>
              <a:lnSpc>
                <a:spcPct val="60000"/>
              </a:lnSpc>
              <a:defRPr spc="-239" sz="12000">
                <a:solidFill>
                  <a:schemeClr val="accent1"/>
                </a:solidFill>
                <a:latin typeface="+mn-lt"/>
                <a:ea typeface="+mn-ea"/>
                <a:cs typeface="+mn-cs"/>
                <a:sym typeface="Founders Grotesk Semibold"/>
              </a:defRPr>
            </a:lvl1pPr>
          </a:lstStyle>
          <a:p>
            <a:pPr/>
            <a:r>
              <a:t>Slide Title </a:t>
            </a:r>
          </a:p>
        </p:txBody>
      </p:sp>
      <p:sp>
        <p:nvSpPr>
          <p:cNvPr id="97"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4" name="Agenda Title"/>
          <p:cNvSpPr txBox="1"/>
          <p:nvPr>
            <p:ph type="title" hasCustomPrompt="1"/>
          </p:nvPr>
        </p:nvSpPr>
        <p:spPr>
          <a:prstGeom prst="rect">
            <a:avLst/>
          </a:prstGeom>
        </p:spPr>
        <p:txBody>
          <a:bodyPr/>
          <a:lstStyle/>
          <a:p>
            <a:pPr/>
            <a:r>
              <a:t>Agenda Title</a:t>
            </a:r>
          </a:p>
        </p:txBody>
      </p:sp>
      <p:sp>
        <p:nvSpPr>
          <p:cNvPr id="105" name="Body Level One…"/>
          <p:cNvSpPr txBox="1"/>
          <p:nvPr>
            <p:ph type="body" idx="1" hasCustomPrompt="1"/>
          </p:nvPr>
        </p:nvSpPr>
        <p:spPr>
          <a:prstGeom prst="rect">
            <a:avLst/>
          </a:prstGeom>
        </p:spPr>
        <p:txBody>
          <a:bodyPr/>
          <a:lstStyle/>
          <a:p>
            <a:pPr/>
            <a:r>
              <a:t>Agenda Topics</a:t>
            </a:r>
          </a:p>
          <a:p>
            <a:pPr lvl="1"/>
            <a:r>
              <a:t/>
            </a:r>
          </a:p>
          <a:p>
            <a:pPr lvl="2"/>
            <a:r>
              <a:t/>
            </a:r>
          </a:p>
          <a:p>
            <a:pPr lvl="3"/>
            <a:r>
              <a:t/>
            </a:r>
          </a:p>
          <a:p>
            <a:pPr lvl="4"/>
            <a:r>
              <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1">
            <a:hueOff val="-42304"/>
            <a:satOff val="23749"/>
            <a:lumOff val="-45745"/>
          </a:schemeClr>
        </a:solidFill>
      </p:bgPr>
    </p:bg>
    <p:spTree>
      <p:nvGrpSpPr>
        <p:cNvPr id="1" name=""/>
        <p:cNvGrpSpPr/>
        <p:nvPr/>
      </p:nvGrpSpPr>
      <p:grpSpPr>
        <a:xfrm>
          <a:off x="0" y="0"/>
          <a:ext cx="0" cy="0"/>
          <a:chOff x="0" y="0"/>
          <a:chExt cx="0" cy="0"/>
        </a:xfrm>
      </p:grpSpPr>
      <p:sp>
        <p:nvSpPr>
          <p:cNvPr id="2" name="Agenda Title"/>
          <p:cNvSpPr txBox="1"/>
          <p:nvPr>
            <p:ph type="title" hasCustomPrompt="1"/>
          </p:nvPr>
        </p:nvSpPr>
        <p:spPr>
          <a:xfrm>
            <a:off x="575641" y="881082"/>
            <a:ext cx="23241001" cy="19510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Agenda Title</a:t>
            </a:r>
          </a:p>
        </p:txBody>
      </p:sp>
      <p:sp>
        <p:nvSpPr>
          <p:cNvPr id="3"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4" name="Body Level One…"/>
          <p:cNvSpPr txBox="1"/>
          <p:nvPr>
            <p:ph type="body" idx="1" hasCustomPrompt="1"/>
          </p:nvPr>
        </p:nvSpPr>
        <p:spPr>
          <a:xfrm>
            <a:off x="575641" y="3276600"/>
            <a:ext cx="23241001" cy="98706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Agenda Topics</a:t>
            </a:r>
          </a:p>
          <a:p>
            <a:pPr lvl="1"/>
            <a:r>
              <a:t/>
            </a:r>
          </a:p>
          <a:p>
            <a:pPr lvl="2"/>
            <a:r>
              <a:t/>
            </a:r>
          </a:p>
          <a:p>
            <a:pPr lvl="3"/>
            <a:r>
              <a:t/>
            </a:r>
          </a:p>
          <a:p>
            <a:pPr lvl="4"/>
            <a:r>
              <a:t/>
            </a:r>
          </a:p>
        </p:txBody>
      </p:sp>
      <p:sp>
        <p:nvSpPr>
          <p:cNvPr id="5" name="Slide Number"/>
          <p:cNvSpPr txBox="1"/>
          <p:nvPr>
            <p:ph type="sldNum" sz="quarter" idx="2"/>
          </p:nvPr>
        </p:nvSpPr>
        <p:spPr>
          <a:xfrm>
            <a:off x="23431499" y="12268199"/>
            <a:ext cx="371756" cy="555245"/>
          </a:xfrm>
          <a:prstGeom prst="rect">
            <a:avLst/>
          </a:prstGeom>
          <a:ln w="12700">
            <a:miter lim="400000"/>
          </a:ln>
        </p:spPr>
        <p:txBody>
          <a:bodyPr wrap="none" lIns="50800" tIns="50800" rIns="50800" bIns="50800" anchor="b">
            <a:spAutoFit/>
          </a:bodyPr>
          <a:lstStyle>
            <a:lvl1pPr algn="r" defTabSz="825500">
              <a:spcBef>
                <a:spcPts val="0"/>
              </a:spcBef>
              <a:tabLst/>
              <a:defRPr spc="28" sz="2800">
                <a:solidFill>
                  <a:srgbClr val="FFFFFF"/>
                </a:solidFill>
                <a:latin typeface="Founders Grotesk Condensed"/>
                <a:ea typeface="Founders Grotesk Condensed"/>
                <a:cs typeface="Founders Grotesk Condensed"/>
                <a:sym typeface="Founders Grotesk Condensed"/>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Founders Grotesk"/>
          <a:ea typeface="Founders Grotesk"/>
          <a:cs typeface="Founders Grotesk"/>
          <a:sym typeface="Founders Grotesk"/>
        </a:defRPr>
      </a:lvl1pPr>
      <a:lvl2pPr marL="0" marR="0" indent="4572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Founders Grotesk"/>
          <a:ea typeface="Founders Grotesk"/>
          <a:cs typeface="Founders Grotesk"/>
          <a:sym typeface="Founders Grotesk"/>
        </a:defRPr>
      </a:lvl2pPr>
      <a:lvl3pPr marL="0" marR="0" indent="9144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Founders Grotesk"/>
          <a:ea typeface="Founders Grotesk"/>
          <a:cs typeface="Founders Grotesk"/>
          <a:sym typeface="Founders Grotesk"/>
        </a:defRPr>
      </a:lvl3pPr>
      <a:lvl4pPr marL="0" marR="0" indent="13716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Founders Grotesk"/>
          <a:ea typeface="Founders Grotesk"/>
          <a:cs typeface="Founders Grotesk"/>
          <a:sym typeface="Founders Grotesk"/>
        </a:defRPr>
      </a:lvl4pPr>
      <a:lvl5pPr marL="0" marR="0" indent="18288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Founders Grotesk"/>
          <a:ea typeface="Founders Grotesk"/>
          <a:cs typeface="Founders Grotesk"/>
          <a:sym typeface="Founders Grotesk"/>
        </a:defRPr>
      </a:lvl5pPr>
      <a:lvl6pPr marL="0" marR="0" indent="22860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Founders Grotesk"/>
          <a:ea typeface="Founders Grotesk"/>
          <a:cs typeface="Founders Grotesk"/>
          <a:sym typeface="Founders Grotesk"/>
        </a:defRPr>
      </a:lvl6pPr>
      <a:lvl7pPr marL="0" marR="0" indent="27432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Founders Grotesk"/>
          <a:ea typeface="Founders Grotesk"/>
          <a:cs typeface="Founders Grotesk"/>
          <a:sym typeface="Founders Grotesk"/>
        </a:defRPr>
      </a:lvl7pPr>
      <a:lvl8pPr marL="0" marR="0" indent="32004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Founders Grotesk"/>
          <a:ea typeface="Founders Grotesk"/>
          <a:cs typeface="Founders Grotesk"/>
          <a:sym typeface="Founders Grotesk"/>
        </a:defRPr>
      </a:lvl8pPr>
      <a:lvl9pPr marL="0" marR="0" indent="36576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Founders Grotesk"/>
          <a:ea typeface="Founders Grotesk"/>
          <a:cs typeface="Founders Grotesk"/>
          <a:sym typeface="Founders Grotesk"/>
        </a:defRPr>
      </a:lvl9pPr>
    </p:titleStyle>
    <p:bodyStyle>
      <a:lvl1pPr marL="0" marR="0" indent="0" algn="l" defTabSz="469900" rtl="0" latinLnBrk="0">
        <a:lnSpc>
          <a:spcPct val="120000"/>
        </a:lnSpc>
        <a:spcBef>
          <a:spcPts val="0"/>
        </a:spcBef>
        <a:spcAft>
          <a:spcPts val="0"/>
        </a:spcAft>
        <a:buClrTx/>
        <a:buSzTx/>
        <a:buFontTx/>
        <a:buNone/>
        <a:tabLst>
          <a:tab pos="469900" algn="l"/>
        </a:tabLst>
        <a:defRPr b="0" baseline="0" cap="none" i="0" spc="0" strike="noStrike" sz="8000" u="none">
          <a:solidFill>
            <a:srgbClr val="C3CCB0"/>
          </a:solidFill>
          <a:uFillTx/>
          <a:latin typeface="+mn-lt"/>
          <a:ea typeface="+mn-ea"/>
          <a:cs typeface="+mn-cs"/>
          <a:sym typeface="Founders Grotesk Semibold"/>
        </a:defRPr>
      </a:lvl1pPr>
      <a:lvl2pPr marL="0" marR="0" indent="457200" algn="l" defTabSz="469900" rtl="0" latinLnBrk="0">
        <a:lnSpc>
          <a:spcPct val="120000"/>
        </a:lnSpc>
        <a:spcBef>
          <a:spcPts val="0"/>
        </a:spcBef>
        <a:spcAft>
          <a:spcPts val="0"/>
        </a:spcAft>
        <a:buClrTx/>
        <a:buSzTx/>
        <a:buFontTx/>
        <a:buNone/>
        <a:tabLst>
          <a:tab pos="469900" algn="l"/>
        </a:tabLst>
        <a:defRPr b="0" baseline="0" cap="none" i="0" spc="0" strike="noStrike" sz="8000" u="none">
          <a:solidFill>
            <a:srgbClr val="C3CCB0"/>
          </a:solidFill>
          <a:uFillTx/>
          <a:latin typeface="+mn-lt"/>
          <a:ea typeface="+mn-ea"/>
          <a:cs typeface="+mn-cs"/>
          <a:sym typeface="Founders Grotesk Semibold"/>
        </a:defRPr>
      </a:lvl2pPr>
      <a:lvl3pPr marL="0" marR="0" indent="914400" algn="l" defTabSz="469900" rtl="0" latinLnBrk="0">
        <a:lnSpc>
          <a:spcPct val="120000"/>
        </a:lnSpc>
        <a:spcBef>
          <a:spcPts val="0"/>
        </a:spcBef>
        <a:spcAft>
          <a:spcPts val="0"/>
        </a:spcAft>
        <a:buClrTx/>
        <a:buSzTx/>
        <a:buFontTx/>
        <a:buNone/>
        <a:tabLst>
          <a:tab pos="469900" algn="l"/>
        </a:tabLst>
        <a:defRPr b="0" baseline="0" cap="none" i="0" spc="0" strike="noStrike" sz="8000" u="none">
          <a:solidFill>
            <a:srgbClr val="C3CCB0"/>
          </a:solidFill>
          <a:uFillTx/>
          <a:latin typeface="+mn-lt"/>
          <a:ea typeface="+mn-ea"/>
          <a:cs typeface="+mn-cs"/>
          <a:sym typeface="Founders Grotesk Semibold"/>
        </a:defRPr>
      </a:lvl3pPr>
      <a:lvl4pPr marL="0" marR="0" indent="1371600" algn="l" defTabSz="469900" rtl="0" latinLnBrk="0">
        <a:lnSpc>
          <a:spcPct val="120000"/>
        </a:lnSpc>
        <a:spcBef>
          <a:spcPts val="0"/>
        </a:spcBef>
        <a:spcAft>
          <a:spcPts val="0"/>
        </a:spcAft>
        <a:buClrTx/>
        <a:buSzTx/>
        <a:buFontTx/>
        <a:buNone/>
        <a:tabLst>
          <a:tab pos="469900" algn="l"/>
        </a:tabLst>
        <a:defRPr b="0" baseline="0" cap="none" i="0" spc="0" strike="noStrike" sz="8000" u="none">
          <a:solidFill>
            <a:srgbClr val="C3CCB0"/>
          </a:solidFill>
          <a:uFillTx/>
          <a:latin typeface="+mn-lt"/>
          <a:ea typeface="+mn-ea"/>
          <a:cs typeface="+mn-cs"/>
          <a:sym typeface="Founders Grotesk Semibold"/>
        </a:defRPr>
      </a:lvl4pPr>
      <a:lvl5pPr marL="0" marR="0" indent="1828800" algn="l" defTabSz="469900" rtl="0" latinLnBrk="0">
        <a:lnSpc>
          <a:spcPct val="120000"/>
        </a:lnSpc>
        <a:spcBef>
          <a:spcPts val="0"/>
        </a:spcBef>
        <a:spcAft>
          <a:spcPts val="0"/>
        </a:spcAft>
        <a:buClrTx/>
        <a:buSzTx/>
        <a:buFontTx/>
        <a:buNone/>
        <a:tabLst>
          <a:tab pos="469900" algn="l"/>
        </a:tabLst>
        <a:defRPr b="0" baseline="0" cap="none" i="0" spc="0" strike="noStrike" sz="8000" u="none">
          <a:solidFill>
            <a:srgbClr val="C3CCB0"/>
          </a:solidFill>
          <a:uFillTx/>
          <a:latin typeface="+mn-lt"/>
          <a:ea typeface="+mn-ea"/>
          <a:cs typeface="+mn-cs"/>
          <a:sym typeface="Founders Grotesk Semibold"/>
        </a:defRPr>
      </a:lvl5pPr>
      <a:lvl6pPr marL="0" marR="0" indent="2286000" algn="l" defTabSz="469900" rtl="0" latinLnBrk="0">
        <a:lnSpc>
          <a:spcPct val="120000"/>
        </a:lnSpc>
        <a:spcBef>
          <a:spcPts val="0"/>
        </a:spcBef>
        <a:spcAft>
          <a:spcPts val="0"/>
        </a:spcAft>
        <a:buClrTx/>
        <a:buSzTx/>
        <a:buFontTx/>
        <a:buNone/>
        <a:tabLst>
          <a:tab pos="469900" algn="l"/>
        </a:tabLst>
        <a:defRPr b="0" baseline="0" cap="none" i="0" spc="0" strike="noStrike" sz="8000" u="none">
          <a:solidFill>
            <a:srgbClr val="C3CCB0"/>
          </a:solidFill>
          <a:uFillTx/>
          <a:latin typeface="+mn-lt"/>
          <a:ea typeface="+mn-ea"/>
          <a:cs typeface="+mn-cs"/>
          <a:sym typeface="Founders Grotesk Semibold"/>
        </a:defRPr>
      </a:lvl6pPr>
      <a:lvl7pPr marL="0" marR="0" indent="2743200" algn="l" defTabSz="469900" rtl="0" latinLnBrk="0">
        <a:lnSpc>
          <a:spcPct val="120000"/>
        </a:lnSpc>
        <a:spcBef>
          <a:spcPts val="0"/>
        </a:spcBef>
        <a:spcAft>
          <a:spcPts val="0"/>
        </a:spcAft>
        <a:buClrTx/>
        <a:buSzTx/>
        <a:buFontTx/>
        <a:buNone/>
        <a:tabLst>
          <a:tab pos="469900" algn="l"/>
        </a:tabLst>
        <a:defRPr b="0" baseline="0" cap="none" i="0" spc="0" strike="noStrike" sz="8000" u="none">
          <a:solidFill>
            <a:srgbClr val="C3CCB0"/>
          </a:solidFill>
          <a:uFillTx/>
          <a:latin typeface="+mn-lt"/>
          <a:ea typeface="+mn-ea"/>
          <a:cs typeface="+mn-cs"/>
          <a:sym typeface="Founders Grotesk Semibold"/>
        </a:defRPr>
      </a:lvl7pPr>
      <a:lvl8pPr marL="0" marR="0" indent="3200400" algn="l" defTabSz="469900" rtl="0" latinLnBrk="0">
        <a:lnSpc>
          <a:spcPct val="120000"/>
        </a:lnSpc>
        <a:spcBef>
          <a:spcPts val="0"/>
        </a:spcBef>
        <a:spcAft>
          <a:spcPts val="0"/>
        </a:spcAft>
        <a:buClrTx/>
        <a:buSzTx/>
        <a:buFontTx/>
        <a:buNone/>
        <a:tabLst>
          <a:tab pos="469900" algn="l"/>
        </a:tabLst>
        <a:defRPr b="0" baseline="0" cap="none" i="0" spc="0" strike="noStrike" sz="8000" u="none">
          <a:solidFill>
            <a:srgbClr val="C3CCB0"/>
          </a:solidFill>
          <a:uFillTx/>
          <a:latin typeface="+mn-lt"/>
          <a:ea typeface="+mn-ea"/>
          <a:cs typeface="+mn-cs"/>
          <a:sym typeface="Founders Grotesk Semibold"/>
        </a:defRPr>
      </a:lvl8pPr>
      <a:lvl9pPr marL="0" marR="0" indent="3657600" algn="l" defTabSz="469900" rtl="0" latinLnBrk="0">
        <a:lnSpc>
          <a:spcPct val="120000"/>
        </a:lnSpc>
        <a:spcBef>
          <a:spcPts val="0"/>
        </a:spcBef>
        <a:spcAft>
          <a:spcPts val="0"/>
        </a:spcAft>
        <a:buClrTx/>
        <a:buSzTx/>
        <a:buFontTx/>
        <a:buNone/>
        <a:tabLst>
          <a:tab pos="469900" algn="l"/>
        </a:tabLst>
        <a:defRPr b="0" baseline="0" cap="none" i="0" spc="0" strike="noStrike" sz="8000" u="none">
          <a:solidFill>
            <a:srgbClr val="C3CCB0"/>
          </a:solidFill>
          <a:uFillTx/>
          <a:latin typeface="+mn-lt"/>
          <a:ea typeface="+mn-ea"/>
          <a:cs typeface="+mn-cs"/>
          <a:sym typeface="Founders Grotesk Semibold"/>
        </a:defRPr>
      </a:lvl9pPr>
    </p:bodyStyle>
    <p:otherStyle>
      <a:lvl1pPr marL="0" marR="0" indent="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1pPr>
      <a:lvl2pPr marL="0" marR="0" indent="4572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2pPr>
      <a:lvl3pPr marL="0" marR="0" indent="9144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3pPr>
      <a:lvl4pPr marL="0" marR="0" indent="13716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4pPr>
      <a:lvl5pPr marL="0" marR="0" indent="18288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5pPr>
      <a:lvl6pPr marL="0" marR="0" indent="22860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6pPr>
      <a:lvl7pPr marL="0" marR="0" indent="27432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7pPr>
      <a:lvl8pPr marL="0" marR="0" indent="32004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8pPr>
      <a:lvl9pPr marL="0" marR="0" indent="36576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 Id="rId3" Type="http://schemas.openxmlformats.org/officeDocument/2006/relationships/image" Target="../media/image3.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epa.gov/greenercleanups"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epa.gov/sites/default/files/2017-11/documents/brownfieldsroadmapepa542-r-12-001.pdf"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epa.gov/brownfields"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tceq.texas.gov/remediation/bsa"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Garland March 5, 2022"/>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Garland March 5, 2022</a:t>
            </a:r>
          </a:p>
        </p:txBody>
      </p:sp>
      <p:sp>
        <p:nvSpPr>
          <p:cNvPr id="173" name="Brownfields and the Restoration of Degraded Lands"/>
          <p:cNvSpPr txBox="1"/>
          <p:nvPr>
            <p:ph type="ctrTitle"/>
          </p:nvPr>
        </p:nvSpPr>
        <p:spPr>
          <a:xfrm>
            <a:off x="94767" y="9508725"/>
            <a:ext cx="23235147" cy="2647065"/>
          </a:xfrm>
          <a:prstGeom prst="rect">
            <a:avLst/>
          </a:prstGeom>
        </p:spPr>
        <p:txBody>
          <a:bodyPr/>
          <a:lstStyle>
            <a:lvl1pPr defTabSz="544830">
              <a:defRPr spc="-198" sz="9900"/>
            </a:lvl1pPr>
          </a:lstStyle>
          <a:p>
            <a:pPr/>
            <a:r>
              <a:t>Brownfields and the Restoration of Degraded Lands</a:t>
            </a:r>
          </a:p>
        </p:txBody>
      </p:sp>
      <p:sp>
        <p:nvSpPr>
          <p:cNvPr id="174" name="A presentation for Texas Envirothon 2022"/>
          <p:cNvSpPr txBox="1"/>
          <p:nvPr>
            <p:ph type="subTitle" sz="quarter" idx="1"/>
          </p:nvPr>
        </p:nvSpPr>
        <p:spPr>
          <a:prstGeom prst="rect">
            <a:avLst/>
          </a:prstGeom>
        </p:spPr>
        <p:txBody>
          <a:bodyPr/>
          <a:lstStyle/>
          <a:p>
            <a:pPr/>
            <a:r>
              <a:t>A presentation for Texas Envirothon 2022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Assess the site: complete All Appropriate Inquiries by doing a Phase I Environmental Site Assessment…"/>
          <p:cNvSpPr txBox="1"/>
          <p:nvPr>
            <p:ph type="body" idx="1"/>
          </p:nvPr>
        </p:nvSpPr>
        <p:spPr>
          <a:prstGeom prst="rect">
            <a:avLst/>
          </a:prstGeom>
        </p:spPr>
        <p:txBody>
          <a:bodyPr/>
          <a:lstStyle/>
          <a:p>
            <a:pPr/>
            <a:r>
              <a:rPr b="1"/>
              <a:t>Assess the site</a:t>
            </a:r>
            <a:r>
              <a:t>: complete All Appropriate Inquiries by doing a Phase I Environmental Site Assessment</a:t>
            </a:r>
          </a:p>
          <a:p>
            <a:pPr/>
            <a:r>
              <a:rPr b="1"/>
              <a:t>Investigate the site</a:t>
            </a:r>
            <a:r>
              <a:t>: Phase II Environmental Site Assessment—Sampling and Analysis Plan</a:t>
            </a:r>
          </a:p>
          <a:p>
            <a:pPr/>
            <a:r>
              <a:rPr b="1"/>
              <a:t>Risk Assessment</a:t>
            </a:r>
            <a:r>
              <a:t>: based on SAP data, what are the risks at my site?</a:t>
            </a:r>
          </a:p>
          <a:p>
            <a:pPr lvl="1">
              <a:defRPr b="1"/>
            </a:pPr>
            <a:r>
              <a:t>Complete Exposure Scenario: Source(s) + Migration Pathways + Receptors for the proposed END USE</a:t>
            </a:r>
          </a:p>
          <a:p>
            <a:pPr>
              <a:defRPr b="1"/>
            </a:pPr>
            <a:r>
              <a:t>Site Cleanup: </a:t>
            </a:r>
            <a:r>
              <a:rPr b="0"/>
              <a:t>develop and implement a remediation strategy to reduce the site risk </a:t>
            </a:r>
            <a:r>
              <a:t>to the level appropriate for the end use</a:t>
            </a:r>
          </a:p>
          <a:p>
            <a:pPr lvl="1">
              <a:defRPr b="1"/>
            </a:pPr>
            <a:r>
              <a:t>TRRP: Texas Risk Reduction Program</a:t>
            </a:r>
          </a:p>
        </p:txBody>
      </p:sp>
      <p:sp>
        <p:nvSpPr>
          <p:cNvPr id="206" name="Brownfields Redevelopment Process"/>
          <p:cNvSpPr txBox="1"/>
          <p:nvPr>
            <p:ph type="title"/>
          </p:nvPr>
        </p:nvSpPr>
        <p:spPr>
          <a:prstGeom prst="rect">
            <a:avLst/>
          </a:prstGeom>
        </p:spPr>
        <p:txBody>
          <a:bodyPr/>
          <a:lstStyle/>
          <a:p>
            <a:pPr/>
            <a:r>
              <a:t>Brownfields Redevelopment Process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8" name="Sea turtle swimming underwater" descr="Sea turtle swimming underwater"/>
          <p:cNvPicPr>
            <a:picLocks noChangeAspect="1"/>
          </p:cNvPicPr>
          <p:nvPr>
            <p:ph type="pic" idx="21"/>
          </p:nvPr>
        </p:nvPicPr>
        <p:blipFill>
          <a:blip r:embed="rId2">
            <a:extLst/>
          </a:blip>
          <a:srcRect l="0" t="17073" r="13939" b="4459"/>
          <a:stretch>
            <a:fillRect/>
          </a:stretch>
        </p:blipFill>
        <p:spPr>
          <a:xfrm>
            <a:off x="0" y="0"/>
            <a:ext cx="24384000" cy="13716000"/>
          </a:xfrm>
          <a:prstGeom prst="rect">
            <a:avLst/>
          </a:prstGeom>
        </p:spPr>
      </p:pic>
      <p:pic>
        <p:nvPicPr>
          <p:cNvPr id="209" name="Phase I flow chart.jpg" descr="Phase I flow chart.jpg"/>
          <p:cNvPicPr>
            <a:picLocks noChangeAspect="1"/>
          </p:cNvPicPr>
          <p:nvPr/>
        </p:nvPicPr>
        <p:blipFill>
          <a:blip r:embed="rId3">
            <a:extLst/>
          </a:blip>
          <a:stretch>
            <a:fillRect/>
          </a:stretch>
        </p:blipFill>
        <p:spPr>
          <a:xfrm>
            <a:off x="2231688" y="228056"/>
            <a:ext cx="14496749" cy="13259888"/>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Phase II Environmental Site Assessment…"/>
          <p:cNvSpPr txBox="1"/>
          <p:nvPr>
            <p:ph type="body" idx="1"/>
          </p:nvPr>
        </p:nvSpPr>
        <p:spPr>
          <a:prstGeom prst="rect">
            <a:avLst/>
          </a:prstGeom>
        </p:spPr>
        <p:txBody>
          <a:bodyPr/>
          <a:lstStyle/>
          <a:p>
            <a:pPr/>
            <a:r>
              <a:t>Phase II Environmental Site Assessment</a:t>
            </a:r>
          </a:p>
          <a:p>
            <a:pPr/>
            <a:r>
              <a:t>EPA Technical Approaches to Redeveloping Brownfields (PDF on our Envirothon Resources Page)</a:t>
            </a:r>
          </a:p>
        </p:txBody>
      </p:sp>
      <p:sp>
        <p:nvSpPr>
          <p:cNvPr id="212" name="Site Investigation"/>
          <p:cNvSpPr txBox="1"/>
          <p:nvPr>
            <p:ph type="title"/>
          </p:nvPr>
        </p:nvSpPr>
        <p:spPr>
          <a:prstGeom prst="rect">
            <a:avLst/>
          </a:prstGeom>
        </p:spPr>
        <p:txBody>
          <a:bodyPr/>
          <a:lstStyle/>
          <a:p>
            <a:pPr/>
            <a:r>
              <a:t> Site Investigation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https://www.epa.gov/greenercleanups"/>
          <p:cNvSpPr txBox="1"/>
          <p:nvPr>
            <p:ph type="body" idx="1"/>
          </p:nvPr>
        </p:nvSpPr>
        <p:spPr>
          <a:prstGeom prst="rect">
            <a:avLst/>
          </a:prstGeom>
        </p:spPr>
        <p:txBody>
          <a:bodyPr/>
          <a:lstStyle>
            <a:lvl1pPr>
              <a:defRPr u="sng">
                <a:hlinkClick r:id="rId2" invalidUrl="" action="" tgtFrame="" tooltip="" history="1" highlightClick="0" endSnd="0"/>
              </a:defRPr>
            </a:lvl1pPr>
          </a:lstStyle>
          <a:p>
            <a:pPr>
              <a:defRPr u="none"/>
            </a:pPr>
            <a:r>
              <a:rPr u="sng">
                <a:hlinkClick r:id="rId2" invalidUrl="" action="" tgtFrame="" tooltip="" history="1" highlightClick="0" endSnd="0"/>
              </a:rPr>
              <a:t>https://www.epa.gov/greenercleanups</a:t>
            </a:r>
          </a:p>
        </p:txBody>
      </p:sp>
      <p:sp>
        <p:nvSpPr>
          <p:cNvPr id="215" name="Clean up the Site"/>
          <p:cNvSpPr txBox="1"/>
          <p:nvPr>
            <p:ph type="title"/>
          </p:nvPr>
        </p:nvSpPr>
        <p:spPr>
          <a:prstGeom prst="rect">
            <a:avLst/>
          </a:prstGeom>
        </p:spPr>
        <p:txBody>
          <a:bodyPr/>
          <a:lstStyle/>
          <a:p>
            <a:pPr/>
            <a:r>
              <a:t>Clean up the Site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This interactive document is a great resource for understanding how we go about using the Brownfield programs to redevelop and revitalize a brownfield site.…"/>
          <p:cNvSpPr txBox="1"/>
          <p:nvPr>
            <p:ph type="body" idx="1"/>
          </p:nvPr>
        </p:nvSpPr>
        <p:spPr>
          <a:prstGeom prst="rect">
            <a:avLst/>
          </a:prstGeom>
        </p:spPr>
        <p:txBody>
          <a:bodyPr/>
          <a:lstStyle/>
          <a:p>
            <a:pPr/>
            <a:r>
              <a:t>This interactive document is a great resource for understanding how we go about using the Brownfield programs to redevelop and revitalize a brownfield site. </a:t>
            </a:r>
          </a:p>
          <a:p>
            <a:pPr/>
            <a:r>
              <a:rPr u="sng">
                <a:hlinkClick r:id="rId2" invalidUrl="" action="" tgtFrame="" tooltip="" history="1" highlightClick="0" endSnd="0"/>
              </a:rPr>
              <a:t>https://www.epa.gov/sites/default/files/2017-11/documents/brownfieldsroadmapepa542-r-12-001.pdf</a:t>
            </a:r>
          </a:p>
        </p:txBody>
      </p:sp>
      <p:sp>
        <p:nvSpPr>
          <p:cNvPr id="218" name="Roadmap to Brownfields Redevelopment"/>
          <p:cNvSpPr txBox="1"/>
          <p:nvPr>
            <p:ph type="title"/>
          </p:nvPr>
        </p:nvSpPr>
        <p:spPr>
          <a:prstGeom prst="rect">
            <a:avLst/>
          </a:prstGeom>
        </p:spPr>
        <p:txBody>
          <a:bodyPr/>
          <a:lstStyle>
            <a:lvl1pPr defTabSz="751205">
              <a:defRPr spc="-218" sz="10920"/>
            </a:lvl1pPr>
          </a:lstStyle>
          <a:p>
            <a:pPr/>
            <a:r>
              <a:t>Roadmap to Brownfields Redevelopment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6" name="Sea turtle swimming underwater with a school of fish" descr="Sea turtle swimming underwater with a school of fish"/>
          <p:cNvPicPr>
            <a:picLocks noChangeAspect="1"/>
          </p:cNvPicPr>
          <p:nvPr>
            <p:ph type="pic" idx="21"/>
          </p:nvPr>
        </p:nvPicPr>
        <p:blipFill>
          <a:blip r:embed="rId2">
            <a:extLst/>
          </a:blip>
          <a:srcRect l="11713" t="0" r="32619" b="0"/>
          <a:stretch>
            <a:fillRect/>
          </a:stretch>
        </p:blipFill>
        <p:spPr>
          <a:xfrm>
            <a:off x="12192000" y="-1"/>
            <a:ext cx="12192001" cy="13716001"/>
          </a:xfrm>
          <a:prstGeom prst="rect">
            <a:avLst/>
          </a:prstGeom>
        </p:spPr>
      </p:pic>
      <p:sp>
        <p:nvSpPr>
          <p:cNvPr id="177"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178"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p>
        </p:txBody>
      </p:sp>
      <p:sp>
        <p:nvSpPr>
          <p:cNvPr id="179" name="Garland march 5, 2022"/>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lvl1pPr defTabSz="412750">
              <a:defRPr spc="84" sz="1400"/>
            </a:lvl1pPr>
          </a:lstStyle>
          <a:p>
            <a:pPr/>
            <a:r>
              <a:t>Garland march 5, 2022</a:t>
            </a:r>
          </a:p>
        </p:txBody>
      </p:sp>
      <p:sp>
        <p:nvSpPr>
          <p:cNvPr id="180" name="Brownfields: the case for urban redevelopment"/>
          <p:cNvSpPr txBox="1"/>
          <p:nvPr>
            <p:ph type="title"/>
          </p:nvPr>
        </p:nvSpPr>
        <p:spPr>
          <a:xfrm>
            <a:off x="579384" y="3922612"/>
            <a:ext cx="11049001" cy="7036978"/>
          </a:xfrm>
          <a:prstGeom prst="rect">
            <a:avLst/>
          </a:prstGeom>
        </p:spPr>
        <p:txBody>
          <a:bodyPr/>
          <a:lstStyle>
            <a:lvl1pPr defTabSz="808990">
              <a:defRPr spc="-268" sz="13426"/>
            </a:lvl1pPr>
          </a:lstStyle>
          <a:p>
            <a:pPr/>
            <a:r>
              <a:t>Brownfields: the case for urban redevelopment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Garland March 5, 2022"/>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Garland March 5, 2022</a:t>
            </a:r>
          </a:p>
        </p:txBody>
      </p:sp>
      <p:sp>
        <p:nvSpPr>
          <p:cNvPr id="183" name="CERCLA: Superfund: requires cleanup of historic contamination that threatens human and environmental health…"/>
          <p:cNvSpPr txBox="1"/>
          <p:nvPr>
            <p:ph type="body" idx="1"/>
          </p:nvPr>
        </p:nvSpPr>
        <p:spPr>
          <a:prstGeom prst="rect">
            <a:avLst/>
          </a:prstGeom>
        </p:spPr>
        <p:txBody>
          <a:bodyPr/>
          <a:lstStyle/>
          <a:p>
            <a:pPr marL="388620" indent="-388620" defTabSz="701675">
              <a:spcBef>
                <a:spcPts val="3000"/>
              </a:spcBef>
              <a:defRPr spc="-35" sz="3570"/>
            </a:pPr>
            <a:r>
              <a:t>CERCLA: Superfund: requires cleanup of historic contamination that threatens human and environmental health</a:t>
            </a:r>
          </a:p>
          <a:p>
            <a:pPr lvl="1" marL="777240" indent="-388620" defTabSz="701675">
              <a:spcBef>
                <a:spcPts val="3000"/>
              </a:spcBef>
              <a:defRPr spc="-35" sz="3570"/>
            </a:pPr>
            <a:r>
              <a:t>threat has to be imminent</a:t>
            </a:r>
          </a:p>
          <a:p>
            <a:pPr lvl="1" marL="777240" indent="-388620" defTabSz="701675">
              <a:spcBef>
                <a:spcPts val="3000"/>
              </a:spcBef>
              <a:defRPr spc="-35" sz="3570"/>
            </a:pPr>
            <a:r>
              <a:t>ex. San Jacinto River Pits:  Dioxin-laden waste pits that are IN the San Jacinto River just north of the I-10 bridge—actively releasing highly toxic material to river, wildlife, and people</a:t>
            </a:r>
          </a:p>
          <a:p>
            <a:pPr marL="388620" indent="-388620" defTabSz="701675">
              <a:spcBef>
                <a:spcPts val="3000"/>
              </a:spcBef>
              <a:defRPr spc="-35" sz="3570"/>
            </a:pPr>
            <a:r>
              <a:t>But what about old industrial sites where the contamination is unknown? </a:t>
            </a:r>
          </a:p>
          <a:p>
            <a:pPr marL="388620" indent="-388620" defTabSz="701675">
              <a:spcBef>
                <a:spcPts val="3000"/>
              </a:spcBef>
              <a:defRPr spc="-35" sz="3570"/>
            </a:pPr>
            <a:r>
              <a:t>Many such sites are in urban areas</a:t>
            </a:r>
          </a:p>
          <a:p>
            <a:pPr lvl="1" marL="777240" indent="-388620" defTabSz="701675">
              <a:spcBef>
                <a:spcPts val="3000"/>
              </a:spcBef>
              <a:defRPr spc="-35" sz="3570"/>
            </a:pPr>
            <a:r>
              <a:t>Site got abandoned, or reused for something else for a while, but eventually was empty</a:t>
            </a:r>
          </a:p>
          <a:p>
            <a:pPr lvl="1" marL="777240" indent="-388620" defTabSz="701675">
              <a:spcBef>
                <a:spcPts val="3000"/>
              </a:spcBef>
              <a:defRPr spc="-35" sz="3570"/>
            </a:pPr>
            <a:r>
              <a:t>Abandoned lots and buildings: problems for city: crack houses, homeless encampments, rats, weeds, criminal activity</a:t>
            </a:r>
          </a:p>
          <a:p>
            <a:pPr lvl="1" marL="777240" indent="-388620" defTabSz="701675">
              <a:spcBef>
                <a:spcPts val="3000"/>
              </a:spcBef>
              <a:defRPr spc="-35" sz="3570"/>
            </a:pPr>
            <a:r>
              <a:t>Nobody wanted to buy this real estate for fear of CERCLA Liability</a:t>
            </a:r>
          </a:p>
        </p:txBody>
      </p:sp>
      <p:sp>
        <p:nvSpPr>
          <p:cNvPr id="184" name="Urban blight and Superfund"/>
          <p:cNvSpPr txBox="1"/>
          <p:nvPr>
            <p:ph type="title"/>
          </p:nvPr>
        </p:nvSpPr>
        <p:spPr>
          <a:prstGeom prst="rect">
            <a:avLst/>
          </a:prstGeom>
        </p:spPr>
        <p:txBody>
          <a:bodyPr/>
          <a:lstStyle/>
          <a:p>
            <a:pPr/>
            <a:r>
              <a:t>Urban blight and Superfund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Garland March 5, 2022"/>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Garland March 5, 2022</a:t>
            </a:r>
          </a:p>
        </p:txBody>
      </p:sp>
      <p:sp>
        <p:nvSpPr>
          <p:cNvPr id="187" name="Reworded: an entity who owned or owns the facility, or who operates it now or did so in the past, even if they didn’t contribute to the contamination—they are liable for cleanup and for exposures and consequences of them…"/>
          <p:cNvSpPr txBox="1"/>
          <p:nvPr>
            <p:ph type="body" idx="1"/>
          </p:nvPr>
        </p:nvSpPr>
        <p:spPr>
          <a:prstGeom prst="rect">
            <a:avLst/>
          </a:prstGeom>
        </p:spPr>
        <p:txBody>
          <a:bodyPr/>
          <a:lstStyle/>
          <a:p>
            <a:pPr marL="411479" indent="-411479" defTabSz="742950">
              <a:spcBef>
                <a:spcPts val="3200"/>
              </a:spcBef>
              <a:defRPr spc="-37" sz="3780"/>
            </a:pPr>
            <a:r>
              <a:t>Reworded: an entity who </a:t>
            </a:r>
            <a:r>
              <a:rPr u="sng"/>
              <a:t>owned or owns</a:t>
            </a:r>
            <a:r>
              <a:t> the facility, or </a:t>
            </a:r>
            <a:r>
              <a:rPr u="sng"/>
              <a:t>who operates it now or did so in the past, even if they didn’t contribute to the contamination</a:t>
            </a:r>
            <a:r>
              <a:t>—they are liable for cleanup and for exposures and consequences of them</a:t>
            </a:r>
          </a:p>
          <a:p>
            <a:pPr marL="411479" indent="-411479" defTabSz="742950">
              <a:spcBef>
                <a:spcPts val="3200"/>
              </a:spcBef>
              <a:defRPr spc="-37" sz="3780"/>
            </a:pPr>
            <a:r>
              <a:t>2001: An amendment to CERCLA was passed to relieve potential developers from fear of CERCLA liability and encourage redevelopment of city properties</a:t>
            </a:r>
          </a:p>
          <a:p>
            <a:pPr lvl="1" marL="822959" indent="-411479" defTabSz="742950">
              <a:spcBef>
                <a:spcPts val="3200"/>
              </a:spcBef>
              <a:defRPr spc="-37" sz="3780"/>
            </a:pPr>
            <a:r>
              <a:rPr b="1"/>
              <a:t>Small</a:t>
            </a:r>
            <a:r>
              <a:t> </a:t>
            </a:r>
            <a:r>
              <a:rPr b="1"/>
              <a:t>Business Liability Relief and Brownfields Redevelopment Act</a:t>
            </a:r>
            <a:r>
              <a:t> (</a:t>
            </a:r>
            <a:r>
              <a:rPr b="1"/>
              <a:t>Brownfields Amendment</a:t>
            </a:r>
            <a:r>
              <a:t>)</a:t>
            </a:r>
          </a:p>
          <a:p>
            <a:pPr lvl="2" marL="1234439" indent="-411479" defTabSz="742950">
              <a:spcBef>
                <a:spcPts val="3200"/>
              </a:spcBef>
              <a:defRPr spc="-37" sz="3780"/>
            </a:pPr>
            <a:r>
              <a:t>Provided some relief to the definition of owner/operator for the purpose of redeveloping previously contaminated properties in cities</a:t>
            </a:r>
          </a:p>
          <a:p>
            <a:pPr lvl="2" marL="1234439" indent="-411479" defTabSz="742950">
              <a:spcBef>
                <a:spcPts val="3200"/>
              </a:spcBef>
              <a:defRPr spc="-37" sz="3780"/>
            </a:pPr>
            <a:r>
              <a:t>Cities asked for this to happen</a:t>
            </a:r>
          </a:p>
          <a:p>
            <a:pPr lvl="3" marL="1645919" indent="-411479" defTabSz="742950">
              <a:spcBef>
                <a:spcPts val="3200"/>
              </a:spcBef>
              <a:defRPr spc="-37" sz="3780"/>
            </a:pPr>
            <a:r>
              <a:t>Minute Maid Park, the Aquarium Restaurant, Hobby Center—all Houston Brownfields redevelopment projects funded under this Act</a:t>
            </a:r>
          </a:p>
        </p:txBody>
      </p:sp>
      <p:sp>
        <p:nvSpPr>
          <p:cNvPr id="188" name="Owner/Operator Definition under CERCLA"/>
          <p:cNvSpPr txBox="1"/>
          <p:nvPr>
            <p:ph type="title"/>
          </p:nvPr>
        </p:nvSpPr>
        <p:spPr>
          <a:prstGeom prst="rect">
            <a:avLst/>
          </a:prstGeom>
        </p:spPr>
        <p:txBody>
          <a:bodyPr/>
          <a:lstStyle>
            <a:lvl1pPr defTabSz="726440">
              <a:defRPr spc="-211" sz="10560"/>
            </a:lvl1pPr>
          </a:lstStyle>
          <a:p>
            <a:pPr/>
            <a:r>
              <a:t>Owner/Operator Definition under CERCLA</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Brownfield definition: real property, the expansion, redevelopment, or reuse of which may be complicated by the presence of or potential presence of a hazardous substance, pollutant, or contaminant…"/>
          <p:cNvSpPr txBox="1"/>
          <p:nvPr>
            <p:ph type="body" idx="1"/>
          </p:nvPr>
        </p:nvSpPr>
        <p:spPr>
          <a:prstGeom prst="rect">
            <a:avLst/>
          </a:prstGeom>
        </p:spPr>
        <p:txBody>
          <a:bodyPr/>
          <a:lstStyle/>
          <a:p>
            <a:pPr/>
            <a:r>
              <a:t>Brownfield definition: </a:t>
            </a:r>
            <a:r>
              <a:rPr b="1"/>
              <a:t>real property, the expansion, redevelopment, or reuse of which </a:t>
            </a:r>
            <a:r>
              <a:rPr b="1" i="1"/>
              <a:t>may be complicated</a:t>
            </a:r>
            <a:r>
              <a:rPr b="1"/>
              <a:t> by the presence of or potential presence of a hazardous substance, pollutant, or contaminant</a:t>
            </a:r>
            <a:endParaRPr b="1"/>
          </a:p>
          <a:p>
            <a:pPr lvl="1"/>
            <a:r>
              <a:t>Excluded properties: NPL sites (National Priorities List: aka Superfund sites); Administrative Order on Consent (AOC); court ordered cleanup under another statutes</a:t>
            </a:r>
          </a:p>
          <a:p>
            <a:pPr lvl="1"/>
            <a:r>
              <a:t>Created grants/loans/technical assistance for redevelopment projects</a:t>
            </a:r>
          </a:p>
          <a:p>
            <a:pPr lvl="1"/>
            <a:r>
              <a:t>Objective: to encourage and supported redevelopment of industrial and commercial properties and to DISCOURAGE use of “Greenfields” for industrial development</a:t>
            </a:r>
          </a:p>
        </p:txBody>
      </p:sp>
      <p:sp>
        <p:nvSpPr>
          <p:cNvPr id="191" name="Brownfields Amendment"/>
          <p:cNvSpPr txBox="1"/>
          <p:nvPr>
            <p:ph type="title"/>
          </p:nvPr>
        </p:nvSpPr>
        <p:spPr>
          <a:prstGeom prst="rect">
            <a:avLst/>
          </a:prstGeom>
        </p:spPr>
        <p:txBody>
          <a:bodyPr/>
          <a:lstStyle/>
          <a:p>
            <a:pPr/>
            <a:r>
              <a:t>Brownfields Amendment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Brownfields Amendment specifies three defenses again CERCLA liability…"/>
          <p:cNvSpPr txBox="1"/>
          <p:nvPr>
            <p:ph type="body" idx="1"/>
          </p:nvPr>
        </p:nvSpPr>
        <p:spPr>
          <a:prstGeom prst="rect">
            <a:avLst/>
          </a:prstGeom>
        </p:spPr>
        <p:txBody>
          <a:bodyPr/>
          <a:lstStyle/>
          <a:p>
            <a:pPr marL="411479" indent="-411479" defTabSz="742950">
              <a:spcBef>
                <a:spcPts val="3200"/>
              </a:spcBef>
              <a:defRPr spc="-37" sz="3780"/>
            </a:pPr>
            <a:r>
              <a:t>Brownfields Amendment specifies three defenses again CERCLA liability</a:t>
            </a:r>
          </a:p>
          <a:p>
            <a:pPr lvl="1" marL="822959" indent="-411479" defTabSz="742950">
              <a:spcBef>
                <a:spcPts val="3200"/>
              </a:spcBef>
              <a:defRPr spc="-37" sz="3780"/>
            </a:pPr>
            <a:r>
              <a:rPr b="1"/>
              <a:t>Innocent Landowner Defense</a:t>
            </a:r>
            <a:r>
              <a:t>: I inherited from my uncle and I didn’t cause any contamination on this site</a:t>
            </a:r>
          </a:p>
          <a:p>
            <a:pPr lvl="1" marL="822959" indent="-411479" defTabSz="742950">
              <a:spcBef>
                <a:spcPts val="3200"/>
              </a:spcBef>
              <a:defRPr spc="-37" sz="3780"/>
            </a:pPr>
            <a:r>
              <a:rPr b="1"/>
              <a:t>Contiguous Property Owner Defense</a:t>
            </a:r>
            <a:r>
              <a:t>: I have adjacent property and contamination migrated onto my site from another property. </a:t>
            </a:r>
          </a:p>
          <a:p>
            <a:pPr lvl="1" marL="822959" indent="-411479" defTabSz="742950">
              <a:spcBef>
                <a:spcPts val="3200"/>
              </a:spcBef>
              <a:defRPr spc="-37" sz="3780"/>
            </a:pPr>
            <a:r>
              <a:rPr b="1"/>
              <a:t>The Bona Fide Purchaser Exemption</a:t>
            </a:r>
            <a:r>
              <a:t>: I am buying this land for redevelopment and I never operated or owned any facility this parcel in the past</a:t>
            </a:r>
          </a:p>
          <a:p>
            <a:pPr marL="411479" indent="-411479" defTabSz="742950">
              <a:spcBef>
                <a:spcPts val="3200"/>
              </a:spcBef>
              <a:defRPr spc="-37" sz="3780"/>
            </a:pPr>
            <a:r>
              <a:t>Brownfields says: in order to qualify for any of these defenses, you need to conduct “ALL APPROPRIATE INQUIRIES” into the history of this site (AAI)</a:t>
            </a:r>
          </a:p>
          <a:p>
            <a:pPr marL="411479" indent="-411479" defTabSz="742950">
              <a:spcBef>
                <a:spcPts val="3200"/>
              </a:spcBef>
              <a:defRPr spc="-37" sz="3780"/>
            </a:pPr>
            <a:r>
              <a:t>How do we do All Appropriate Inquiries?  We conduct a Phase I Environmental Site Assessment according to ASTM 1527.</a:t>
            </a:r>
          </a:p>
        </p:txBody>
      </p:sp>
      <p:sp>
        <p:nvSpPr>
          <p:cNvPr id="194" name="Defenses against CERCLA Liability"/>
          <p:cNvSpPr txBox="1"/>
          <p:nvPr>
            <p:ph type="title"/>
          </p:nvPr>
        </p:nvSpPr>
        <p:spPr>
          <a:prstGeom prst="rect">
            <a:avLst/>
          </a:prstGeom>
        </p:spPr>
        <p:txBody>
          <a:bodyPr/>
          <a:lstStyle/>
          <a:p>
            <a:pPr/>
            <a:r>
              <a:t>Defenses against CERCLA Liability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Administered by the EPA…"/>
          <p:cNvSpPr txBox="1"/>
          <p:nvPr>
            <p:ph type="body" idx="1"/>
          </p:nvPr>
        </p:nvSpPr>
        <p:spPr>
          <a:prstGeom prst="rect">
            <a:avLst/>
          </a:prstGeom>
        </p:spPr>
        <p:txBody>
          <a:bodyPr/>
          <a:lstStyle/>
          <a:p>
            <a:pPr marL="452627" indent="-452627" defTabSz="817244">
              <a:spcBef>
                <a:spcPts val="3500"/>
              </a:spcBef>
              <a:defRPr spc="-41" sz="4158"/>
            </a:pPr>
            <a:r>
              <a:t>Administered by the EPA</a:t>
            </a:r>
          </a:p>
          <a:p>
            <a:pPr marL="452627" indent="-452627" defTabSz="817244">
              <a:spcBef>
                <a:spcPts val="3500"/>
              </a:spcBef>
              <a:defRPr spc="-41" sz="4158"/>
            </a:pPr>
            <a:r>
              <a:t>Grants</a:t>
            </a:r>
          </a:p>
          <a:p>
            <a:pPr lvl="1" marL="905255" indent="-452627" defTabSz="817244">
              <a:spcBef>
                <a:spcPts val="3500"/>
              </a:spcBef>
              <a:defRPr spc="-41" sz="4158"/>
            </a:pPr>
            <a:r>
              <a:t>Site assessment</a:t>
            </a:r>
          </a:p>
          <a:p>
            <a:pPr lvl="1" marL="905255" indent="-452627" defTabSz="817244">
              <a:spcBef>
                <a:spcPts val="3500"/>
              </a:spcBef>
              <a:defRPr spc="-41" sz="4158"/>
            </a:pPr>
            <a:r>
              <a:t>Site Cleanup</a:t>
            </a:r>
          </a:p>
          <a:p>
            <a:pPr marL="452627" indent="-452627" defTabSz="817244">
              <a:spcBef>
                <a:spcPts val="3500"/>
              </a:spcBef>
              <a:defRPr spc="-41" sz="4158"/>
            </a:pPr>
            <a:r>
              <a:t>Loans</a:t>
            </a:r>
          </a:p>
          <a:p>
            <a:pPr marL="452627" indent="-452627" defTabSz="817244">
              <a:spcBef>
                <a:spcPts val="3500"/>
              </a:spcBef>
              <a:defRPr spc="-41" sz="4158"/>
            </a:pPr>
            <a:r>
              <a:t>Multipurpose grants</a:t>
            </a:r>
          </a:p>
          <a:p>
            <a:pPr marL="452627" indent="-452627" defTabSz="817244">
              <a:spcBef>
                <a:spcPts val="3500"/>
              </a:spcBef>
              <a:defRPr spc="-41" sz="4158"/>
            </a:pPr>
            <a:r>
              <a:t>Job Training Grants</a:t>
            </a:r>
          </a:p>
          <a:p>
            <a:pPr marL="452627" indent="-452627" defTabSz="817244">
              <a:spcBef>
                <a:spcPts val="3500"/>
              </a:spcBef>
              <a:defRPr spc="-41" sz="4158"/>
            </a:pPr>
            <a:r>
              <a:rPr u="sng">
                <a:hlinkClick r:id="rId2" invalidUrl="" action="" tgtFrame="" tooltip="" history="1" highlightClick="0" endSnd="0"/>
              </a:rPr>
              <a:t>https://www.epa.gov/brownfields</a:t>
            </a:r>
          </a:p>
        </p:txBody>
      </p:sp>
      <p:sp>
        <p:nvSpPr>
          <p:cNvPr id="197" name="Federal Brownfields Programs"/>
          <p:cNvSpPr txBox="1"/>
          <p:nvPr>
            <p:ph type="title"/>
          </p:nvPr>
        </p:nvSpPr>
        <p:spPr>
          <a:prstGeom prst="rect">
            <a:avLst/>
          </a:prstGeom>
        </p:spPr>
        <p:txBody>
          <a:bodyPr/>
          <a:lstStyle/>
          <a:p>
            <a:pPr/>
            <a:r>
              <a:t>Federal Brownfields Programs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In Texas: administered under two agencies…"/>
          <p:cNvSpPr txBox="1"/>
          <p:nvPr>
            <p:ph type="body" idx="1"/>
          </p:nvPr>
        </p:nvSpPr>
        <p:spPr>
          <a:xfrm>
            <a:off x="571500" y="3890207"/>
            <a:ext cx="23241000" cy="7697009"/>
          </a:xfrm>
          <a:prstGeom prst="rect">
            <a:avLst/>
          </a:prstGeom>
        </p:spPr>
        <p:txBody>
          <a:bodyPr/>
          <a:lstStyle/>
          <a:p>
            <a:pPr marL="448055" indent="-448055" defTabSz="808990">
              <a:spcBef>
                <a:spcPts val="3500"/>
              </a:spcBef>
              <a:defRPr spc="-41" sz="4116"/>
            </a:pPr>
            <a:r>
              <a:t>In Texas: administered under two agencies</a:t>
            </a:r>
          </a:p>
          <a:p>
            <a:pPr lvl="1" marL="896111" indent="-448055" defTabSz="808990">
              <a:spcBef>
                <a:spcPts val="3500"/>
              </a:spcBef>
              <a:defRPr spc="-41" sz="4116"/>
            </a:pPr>
            <a:r>
              <a:rPr b="1"/>
              <a:t>TCEQ</a:t>
            </a:r>
            <a:r>
              <a:t>: which houses Brownfields in the </a:t>
            </a:r>
            <a:r>
              <a:rPr b="1"/>
              <a:t>Voluntary Cleanup Program (VCP)</a:t>
            </a:r>
            <a:endParaRPr b="1"/>
          </a:p>
          <a:p>
            <a:pPr lvl="1" marL="896111" indent="-448055" defTabSz="808990">
              <a:spcBef>
                <a:spcPts val="3500"/>
              </a:spcBef>
              <a:defRPr b="1" spc="-41" sz="4116"/>
            </a:pPr>
            <a:r>
              <a:t>TO REDEVELOP A BROWFIELD IN TEXAS, YOU MUST ENROLL YOUR SITE IN THE VCP AND WORK WITH A STATE PROJECT MANAGER THROUGHOUT THIS PROCESS!!!</a:t>
            </a:r>
          </a:p>
          <a:p>
            <a:pPr lvl="2" marL="1344168" indent="-448055" defTabSz="808990">
              <a:spcBef>
                <a:spcPts val="3500"/>
              </a:spcBef>
              <a:defRPr spc="-41" sz="4116"/>
            </a:pPr>
            <a:r>
              <a:rPr u="sng">
                <a:hlinkClick r:id="rId2" invalidUrl="" action="" tgtFrame="" tooltip="" history="1" highlightClick="0" endSnd="0"/>
              </a:rPr>
              <a:t>https://www.tceq.texas.gov/remediation/bsa</a:t>
            </a:r>
            <a:endParaRPr b="1"/>
          </a:p>
          <a:p>
            <a:pPr lvl="2" marL="1344168" indent="-448055" defTabSz="808990">
              <a:spcBef>
                <a:spcPts val="3500"/>
              </a:spcBef>
              <a:defRPr spc="-41" sz="4116"/>
            </a:pPr>
            <a:r>
              <a:t>Brownfields Assessment services: has contractors who will do these assessments for you</a:t>
            </a:r>
          </a:p>
          <a:p>
            <a:pPr lvl="2" marL="1344168" indent="-448055" defTabSz="808990">
              <a:spcBef>
                <a:spcPts val="3500"/>
              </a:spcBef>
              <a:defRPr spc="-41" sz="4116"/>
            </a:pPr>
            <a:r>
              <a:t>Innocent owner/operator certificates which go with the landowner or facility operator (AAI under CERCLA/Brownfields Amendment goes with the Property (good for one year))</a:t>
            </a:r>
          </a:p>
          <a:p>
            <a:pPr lvl="1" marL="896111" indent="-448055" defTabSz="808990">
              <a:spcBef>
                <a:spcPts val="3500"/>
              </a:spcBef>
              <a:defRPr spc="-41" sz="4116"/>
            </a:pPr>
            <a:r>
              <a:rPr b="1"/>
              <a:t>Texas Railroad Commission</a:t>
            </a:r>
            <a:r>
              <a:t>: which deals specifically with oil/gas related Brownfields</a:t>
            </a:r>
          </a:p>
        </p:txBody>
      </p:sp>
      <p:sp>
        <p:nvSpPr>
          <p:cNvPr id="200" name="State Brownfields Program"/>
          <p:cNvSpPr txBox="1"/>
          <p:nvPr>
            <p:ph type="title"/>
          </p:nvPr>
        </p:nvSpPr>
        <p:spPr>
          <a:prstGeom prst="rect">
            <a:avLst/>
          </a:prstGeom>
        </p:spPr>
        <p:txBody>
          <a:bodyPr/>
          <a:lstStyle/>
          <a:p>
            <a:pPr/>
            <a:r>
              <a:t>State Brownfields Program</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Municipalities (cities, counties, villages, incorporated towns…)…"/>
          <p:cNvSpPr txBox="1"/>
          <p:nvPr>
            <p:ph type="body" idx="1"/>
          </p:nvPr>
        </p:nvSpPr>
        <p:spPr>
          <a:prstGeom prst="rect">
            <a:avLst/>
          </a:prstGeom>
        </p:spPr>
        <p:txBody>
          <a:bodyPr/>
          <a:lstStyle/>
          <a:p>
            <a:pPr marL="397763" indent="-397763" defTabSz="718184">
              <a:spcBef>
                <a:spcPts val="3100"/>
              </a:spcBef>
              <a:defRPr spc="-36" sz="3654"/>
            </a:pPr>
            <a:r>
              <a:t>Municipalities (cities, counties, villages, incorporated towns…)</a:t>
            </a:r>
          </a:p>
          <a:p>
            <a:pPr marL="397763" indent="-397763" defTabSz="718184">
              <a:spcBef>
                <a:spcPts val="3100"/>
              </a:spcBef>
              <a:defRPr spc="-36" sz="3654"/>
            </a:pPr>
            <a:r>
              <a:t>Non-profit economic development entities</a:t>
            </a:r>
          </a:p>
          <a:p>
            <a:pPr marL="397763" indent="-397763" defTabSz="718184">
              <a:spcBef>
                <a:spcPts val="3100"/>
              </a:spcBef>
              <a:defRPr spc="-36" sz="3654"/>
            </a:pPr>
            <a:r>
              <a:t>For-profit entities that PARTNER with one of the above organizations</a:t>
            </a:r>
          </a:p>
          <a:p>
            <a:pPr lvl="1" marL="795527" indent="-397763" defTabSz="718184">
              <a:spcBef>
                <a:spcPts val="3100"/>
              </a:spcBef>
              <a:defRPr spc="-36" sz="3654"/>
            </a:pPr>
            <a:r>
              <a:t>Legal agreement to work together on the redevelopment</a:t>
            </a:r>
          </a:p>
          <a:p>
            <a:pPr lvl="1" marL="795527" indent="-397763" defTabSz="718184">
              <a:spcBef>
                <a:spcPts val="3100"/>
              </a:spcBef>
              <a:defRPr spc="-36" sz="3654"/>
            </a:pPr>
            <a:r>
              <a:t>Cost-sharing; specifies who oversees the project and who pays the rest of costs</a:t>
            </a:r>
          </a:p>
          <a:p>
            <a:pPr marL="397763" indent="-397763" defTabSz="718184">
              <a:spcBef>
                <a:spcPts val="3100"/>
              </a:spcBef>
              <a:defRPr spc="-36" sz="3654"/>
            </a:pPr>
            <a:r>
              <a:t>Brownfields Grants and Loans have caps: </a:t>
            </a:r>
          </a:p>
          <a:p>
            <a:pPr lvl="1" marL="795527" indent="-397763" defTabSz="718184">
              <a:spcBef>
                <a:spcPts val="3100"/>
              </a:spcBef>
              <a:defRPr spc="-36" sz="3654"/>
            </a:pPr>
            <a:r>
              <a:t>up to $250,000 to do site assessment</a:t>
            </a:r>
          </a:p>
          <a:p>
            <a:pPr lvl="1" marL="795527" indent="-397763" defTabSz="718184">
              <a:spcBef>
                <a:spcPts val="3100"/>
              </a:spcBef>
              <a:defRPr spc="-36" sz="3654"/>
            </a:pPr>
            <a:r>
              <a:t>Up to $1 million for cleanup</a:t>
            </a:r>
          </a:p>
          <a:p>
            <a:pPr lvl="1" marL="795527" indent="-397763" defTabSz="718184">
              <a:spcBef>
                <a:spcPts val="3100"/>
              </a:spcBef>
              <a:defRPr spc="-36" sz="3654"/>
            </a:pPr>
            <a:r>
              <a:t>For-profit partner often covers additional costs above the grant</a:t>
            </a:r>
          </a:p>
        </p:txBody>
      </p:sp>
      <p:sp>
        <p:nvSpPr>
          <p:cNvPr id="203" name="Who is eligible for Brownfields Grants and Loans?"/>
          <p:cNvSpPr txBox="1"/>
          <p:nvPr>
            <p:ph type="title"/>
          </p:nvPr>
        </p:nvSpPr>
        <p:spPr>
          <a:prstGeom prst="rect">
            <a:avLst/>
          </a:prstGeom>
        </p:spPr>
        <p:txBody>
          <a:bodyPr/>
          <a:lstStyle>
            <a:lvl1pPr defTabSz="627379">
              <a:defRPr spc="-182" sz="9120"/>
            </a:lvl1pPr>
          </a:lstStyle>
          <a:p>
            <a:pPr/>
            <a:r>
              <a:t>Who is eligible for Brownfields Grants and Loans?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8_Academy">
  <a:themeElements>
    <a:clrScheme name="28_Academy">
      <a:dk1>
        <a:srgbClr val="000034"/>
      </a:dk1>
      <a:lt1>
        <a:srgbClr val="3B39E4"/>
      </a:lt1>
      <a:dk2>
        <a:srgbClr val="555952"/>
      </a:dk2>
      <a:lt2>
        <a:srgbClr val="D6DCCF"/>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Founders Grotesk Semibold"/>
        <a:ea typeface="Founders Grotesk Semibold"/>
        <a:cs typeface="Founders Grotesk Semibold"/>
      </a:majorFont>
      <a:minorFont>
        <a:latin typeface="Founders Grotesk Semibold"/>
        <a:ea typeface="Founders Grotesk Semibold"/>
        <a:cs typeface="Founders Grotesk Semibold"/>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2304"/>
            <a:satOff val="23749"/>
            <a:lumOff val="-45745"/>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all" i="0" spc="156" strike="noStrike" sz="2600" u="none" kumimoji="0" normalizeH="0">
            <a:ln>
              <a:noFill/>
            </a:ln>
            <a:solidFill>
              <a:srgbClr val="FFFFFF"/>
            </a:solidFill>
            <a:effectLst/>
            <a:uFillTx/>
            <a:latin typeface="Founders Grotesk Condensed"/>
            <a:ea typeface="Founders Grotesk Condensed"/>
            <a:cs typeface="Founders Grotesk Condensed"/>
            <a:sym typeface="Founders Grotesk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143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Founders Grotesk Text"/>
            <a:ea typeface="Founders Grotesk Text"/>
            <a:cs typeface="Founders Grotesk Text"/>
            <a:sym typeface="Founders Grotesk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8_Academy">
  <a:themeElements>
    <a:clrScheme name="28_Academy">
      <a:dk1>
        <a:srgbClr val="000000"/>
      </a:dk1>
      <a:lt1>
        <a:srgbClr val="FFFFFF"/>
      </a:lt1>
      <a:dk2>
        <a:srgbClr val="555952"/>
      </a:dk2>
      <a:lt2>
        <a:srgbClr val="D6DCCF"/>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Founders Grotesk Semibold"/>
        <a:ea typeface="Founders Grotesk Semibold"/>
        <a:cs typeface="Founders Grotesk Semibold"/>
      </a:majorFont>
      <a:minorFont>
        <a:latin typeface="Founders Grotesk Semibold"/>
        <a:ea typeface="Founders Grotesk Semibold"/>
        <a:cs typeface="Founders Grotesk Semibold"/>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2304"/>
            <a:satOff val="23749"/>
            <a:lumOff val="-45745"/>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all" i="0" spc="156" strike="noStrike" sz="2600" u="none" kumimoji="0" normalizeH="0">
            <a:ln>
              <a:noFill/>
            </a:ln>
            <a:solidFill>
              <a:srgbClr val="FFFFFF"/>
            </a:solidFill>
            <a:effectLst/>
            <a:uFillTx/>
            <a:latin typeface="Founders Grotesk Condensed"/>
            <a:ea typeface="Founders Grotesk Condensed"/>
            <a:cs typeface="Founders Grotesk Condensed"/>
            <a:sym typeface="Founders Grotesk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143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Founders Grotesk Text"/>
            <a:ea typeface="Founders Grotesk Text"/>
            <a:cs typeface="Founders Grotesk Text"/>
            <a:sym typeface="Founders Grotesk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