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8"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9144000" cy="5143500" type="screen16x9"/>
  <p:notesSz cx="6858000" cy="9144000"/>
  <p:embeddedFontLst>
    <p:embeddedFont>
      <p:font typeface="Century Gothic" panose="020B0502020202020204" pitchFamily="34" charset="0"/>
      <p:regular r:id="rId21"/>
      <p:bold r:id="rId22"/>
      <p:italic r:id="rId23"/>
      <p:boldItalic r:id="rId24"/>
    </p:embeddedFont>
    <p:embeddedFont>
      <p:font typeface="Merriweather" panose="02060503050406030704" pitchFamily="18" charset="0"/>
      <p:regular r:id="rId25"/>
      <p:bold r:id="rId26"/>
      <p:italic r:id="rId27"/>
      <p:boldItalic r:id="rId28"/>
    </p:embeddedFont>
    <p:embeddedFont>
      <p:font typeface="Merriweather Black" panose="00000A00000000000000" pitchFamily="2" charset="0"/>
      <p:bold r:id="rId29"/>
      <p:boldItalic r:id="rId30"/>
    </p:embeddedFont>
    <p:embeddedFont>
      <p:font typeface="Montserrat" panose="00000500000000000000" pitchFamily="2" charset="0"/>
      <p:regular r:id="rId31"/>
      <p:bold r:id="rId32"/>
      <p:italic r:id="rId33"/>
      <p:boldItalic r:id="rId34"/>
    </p:embeddedFont>
    <p:embeddedFont>
      <p:font typeface="Roboto" panose="02000000000000000000" pitchFamily="2" charset="0"/>
      <p:regular r:id="rId35"/>
      <p:bold r:id="rId36"/>
      <p:italic r:id="rId37"/>
      <p:boldItalic r:id="rId38"/>
    </p:embeddedFont>
    <p:embeddedFont>
      <p:font typeface="Roboto Black" panose="02000000000000000000" pitchFamily="2" charset="0"/>
      <p:bold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4E0948E-0802-44DB-9E17-F47CC683B732}">
  <a:tblStyle styleId="{54E0948E-0802-44DB-9E17-F47CC683B732}"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A10EBFFE-7F63-446A-AE17-840974BD8609}"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3" d="100"/>
          <a:sy n="113" d="100"/>
        </p:scale>
        <p:origin x="120" y="4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font" Target="fonts/font19.fntdata"/><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20" Type="http://schemas.openxmlformats.org/officeDocument/2006/relationships/notesMaster" Target="notesMasters/notesMaster1.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voll, Kent A" userId="9ebe52d3-2287-455c-a3e0-29d700b743a2" providerId="ADAL" clId="{3117ED66-A153-4AFF-9D7C-5AC60C99280B}"/>
    <pc:docChg chg="modSld">
      <pc:chgData name="Divoll, Kent A" userId="9ebe52d3-2287-455c-a3e0-29d700b743a2" providerId="ADAL" clId="{3117ED66-A153-4AFF-9D7C-5AC60C99280B}" dt="2025-02-13T23:59:56.890" v="21" actId="20577"/>
      <pc:docMkLst>
        <pc:docMk/>
      </pc:docMkLst>
      <pc:sldChg chg="modSp mod">
        <pc:chgData name="Divoll, Kent A" userId="9ebe52d3-2287-455c-a3e0-29d700b743a2" providerId="ADAL" clId="{3117ED66-A153-4AFF-9D7C-5AC60C99280B}" dt="2025-02-13T23:59:56.890" v="21" actId="20577"/>
        <pc:sldMkLst>
          <pc:docMk/>
          <pc:sldMk cId="0" sldId="270"/>
        </pc:sldMkLst>
        <pc:spChg chg="mod">
          <ac:chgData name="Divoll, Kent A" userId="9ebe52d3-2287-455c-a3e0-29d700b743a2" providerId="ADAL" clId="{3117ED66-A153-4AFF-9D7C-5AC60C99280B}" dt="2025-02-13T23:59:56.890" v="21" actId="20577"/>
          <ac:spMkLst>
            <pc:docMk/>
            <pc:sldMk cId="0" sldId="270"/>
            <ac:spMk id="19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a5633c149d_0_0: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a5633c149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30173e7feb_0_994: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330173e7feb_0_9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330173e7feb_0_207: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330173e7feb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Long and Short Term gains.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330173e7feb_0_470: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330173e7feb_0_4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330173e7feb_0_480: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330173e7feb_0_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330173e7feb_0_1005: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330173e7feb_0_10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330173e7feb_0_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330173e7feb_0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330173e7feb_0_1016: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330173e7feb_0_10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a5633c149d_0_31: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a5633c149d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9cabe60315_0_46: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9cabe60315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330173e7feb_0_0: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330173e7fe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Montserrat"/>
                <a:ea typeface="Montserrat"/>
                <a:cs typeface="Montserrat"/>
                <a:sym typeface="Montserrat"/>
              </a:rPr>
              <a:t>Facilitator:</a:t>
            </a:r>
            <a:endParaRPr b="1">
              <a:latin typeface="Montserrat"/>
              <a:ea typeface="Montserrat"/>
              <a:cs typeface="Montserrat"/>
              <a:sym typeface="Montserrat"/>
            </a:endParaRPr>
          </a:p>
          <a:p>
            <a:pPr marL="0" lvl="0" indent="0" algn="l" rtl="0">
              <a:spcBef>
                <a:spcPts val="0"/>
              </a:spcBef>
              <a:spcAft>
                <a:spcPts val="0"/>
              </a:spcAft>
              <a:buNone/>
            </a:pPr>
            <a:r>
              <a:rPr lang="en">
                <a:latin typeface="Montserrat"/>
                <a:ea typeface="Montserrat"/>
                <a:cs typeface="Montserrat"/>
                <a:sym typeface="Montserrat"/>
              </a:rPr>
              <a:t>Welcome and Introductions - invite all participants to use the chat feature to introduce themselves and maybe something unique they would like to share with the group. </a:t>
            </a:r>
            <a:endParaRPr>
              <a:latin typeface="Montserrat"/>
              <a:ea typeface="Montserrat"/>
              <a:cs typeface="Montserrat"/>
              <a:sym typeface="Montserrat"/>
            </a:endParaRPr>
          </a:p>
          <a:p>
            <a:pPr marL="0" lvl="0" indent="0" algn="l" rtl="0">
              <a:spcBef>
                <a:spcPts val="0"/>
              </a:spcBef>
              <a:spcAft>
                <a:spcPts val="0"/>
              </a:spcAft>
              <a:buNone/>
            </a:pPr>
            <a:endParaRPr>
              <a:latin typeface="Montserrat"/>
              <a:ea typeface="Montserrat"/>
              <a:cs typeface="Montserrat"/>
              <a:sym typeface="Montserrat"/>
            </a:endParaRPr>
          </a:p>
          <a:p>
            <a:pPr marL="0" lvl="0" indent="0" algn="l" rtl="0">
              <a:spcBef>
                <a:spcPts val="0"/>
              </a:spcBef>
              <a:spcAft>
                <a:spcPts val="0"/>
              </a:spcAft>
              <a:buNone/>
            </a:pPr>
            <a:r>
              <a:rPr lang="en">
                <a:latin typeface="Montserrat"/>
                <a:ea typeface="Montserrat"/>
                <a:cs typeface="Montserrat"/>
                <a:sym typeface="Montserrat"/>
              </a:rPr>
              <a:t>Introduce facilitators and their role at UHCL</a:t>
            </a:r>
            <a:endParaRPr>
              <a:latin typeface="Montserrat"/>
              <a:ea typeface="Montserrat"/>
              <a:cs typeface="Montserrat"/>
              <a:sym typeface="Montserrat"/>
            </a:endParaRPr>
          </a:p>
          <a:p>
            <a:pPr marL="457200" lvl="0" indent="-317500" algn="l" rtl="0">
              <a:spcBef>
                <a:spcPts val="0"/>
              </a:spcBef>
              <a:spcAft>
                <a:spcPts val="0"/>
              </a:spcAft>
              <a:buSzPts val="1400"/>
              <a:buFont typeface="Montserrat"/>
              <a:buChar char="●"/>
            </a:pPr>
            <a:r>
              <a:rPr lang="en">
                <a:latin typeface="Montserrat"/>
                <a:ea typeface="Montserrat"/>
                <a:cs typeface="Montserrat"/>
                <a:sym typeface="Montserrat"/>
              </a:rPr>
              <a:t>Kent</a:t>
            </a:r>
            <a:endParaRPr>
              <a:latin typeface="Montserrat"/>
              <a:ea typeface="Montserrat"/>
              <a:cs typeface="Montserrat"/>
              <a:sym typeface="Montserrat"/>
            </a:endParaRPr>
          </a:p>
          <a:p>
            <a:pPr marL="457200" lvl="0" indent="-317500" algn="l" rtl="0">
              <a:spcBef>
                <a:spcPts val="0"/>
              </a:spcBef>
              <a:spcAft>
                <a:spcPts val="0"/>
              </a:spcAft>
              <a:buSzPts val="1400"/>
              <a:buFont typeface="Montserrat"/>
              <a:buChar char="●"/>
            </a:pPr>
            <a:r>
              <a:rPr lang="en">
                <a:latin typeface="Montserrat"/>
                <a:ea typeface="Montserrat"/>
                <a:cs typeface="Montserrat"/>
                <a:sym typeface="Montserrat"/>
              </a:rPr>
              <a:t>Neelu</a:t>
            </a:r>
            <a:endParaRPr>
              <a:latin typeface="Montserrat"/>
              <a:ea typeface="Montserrat"/>
              <a:cs typeface="Montserrat"/>
              <a:sym typeface="Montserrat"/>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30173e7feb_0_6: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330173e7feb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330173e7feb_0_97: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330173e7feb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Montserrat"/>
                <a:ea typeface="Montserrat"/>
                <a:cs typeface="Montserrat"/>
                <a:sym typeface="Montserrat"/>
              </a:rPr>
              <a:t>Facilitator:</a:t>
            </a:r>
            <a:endParaRPr b="1">
              <a:latin typeface="Montserrat"/>
              <a:ea typeface="Montserrat"/>
              <a:cs typeface="Montserrat"/>
              <a:sym typeface="Montserrat"/>
            </a:endParaRPr>
          </a:p>
          <a:p>
            <a:pPr marL="0" lvl="0" indent="0" algn="l" rtl="0">
              <a:spcBef>
                <a:spcPts val="0"/>
              </a:spcBef>
              <a:spcAft>
                <a:spcPts val="0"/>
              </a:spcAft>
              <a:buNone/>
            </a:pPr>
            <a:r>
              <a:rPr lang="en">
                <a:latin typeface="Montserrat"/>
                <a:ea typeface="Montserrat"/>
                <a:cs typeface="Montserrat"/>
                <a:sym typeface="Montserrat"/>
              </a:rPr>
              <a:t>Set the stage for the information that will be covered in the time together. </a:t>
            </a:r>
            <a:endParaRPr>
              <a:latin typeface="Montserrat"/>
              <a:ea typeface="Montserrat"/>
              <a:cs typeface="Montserrat"/>
              <a:sym typeface="Montserrat"/>
            </a:endParaRPr>
          </a:p>
          <a:p>
            <a:pPr marL="0" lvl="0" indent="0" algn="l" rtl="0">
              <a:spcBef>
                <a:spcPts val="0"/>
              </a:spcBef>
              <a:spcAft>
                <a:spcPts val="0"/>
              </a:spcAft>
              <a:buNone/>
            </a:pPr>
            <a:r>
              <a:rPr lang="en">
                <a:latin typeface="Montserrat"/>
                <a:ea typeface="Montserrat"/>
                <a:cs typeface="Montserrat"/>
                <a:sym typeface="Montserrat"/>
              </a:rPr>
              <a:t>Also let them know there will be time for questions.  </a:t>
            </a:r>
            <a:endParaRPr>
              <a:latin typeface="Montserrat"/>
              <a:ea typeface="Montserrat"/>
              <a:cs typeface="Montserrat"/>
              <a:sym typeface="Montserrat"/>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330173e7feb_0_197: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330173e7feb_0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330173e7feb_0_202: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330173e7feb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30173e7feb_0_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330173e7feb_0_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might a typical week look like for residents at Goose Creek?</a:t>
            </a:r>
            <a:endParaRPr/>
          </a:p>
          <a:p>
            <a:pPr marL="0" lvl="0" indent="0" algn="l" rtl="0">
              <a:spcBef>
                <a:spcPts val="0"/>
              </a:spcBef>
              <a:spcAft>
                <a:spcPts val="0"/>
              </a:spcAft>
              <a:buNone/>
            </a:pPr>
            <a:endParaRPr/>
          </a:p>
          <a:p>
            <a:pPr marL="0" lvl="0" indent="0" algn="l" rtl="0">
              <a:spcBef>
                <a:spcPts val="0"/>
              </a:spcBef>
              <a:spcAft>
                <a:spcPts val="0"/>
              </a:spcAft>
              <a:buNone/>
            </a:pPr>
            <a:r>
              <a:rPr lang="en"/>
              <a:t>Residents will report to the Goose Creek campus Monday, Tuesday and Wednesday in the first semester.  </a:t>
            </a:r>
            <a:endParaRPr/>
          </a:p>
          <a:p>
            <a:pPr marL="0" lvl="0" indent="0" algn="l" rtl="0">
              <a:spcBef>
                <a:spcPts val="0"/>
              </a:spcBef>
              <a:spcAft>
                <a:spcPts val="0"/>
              </a:spcAft>
              <a:buNone/>
            </a:pPr>
            <a:endParaRPr/>
          </a:p>
          <a:p>
            <a:pPr marL="0" lvl="0" indent="0" algn="l" rtl="0">
              <a:spcBef>
                <a:spcPts val="0"/>
              </a:spcBef>
              <a:spcAft>
                <a:spcPts val="0"/>
              </a:spcAft>
              <a:buNone/>
            </a:pPr>
            <a:r>
              <a:rPr lang="en"/>
              <a:t>On Thursday and Friday, they won’t report to Goose Creek.  Instead, they’ll use those days to take classes at UHCL and work on their coursework.  They’ll also have a seminar course every other week to meet as a cohort and learn strategies specific to their placement.  </a:t>
            </a:r>
            <a:endParaRPr/>
          </a:p>
          <a:p>
            <a:pPr marL="0" lvl="0" indent="0" algn="l" rtl="0">
              <a:spcBef>
                <a:spcPts val="0"/>
              </a:spcBef>
              <a:spcAft>
                <a:spcPts val="0"/>
              </a:spcAft>
              <a:buNone/>
            </a:pPr>
            <a:endParaRPr/>
          </a:p>
          <a:p>
            <a:pPr marL="0" lvl="0" indent="0" algn="l" rtl="0">
              <a:spcBef>
                <a:spcPts val="0"/>
              </a:spcBef>
              <a:spcAft>
                <a:spcPts val="0"/>
              </a:spcAft>
              <a:buNone/>
            </a:pPr>
            <a:r>
              <a:rPr lang="en"/>
              <a:t>In the second semester, residents will report to Goose Creek Monday - Friday.  Every other week they will have a half-day so they can continue to meet with their site coordinator.  UHCL and Goose Creek are working to find the right day and location to minimize travel for residents.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330173e7feb_0_5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330173e7feb_0_5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4000"/>
              </a:lnSpc>
              <a:spcBef>
                <a:spcPts val="0"/>
              </a:spcBef>
              <a:spcAft>
                <a:spcPts val="0"/>
              </a:spcAft>
              <a:buNone/>
            </a:pPr>
            <a:r>
              <a:rPr lang="en"/>
              <a:t>Residency offers so much more than traditional student teaching.  Residents start the school year with their mentor teacher so they can be a part of setting up the classroom, attending back to school events, and being a co-teacher in the classroom from day 1.</a:t>
            </a:r>
            <a:endParaRPr/>
          </a:p>
          <a:p>
            <a:pPr marL="0" lvl="0" indent="0" algn="l" rtl="0">
              <a:lnSpc>
                <a:spcPct val="114000"/>
              </a:lnSpc>
              <a:spcBef>
                <a:spcPts val="300"/>
              </a:spcBef>
              <a:spcAft>
                <a:spcPts val="0"/>
              </a:spcAft>
              <a:buNone/>
            </a:pPr>
            <a:endParaRPr/>
          </a:p>
          <a:p>
            <a:pPr marL="0" lvl="0" indent="0" algn="l" rtl="0">
              <a:lnSpc>
                <a:spcPct val="114000"/>
              </a:lnSpc>
              <a:spcBef>
                <a:spcPts val="300"/>
              </a:spcBef>
              <a:spcAft>
                <a:spcPts val="0"/>
              </a:spcAft>
              <a:buNone/>
            </a:pPr>
            <a:r>
              <a:rPr lang="en"/>
              <a:t>Since residents work with the same host teacher for the entire school year, you’ll have the chance to really learn your students and see them grow.  You’ll also be a regular member of the school community, attending PLCs and professional learning for teachers.  From the beginning, you and your mentor will work together to plan lessons and identify how you can best support students in the classroom. </a:t>
            </a:r>
            <a:endParaRPr/>
          </a:p>
          <a:p>
            <a:pPr marL="0" lvl="0" indent="0" algn="l" rtl="0">
              <a:lnSpc>
                <a:spcPct val="114000"/>
              </a:lnSpc>
              <a:spcBef>
                <a:spcPts val="300"/>
              </a:spcBef>
              <a:spcAft>
                <a:spcPts val="0"/>
              </a:spcAft>
              <a:buNone/>
            </a:pPr>
            <a:endParaRPr/>
          </a:p>
          <a:p>
            <a:pPr marL="0" lvl="0" indent="0" algn="l" rtl="0">
              <a:lnSpc>
                <a:spcPct val="114000"/>
              </a:lnSpc>
              <a:spcBef>
                <a:spcPts val="300"/>
              </a:spcBef>
              <a:spcAft>
                <a:spcPts val="300"/>
              </a:spcAft>
              <a:buNone/>
            </a:pPr>
            <a:r>
              <a:rPr lang="en"/>
              <a:t>As the year progresses you’ll take on more and more responsibility for running the classroom. You’ll be the lead teacher more often and even have to opportunity to try out different grade levels by providing coverage for other teachers occasionally.  This helps ensure that when you have your own class, you’ve gotten to experience all the ins and outs of a school year with your mentor first, answering questions and coaching you along the way.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330173e7feb_0_1010: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330173e7feb_0_10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Goose Creek ISD is the district where all residents will be placed in 25-26.  We’ve selected Goose Creek because of their commitment to working closely with UHCL to ensure our residents have an experience that sets them up for success.  </a:t>
            </a:r>
            <a:endParaRPr/>
          </a:p>
          <a:p>
            <a:pPr marL="0" lvl="0" indent="0" algn="l" rtl="0">
              <a:spcBef>
                <a:spcPts val="0"/>
              </a:spcBef>
              <a:spcAft>
                <a:spcPts val="0"/>
              </a:spcAft>
              <a:buNone/>
            </a:pPr>
            <a:endParaRPr/>
          </a:p>
          <a:p>
            <a:pPr marL="0" lvl="0" indent="0" algn="l" rtl="0">
              <a:spcBef>
                <a:spcPts val="0"/>
              </a:spcBef>
              <a:spcAft>
                <a:spcPts val="0"/>
              </a:spcAft>
              <a:buNone/>
            </a:pPr>
            <a:r>
              <a:rPr lang="en"/>
              <a:t>This means that Goose Creek school leaders have already been working with us to plan for next year’s residents.  We’ve identified two schools, DeZavala and Stephen F. Austin where principals will work with UHCL faculty to select mentor teachers who are committed to support residents for the full school year.  </a:t>
            </a:r>
            <a:endParaRPr/>
          </a:p>
          <a:p>
            <a:pPr marL="0" lvl="0" indent="0" algn="l" rtl="0">
              <a:spcBef>
                <a:spcPts val="0"/>
              </a:spcBef>
              <a:spcAft>
                <a:spcPts val="0"/>
              </a:spcAft>
              <a:buNone/>
            </a:pPr>
            <a:endParaRPr/>
          </a:p>
          <a:p>
            <a:pPr marL="0" lvl="0" indent="0" algn="l" rtl="0">
              <a:spcBef>
                <a:spcPts val="0"/>
              </a:spcBef>
              <a:spcAft>
                <a:spcPts val="0"/>
              </a:spcAft>
              <a:buNone/>
            </a:pPr>
            <a:r>
              <a:rPr lang="en"/>
              <a:t>In addition to being a great place to learn, Goose Creek is a great place to start your career if you decide to stay after residency.  They offer a competitive starting teacher pay rate and have district benefits that prioritize employee’s well being like a wellness center and additional district breaks in October and February for teachers. </a:t>
            </a: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2">
  <p:cSld name="TITLE_2">
    <p:spTree>
      <p:nvGrpSpPr>
        <p:cNvPr id="1" name="Shape 9"/>
        <p:cNvGrpSpPr/>
        <p:nvPr/>
      </p:nvGrpSpPr>
      <p:grpSpPr>
        <a:xfrm>
          <a:off x="0" y="0"/>
          <a:ext cx="0" cy="0"/>
          <a:chOff x="0" y="0"/>
          <a:chExt cx="0" cy="0"/>
        </a:xfrm>
      </p:grpSpPr>
      <p:sp>
        <p:nvSpPr>
          <p:cNvPr id="10" name="Google Shape;10;p2"/>
          <p:cNvSpPr/>
          <p:nvPr/>
        </p:nvSpPr>
        <p:spPr>
          <a:xfrm>
            <a:off x="-53075" y="3919950"/>
            <a:ext cx="9257700" cy="1307400"/>
          </a:xfrm>
          <a:prstGeom prst="rect">
            <a:avLst/>
          </a:prstGeom>
          <a:solidFill>
            <a:srgbClr val="0078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311700" y="4294525"/>
            <a:ext cx="8520600" cy="613500"/>
          </a:xfrm>
          <a:prstGeom prst="rect">
            <a:avLst/>
          </a:prstGeom>
          <a:noFill/>
        </p:spPr>
        <p:txBody>
          <a:bodyPr spcFirstLastPara="1" wrap="square" lIns="91425" tIns="91425" rIns="91425" bIns="91425" anchor="b" anchorCtr="0">
            <a:noAutofit/>
          </a:bodyPr>
          <a:lstStyle>
            <a:lvl1pPr lvl="0" algn="ctr">
              <a:spcBef>
                <a:spcPts val="0"/>
              </a:spcBef>
              <a:spcAft>
                <a:spcPts val="0"/>
              </a:spcAft>
              <a:buClr>
                <a:srgbClr val="FFFFFF"/>
              </a:buClr>
              <a:buSzPts val="3000"/>
              <a:buFont typeface="Merriweather"/>
              <a:buNone/>
              <a:defRPr sz="3000" b="1">
                <a:solidFill>
                  <a:srgbClr val="FFFFFF"/>
                </a:solidFill>
                <a:latin typeface="Merriweather"/>
                <a:ea typeface="Merriweather"/>
                <a:cs typeface="Merriweather"/>
                <a:sym typeface="Merriweather"/>
              </a:defRPr>
            </a:lvl1pPr>
            <a:lvl2pPr lvl="1" algn="ctr">
              <a:spcBef>
                <a:spcPts val="0"/>
              </a:spcBef>
              <a:spcAft>
                <a:spcPts val="0"/>
              </a:spcAft>
              <a:buClr>
                <a:srgbClr val="FFFFFF"/>
              </a:buClr>
              <a:buSzPts val="3000"/>
              <a:buFont typeface="Arial"/>
              <a:buNone/>
              <a:defRPr sz="3000" b="1">
                <a:solidFill>
                  <a:srgbClr val="FFFFFF"/>
                </a:solidFill>
                <a:latin typeface="Arial"/>
                <a:ea typeface="Arial"/>
                <a:cs typeface="Arial"/>
                <a:sym typeface="Arial"/>
              </a:defRPr>
            </a:lvl2pPr>
            <a:lvl3pPr lvl="2" algn="ctr">
              <a:spcBef>
                <a:spcPts val="0"/>
              </a:spcBef>
              <a:spcAft>
                <a:spcPts val="0"/>
              </a:spcAft>
              <a:buClr>
                <a:srgbClr val="FFFFFF"/>
              </a:buClr>
              <a:buSzPts val="3000"/>
              <a:buFont typeface="Arial"/>
              <a:buNone/>
              <a:defRPr sz="3000" b="1">
                <a:solidFill>
                  <a:srgbClr val="FFFFFF"/>
                </a:solidFill>
                <a:latin typeface="Arial"/>
                <a:ea typeface="Arial"/>
                <a:cs typeface="Arial"/>
                <a:sym typeface="Arial"/>
              </a:defRPr>
            </a:lvl3pPr>
            <a:lvl4pPr lvl="3" algn="ctr">
              <a:spcBef>
                <a:spcPts val="0"/>
              </a:spcBef>
              <a:spcAft>
                <a:spcPts val="0"/>
              </a:spcAft>
              <a:buClr>
                <a:srgbClr val="FFFFFF"/>
              </a:buClr>
              <a:buSzPts val="3000"/>
              <a:buFont typeface="Arial"/>
              <a:buNone/>
              <a:defRPr sz="3000" b="1">
                <a:solidFill>
                  <a:srgbClr val="FFFFFF"/>
                </a:solidFill>
                <a:latin typeface="Arial"/>
                <a:ea typeface="Arial"/>
                <a:cs typeface="Arial"/>
                <a:sym typeface="Arial"/>
              </a:defRPr>
            </a:lvl4pPr>
            <a:lvl5pPr lvl="4" algn="ctr">
              <a:spcBef>
                <a:spcPts val="0"/>
              </a:spcBef>
              <a:spcAft>
                <a:spcPts val="0"/>
              </a:spcAft>
              <a:buClr>
                <a:srgbClr val="FFFFFF"/>
              </a:buClr>
              <a:buSzPts val="3000"/>
              <a:buFont typeface="Arial"/>
              <a:buNone/>
              <a:defRPr sz="3000" b="1">
                <a:solidFill>
                  <a:srgbClr val="FFFFFF"/>
                </a:solidFill>
                <a:latin typeface="Arial"/>
                <a:ea typeface="Arial"/>
                <a:cs typeface="Arial"/>
                <a:sym typeface="Arial"/>
              </a:defRPr>
            </a:lvl5pPr>
            <a:lvl6pPr lvl="5" algn="ctr">
              <a:spcBef>
                <a:spcPts val="0"/>
              </a:spcBef>
              <a:spcAft>
                <a:spcPts val="0"/>
              </a:spcAft>
              <a:buClr>
                <a:srgbClr val="FFFFFF"/>
              </a:buClr>
              <a:buSzPts val="3000"/>
              <a:buFont typeface="Arial"/>
              <a:buNone/>
              <a:defRPr sz="3000" b="1">
                <a:solidFill>
                  <a:srgbClr val="FFFFFF"/>
                </a:solidFill>
                <a:latin typeface="Arial"/>
                <a:ea typeface="Arial"/>
                <a:cs typeface="Arial"/>
                <a:sym typeface="Arial"/>
              </a:defRPr>
            </a:lvl6pPr>
            <a:lvl7pPr lvl="6" algn="ctr">
              <a:spcBef>
                <a:spcPts val="0"/>
              </a:spcBef>
              <a:spcAft>
                <a:spcPts val="0"/>
              </a:spcAft>
              <a:buClr>
                <a:srgbClr val="FFFFFF"/>
              </a:buClr>
              <a:buSzPts val="3000"/>
              <a:buFont typeface="Arial"/>
              <a:buNone/>
              <a:defRPr sz="3000" b="1">
                <a:solidFill>
                  <a:srgbClr val="FFFFFF"/>
                </a:solidFill>
                <a:latin typeface="Arial"/>
                <a:ea typeface="Arial"/>
                <a:cs typeface="Arial"/>
                <a:sym typeface="Arial"/>
              </a:defRPr>
            </a:lvl7pPr>
            <a:lvl8pPr lvl="7" algn="ctr">
              <a:spcBef>
                <a:spcPts val="0"/>
              </a:spcBef>
              <a:spcAft>
                <a:spcPts val="0"/>
              </a:spcAft>
              <a:buClr>
                <a:srgbClr val="FFFFFF"/>
              </a:buClr>
              <a:buSzPts val="3000"/>
              <a:buFont typeface="Arial"/>
              <a:buNone/>
              <a:defRPr sz="3000" b="1">
                <a:solidFill>
                  <a:srgbClr val="FFFFFF"/>
                </a:solidFill>
                <a:latin typeface="Arial"/>
                <a:ea typeface="Arial"/>
                <a:cs typeface="Arial"/>
                <a:sym typeface="Arial"/>
              </a:defRPr>
            </a:lvl8pPr>
            <a:lvl9pPr lvl="8" algn="ctr">
              <a:spcBef>
                <a:spcPts val="0"/>
              </a:spcBef>
              <a:spcAft>
                <a:spcPts val="0"/>
              </a:spcAft>
              <a:buClr>
                <a:srgbClr val="FFFFFF"/>
              </a:buClr>
              <a:buSzPts val="3000"/>
              <a:buFont typeface="Arial"/>
              <a:buNone/>
              <a:defRPr sz="3000" b="1">
                <a:solidFill>
                  <a:srgbClr val="FFFFFF"/>
                </a:solidFill>
                <a:latin typeface="Arial"/>
                <a:ea typeface="Arial"/>
                <a:cs typeface="Arial"/>
                <a:sym typeface="Arial"/>
              </a:defRPr>
            </a:lvl9pPr>
          </a:lstStyle>
          <a:p>
            <a:endParaRPr/>
          </a:p>
        </p:txBody>
      </p:sp>
      <p:cxnSp>
        <p:nvCxnSpPr>
          <p:cNvPr id="12" name="Google Shape;12;p2"/>
          <p:cNvCxnSpPr/>
          <p:nvPr/>
        </p:nvCxnSpPr>
        <p:spPr>
          <a:xfrm>
            <a:off x="-113725" y="3919950"/>
            <a:ext cx="9371400" cy="0"/>
          </a:xfrm>
          <a:prstGeom prst="straightConnector1">
            <a:avLst/>
          </a:prstGeom>
          <a:noFill/>
          <a:ln w="38100" cap="flat" cmpd="sng">
            <a:solidFill>
              <a:srgbClr val="00B259"/>
            </a:solidFill>
            <a:prstDash val="solid"/>
            <a:round/>
            <a:headEnd type="none" w="med" len="med"/>
            <a:tailEnd type="none" w="med" len="med"/>
          </a:ln>
        </p:spPr>
      </p:cxnSp>
      <p:pic>
        <p:nvPicPr>
          <p:cNvPr id="13" name="Google Shape;13;p2"/>
          <p:cNvPicPr preferRelativeResize="0"/>
          <p:nvPr/>
        </p:nvPicPr>
        <p:blipFill>
          <a:blip r:embed="rId2">
            <a:alphaModFix/>
          </a:blip>
          <a:stretch>
            <a:fillRect/>
          </a:stretch>
        </p:blipFill>
        <p:spPr>
          <a:xfrm>
            <a:off x="1176675" y="971325"/>
            <a:ext cx="6675273" cy="22265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 Sidebar 1 1">
  <p:cSld name="OBJECT_1_1">
    <p:spTree>
      <p:nvGrpSpPr>
        <p:cNvPr id="1" name="Shape 79"/>
        <p:cNvGrpSpPr/>
        <p:nvPr/>
      </p:nvGrpSpPr>
      <p:grpSpPr>
        <a:xfrm>
          <a:off x="0" y="0"/>
          <a:ext cx="0" cy="0"/>
          <a:chOff x="0" y="0"/>
          <a:chExt cx="0" cy="0"/>
        </a:xfrm>
      </p:grpSpPr>
      <p:pic>
        <p:nvPicPr>
          <p:cNvPr id="80" name="Google Shape;80;p11"/>
          <p:cNvPicPr preferRelativeResize="0"/>
          <p:nvPr/>
        </p:nvPicPr>
        <p:blipFill rotWithShape="1">
          <a:blip r:embed="rId2">
            <a:alphaModFix/>
          </a:blip>
          <a:srcRect l="655" t="15611"/>
          <a:stretch/>
        </p:blipFill>
        <p:spPr>
          <a:xfrm>
            <a:off x="0" y="-9525"/>
            <a:ext cx="9163200" cy="5184776"/>
          </a:xfrm>
          <a:prstGeom prst="rect">
            <a:avLst/>
          </a:prstGeom>
          <a:noFill/>
          <a:ln>
            <a:noFill/>
          </a:ln>
        </p:spPr>
      </p:pic>
      <p:sp>
        <p:nvSpPr>
          <p:cNvPr id="81" name="Google Shape;81;p11"/>
          <p:cNvSpPr txBox="1"/>
          <p:nvPr/>
        </p:nvSpPr>
        <p:spPr>
          <a:xfrm>
            <a:off x="0" y="229800"/>
            <a:ext cx="661200" cy="749400"/>
          </a:xfrm>
          <a:prstGeom prst="rect">
            <a:avLst/>
          </a:prstGeom>
          <a:solidFill>
            <a:srgbClr val="C1D82F"/>
          </a:solidFill>
          <a:ln>
            <a:noFill/>
          </a:ln>
        </p:spPr>
        <p:txBody>
          <a:bodyPr spcFirstLastPara="1" wrap="square" lIns="91425" tIns="91425" rIns="91425" bIns="91425" anchor="ctr" anchorCtr="0">
            <a:noAutofit/>
          </a:bodyPr>
          <a:lstStyle/>
          <a:p>
            <a:pPr marL="457200" lvl="0" indent="0" algn="l" rtl="0">
              <a:spcBef>
                <a:spcPts val="0"/>
              </a:spcBef>
              <a:spcAft>
                <a:spcPts val="0"/>
              </a:spcAft>
              <a:buNone/>
            </a:pPr>
            <a:endParaRPr b="1">
              <a:solidFill>
                <a:srgbClr val="FFFFFF"/>
              </a:solidFill>
              <a:latin typeface="Montserrat"/>
              <a:ea typeface="Montserrat"/>
              <a:cs typeface="Montserrat"/>
              <a:sym typeface="Montserrat"/>
            </a:endParaRPr>
          </a:p>
        </p:txBody>
      </p:sp>
      <p:grpSp>
        <p:nvGrpSpPr>
          <p:cNvPr id="82" name="Google Shape;82;p11"/>
          <p:cNvGrpSpPr/>
          <p:nvPr/>
        </p:nvGrpSpPr>
        <p:grpSpPr>
          <a:xfrm>
            <a:off x="0" y="6350"/>
            <a:ext cx="9163200" cy="5153025"/>
            <a:chOff x="0" y="-9525"/>
            <a:chExt cx="9163200" cy="5153025"/>
          </a:xfrm>
        </p:grpSpPr>
        <p:sp>
          <p:nvSpPr>
            <p:cNvPr id="83" name="Google Shape;83;p11"/>
            <p:cNvSpPr/>
            <p:nvPr/>
          </p:nvSpPr>
          <p:spPr>
            <a:xfrm rot="5400325">
              <a:off x="7089750" y="1095075"/>
              <a:ext cx="3177900" cy="968700"/>
            </a:xfrm>
            <a:prstGeom prst="rect">
              <a:avLst/>
            </a:prstGeom>
            <a:solidFill>
              <a:srgbClr val="0078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1"/>
            <p:cNvSpPr/>
            <p:nvPr/>
          </p:nvSpPr>
          <p:spPr>
            <a:xfrm rot="5400267">
              <a:off x="-1603350" y="2879100"/>
              <a:ext cx="3867900" cy="660900"/>
            </a:xfrm>
            <a:prstGeom prst="rect">
              <a:avLst/>
            </a:prstGeom>
            <a:solidFill>
              <a:srgbClr val="0078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 name="Google Shape;85;p11"/>
          <p:cNvSpPr txBox="1"/>
          <p:nvPr/>
        </p:nvSpPr>
        <p:spPr>
          <a:xfrm>
            <a:off x="3990975" y="1701188"/>
            <a:ext cx="3657600" cy="10479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en" sz="7200" b="1">
                <a:solidFill>
                  <a:srgbClr val="FFFFFF"/>
                </a:solidFill>
                <a:latin typeface="Montserrat"/>
                <a:ea typeface="Montserrat"/>
                <a:cs typeface="Montserrat"/>
                <a:sym typeface="Montserrat"/>
              </a:rPr>
              <a:t>THANK YOU</a:t>
            </a:r>
            <a:endParaRPr sz="7200" b="1">
              <a:solidFill>
                <a:srgbClr val="FFFFFF"/>
              </a:solidFill>
              <a:latin typeface="Montserrat"/>
              <a:ea typeface="Montserrat"/>
              <a:cs typeface="Montserrat"/>
              <a:sym typeface="Montserrat"/>
            </a:endParaRPr>
          </a:p>
        </p:txBody>
      </p:sp>
      <p:sp>
        <p:nvSpPr>
          <p:cNvPr id="86" name="Google Shape;86;p11"/>
          <p:cNvSpPr txBox="1"/>
          <p:nvPr/>
        </p:nvSpPr>
        <p:spPr>
          <a:xfrm>
            <a:off x="4231875" y="3720488"/>
            <a:ext cx="1445100" cy="93300"/>
          </a:xfrm>
          <a:prstGeom prst="rect">
            <a:avLst/>
          </a:prstGeom>
          <a:solidFill>
            <a:srgbClr val="C1D82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457200" lvl="0" indent="0" algn="l" rtl="0">
              <a:spcBef>
                <a:spcPts val="0"/>
              </a:spcBef>
              <a:spcAft>
                <a:spcPts val="0"/>
              </a:spcAft>
              <a:buNone/>
            </a:pPr>
            <a:endParaRPr b="1">
              <a:solidFill>
                <a:srgbClr val="FFFFFF"/>
              </a:solidFill>
              <a:latin typeface="Montserrat"/>
              <a:ea typeface="Montserrat"/>
              <a:cs typeface="Montserrat"/>
              <a:sym typeface="Montserrat"/>
            </a:endParaRPr>
          </a:p>
        </p:txBody>
      </p:sp>
      <p:pic>
        <p:nvPicPr>
          <p:cNvPr id="87" name="Google Shape;87;p11"/>
          <p:cNvPicPr preferRelativeResize="0"/>
          <p:nvPr/>
        </p:nvPicPr>
        <p:blipFill>
          <a:blip r:embed="rId3">
            <a:alphaModFix/>
          </a:blip>
          <a:stretch>
            <a:fillRect/>
          </a:stretch>
        </p:blipFill>
        <p:spPr>
          <a:xfrm>
            <a:off x="4177696" y="4002626"/>
            <a:ext cx="3991305" cy="3936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6" name="Google Shape;16;p3"/>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7" name="Google Shape;17;p3"/>
          <p:cNvSpPr/>
          <p:nvPr/>
        </p:nvSpPr>
        <p:spPr>
          <a:xfrm>
            <a:off x="-53075" y="4440550"/>
            <a:ext cx="9257700" cy="776100"/>
          </a:xfrm>
          <a:prstGeom prst="rect">
            <a:avLst/>
          </a:prstGeom>
          <a:solidFill>
            <a:srgbClr val="0078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3"/>
          <p:cNvSpPr/>
          <p:nvPr/>
        </p:nvSpPr>
        <p:spPr>
          <a:xfrm>
            <a:off x="753200" y="1540200"/>
            <a:ext cx="5421900" cy="1594800"/>
          </a:xfrm>
          <a:prstGeom prst="rect">
            <a:avLst/>
          </a:prstGeom>
          <a:solidFill>
            <a:srgbClr val="FFFFFF"/>
          </a:solidFill>
          <a:ln>
            <a:noFill/>
          </a:ln>
          <a:effectLst>
            <a:outerShdw blurRad="71438" dist="9525" algn="bl" rotWithShape="0">
              <a:schemeClr val="dk2">
                <a:alpha val="2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 name="Google Shape;19;p3"/>
          <p:cNvCxnSpPr/>
          <p:nvPr/>
        </p:nvCxnSpPr>
        <p:spPr>
          <a:xfrm>
            <a:off x="1058546" y="1335000"/>
            <a:ext cx="0" cy="2005200"/>
          </a:xfrm>
          <a:prstGeom prst="straightConnector1">
            <a:avLst/>
          </a:prstGeom>
          <a:noFill/>
          <a:ln w="28575" cap="flat" cmpd="sng">
            <a:solidFill>
              <a:srgbClr val="C1D82F"/>
            </a:solidFill>
            <a:prstDash val="solid"/>
            <a:round/>
            <a:headEnd type="none" w="med" len="med"/>
            <a:tailEnd type="none" w="med" len="med"/>
          </a:ln>
        </p:spPr>
      </p:cxnSp>
      <p:sp>
        <p:nvSpPr>
          <p:cNvPr id="20" name="Google Shape;20;p3">
            <a:hlinkClick r:id="" action="ppaction://hlinkshowjump?jump=nextslide"/>
          </p:cNvPr>
          <p:cNvSpPr txBox="1"/>
          <p:nvPr/>
        </p:nvSpPr>
        <p:spPr>
          <a:xfrm>
            <a:off x="6534775" y="1649100"/>
            <a:ext cx="2355900" cy="554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100" b="1">
                <a:solidFill>
                  <a:srgbClr val="6D6760"/>
                </a:solidFill>
                <a:latin typeface="Merriweather"/>
                <a:ea typeface="Merriweather"/>
                <a:cs typeface="Merriweather"/>
                <a:sym typeface="Merriweather"/>
              </a:rPr>
              <a:t>To Begin Slideshow:</a:t>
            </a:r>
            <a:endParaRPr sz="1100" b="1">
              <a:solidFill>
                <a:srgbClr val="6D6760"/>
              </a:solidFill>
              <a:latin typeface="Merriweather"/>
              <a:ea typeface="Merriweather"/>
              <a:cs typeface="Merriweather"/>
              <a:sym typeface="Merriweather"/>
            </a:endParaRPr>
          </a:p>
          <a:p>
            <a:pPr marL="0" lvl="0" indent="0" algn="ctr" rtl="0">
              <a:lnSpc>
                <a:spcPct val="115000"/>
              </a:lnSpc>
              <a:spcBef>
                <a:spcPts val="0"/>
              </a:spcBef>
              <a:spcAft>
                <a:spcPts val="0"/>
              </a:spcAft>
              <a:buNone/>
            </a:pPr>
            <a:r>
              <a:rPr lang="en" sz="1100">
                <a:solidFill>
                  <a:srgbClr val="6D6760"/>
                </a:solidFill>
                <a:latin typeface="Merriweather"/>
                <a:ea typeface="Merriweather"/>
                <a:cs typeface="Merriweather"/>
                <a:sym typeface="Merriweather"/>
              </a:rPr>
              <a:t>Click “Present” button above.</a:t>
            </a:r>
            <a:endParaRPr sz="1100">
              <a:solidFill>
                <a:srgbClr val="6D6760"/>
              </a:solidFill>
              <a:latin typeface="Merriweather"/>
              <a:ea typeface="Merriweather"/>
              <a:cs typeface="Merriweather"/>
              <a:sym typeface="Merriweather"/>
            </a:endParaRPr>
          </a:p>
          <a:p>
            <a:pPr marL="0" lvl="0" indent="0" algn="ctr" rtl="0">
              <a:lnSpc>
                <a:spcPct val="115000"/>
              </a:lnSpc>
              <a:spcBef>
                <a:spcPts val="0"/>
              </a:spcBef>
              <a:spcAft>
                <a:spcPts val="0"/>
              </a:spcAft>
              <a:buNone/>
            </a:pPr>
            <a:endParaRPr sz="1100">
              <a:solidFill>
                <a:srgbClr val="6D6760"/>
              </a:solidFill>
              <a:latin typeface="Merriweather"/>
              <a:ea typeface="Merriweather"/>
              <a:cs typeface="Merriweather"/>
              <a:sym typeface="Merriweather"/>
            </a:endParaRPr>
          </a:p>
        </p:txBody>
      </p:sp>
      <p:pic>
        <p:nvPicPr>
          <p:cNvPr id="21" name="Google Shape;21;p3"/>
          <p:cNvPicPr preferRelativeResize="0"/>
          <p:nvPr/>
        </p:nvPicPr>
        <p:blipFill>
          <a:blip r:embed="rId2">
            <a:alphaModFix/>
          </a:blip>
          <a:stretch>
            <a:fillRect/>
          </a:stretch>
        </p:blipFill>
        <p:spPr>
          <a:xfrm>
            <a:off x="7126632" y="2250900"/>
            <a:ext cx="1172136" cy="325800"/>
          </a:xfrm>
          <a:prstGeom prst="rect">
            <a:avLst/>
          </a:prstGeom>
          <a:noFill/>
          <a:ln>
            <a:noFill/>
          </a:ln>
          <a:effectLst>
            <a:outerShdw blurRad="57150" dist="19050" dir="5400000" algn="bl" rotWithShape="0">
              <a:srgbClr val="000000">
                <a:alpha val="43000"/>
              </a:srgbClr>
            </a:outerShdw>
          </a:effectLst>
        </p:spPr>
      </p:pic>
      <p:sp>
        <p:nvSpPr>
          <p:cNvPr id="22" name="Google Shape;22;p3">
            <a:hlinkClick r:id="" action="ppaction://hlinkshowjump?jump=nextslide"/>
          </p:cNvPr>
          <p:cNvSpPr txBox="1"/>
          <p:nvPr/>
        </p:nvSpPr>
        <p:spPr>
          <a:xfrm>
            <a:off x="6615000" y="2667905"/>
            <a:ext cx="2195400" cy="32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solidFill>
                  <a:srgbClr val="6D6760"/>
                </a:solidFill>
                <a:latin typeface="Merriweather"/>
                <a:ea typeface="Merriweather"/>
                <a:cs typeface="Merriweather"/>
                <a:sym typeface="Merriweather"/>
              </a:rPr>
              <a:t>Click on slides to advance.</a:t>
            </a:r>
            <a:endParaRPr sz="1000">
              <a:solidFill>
                <a:srgbClr val="6D6760"/>
              </a:solidFill>
              <a:latin typeface="Merriweather"/>
              <a:ea typeface="Merriweather"/>
              <a:cs typeface="Merriweather"/>
              <a:sym typeface="Merriweather"/>
            </a:endParaRPr>
          </a:p>
        </p:txBody>
      </p:sp>
      <p:sp>
        <p:nvSpPr>
          <p:cNvPr id="23" name="Google Shape;23;p3"/>
          <p:cNvSpPr txBox="1">
            <a:spLocks noGrp="1"/>
          </p:cNvSpPr>
          <p:nvPr>
            <p:ph type="ctrTitle"/>
          </p:nvPr>
        </p:nvSpPr>
        <p:spPr>
          <a:xfrm>
            <a:off x="1220725" y="1649100"/>
            <a:ext cx="4844700" cy="1344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2400"/>
              <a:buFont typeface="Merriweather"/>
              <a:buNone/>
              <a:defRPr sz="2400" b="1">
                <a:latin typeface="Merriweather"/>
                <a:ea typeface="Merriweather"/>
                <a:cs typeface="Merriweather"/>
                <a:sym typeface="Merriweather"/>
              </a:defRPr>
            </a:lvl1pPr>
            <a:lvl2pPr lvl="1" rtl="0">
              <a:spcBef>
                <a:spcPts val="0"/>
              </a:spcBef>
              <a:spcAft>
                <a:spcPts val="0"/>
              </a:spcAft>
              <a:buClr>
                <a:srgbClr val="041E42"/>
              </a:buClr>
              <a:buSzPts val="3600"/>
              <a:buFont typeface="Merriweather Black"/>
              <a:buNone/>
              <a:defRPr sz="3600">
                <a:solidFill>
                  <a:srgbClr val="041E42"/>
                </a:solidFill>
                <a:latin typeface="Merriweather Black"/>
                <a:ea typeface="Merriweather Black"/>
                <a:cs typeface="Merriweather Black"/>
                <a:sym typeface="Merriweather Black"/>
              </a:defRPr>
            </a:lvl2pPr>
            <a:lvl3pPr lvl="2" rtl="0">
              <a:spcBef>
                <a:spcPts val="0"/>
              </a:spcBef>
              <a:spcAft>
                <a:spcPts val="0"/>
              </a:spcAft>
              <a:buClr>
                <a:srgbClr val="041E42"/>
              </a:buClr>
              <a:buSzPts val="3600"/>
              <a:buFont typeface="Merriweather Black"/>
              <a:buNone/>
              <a:defRPr sz="3600">
                <a:solidFill>
                  <a:srgbClr val="041E42"/>
                </a:solidFill>
                <a:latin typeface="Merriweather Black"/>
                <a:ea typeface="Merriweather Black"/>
                <a:cs typeface="Merriweather Black"/>
                <a:sym typeface="Merriweather Black"/>
              </a:defRPr>
            </a:lvl3pPr>
            <a:lvl4pPr lvl="3" rtl="0">
              <a:spcBef>
                <a:spcPts val="0"/>
              </a:spcBef>
              <a:spcAft>
                <a:spcPts val="0"/>
              </a:spcAft>
              <a:buClr>
                <a:srgbClr val="041E42"/>
              </a:buClr>
              <a:buSzPts val="3600"/>
              <a:buFont typeface="Merriweather Black"/>
              <a:buNone/>
              <a:defRPr sz="3600">
                <a:solidFill>
                  <a:srgbClr val="041E42"/>
                </a:solidFill>
                <a:latin typeface="Merriweather Black"/>
                <a:ea typeface="Merriweather Black"/>
                <a:cs typeface="Merriweather Black"/>
                <a:sym typeface="Merriweather Black"/>
              </a:defRPr>
            </a:lvl4pPr>
            <a:lvl5pPr lvl="4" rtl="0">
              <a:spcBef>
                <a:spcPts val="0"/>
              </a:spcBef>
              <a:spcAft>
                <a:spcPts val="0"/>
              </a:spcAft>
              <a:buClr>
                <a:srgbClr val="041E42"/>
              </a:buClr>
              <a:buSzPts val="3600"/>
              <a:buFont typeface="Merriweather Black"/>
              <a:buNone/>
              <a:defRPr sz="3600">
                <a:solidFill>
                  <a:srgbClr val="041E42"/>
                </a:solidFill>
                <a:latin typeface="Merriweather Black"/>
                <a:ea typeface="Merriweather Black"/>
                <a:cs typeface="Merriweather Black"/>
                <a:sym typeface="Merriweather Black"/>
              </a:defRPr>
            </a:lvl5pPr>
            <a:lvl6pPr lvl="5" rtl="0">
              <a:spcBef>
                <a:spcPts val="0"/>
              </a:spcBef>
              <a:spcAft>
                <a:spcPts val="0"/>
              </a:spcAft>
              <a:buClr>
                <a:srgbClr val="041E42"/>
              </a:buClr>
              <a:buSzPts val="3600"/>
              <a:buFont typeface="Merriweather Black"/>
              <a:buNone/>
              <a:defRPr sz="3600">
                <a:solidFill>
                  <a:srgbClr val="041E42"/>
                </a:solidFill>
                <a:latin typeface="Merriweather Black"/>
                <a:ea typeface="Merriweather Black"/>
                <a:cs typeface="Merriweather Black"/>
                <a:sym typeface="Merriweather Black"/>
              </a:defRPr>
            </a:lvl6pPr>
            <a:lvl7pPr lvl="6" rtl="0">
              <a:spcBef>
                <a:spcPts val="0"/>
              </a:spcBef>
              <a:spcAft>
                <a:spcPts val="0"/>
              </a:spcAft>
              <a:buClr>
                <a:srgbClr val="041E42"/>
              </a:buClr>
              <a:buSzPts val="3600"/>
              <a:buFont typeface="Merriweather Black"/>
              <a:buNone/>
              <a:defRPr sz="3600">
                <a:solidFill>
                  <a:srgbClr val="041E42"/>
                </a:solidFill>
                <a:latin typeface="Merriweather Black"/>
                <a:ea typeface="Merriweather Black"/>
                <a:cs typeface="Merriweather Black"/>
                <a:sym typeface="Merriweather Black"/>
              </a:defRPr>
            </a:lvl7pPr>
            <a:lvl8pPr lvl="7" rtl="0">
              <a:spcBef>
                <a:spcPts val="0"/>
              </a:spcBef>
              <a:spcAft>
                <a:spcPts val="0"/>
              </a:spcAft>
              <a:buClr>
                <a:srgbClr val="041E42"/>
              </a:buClr>
              <a:buSzPts val="3600"/>
              <a:buFont typeface="Merriweather Black"/>
              <a:buNone/>
              <a:defRPr sz="3600">
                <a:solidFill>
                  <a:srgbClr val="041E42"/>
                </a:solidFill>
                <a:latin typeface="Merriweather Black"/>
                <a:ea typeface="Merriweather Black"/>
                <a:cs typeface="Merriweather Black"/>
                <a:sym typeface="Merriweather Black"/>
              </a:defRPr>
            </a:lvl8pPr>
            <a:lvl9pPr lvl="8" rtl="0">
              <a:spcBef>
                <a:spcPts val="0"/>
              </a:spcBef>
              <a:spcAft>
                <a:spcPts val="0"/>
              </a:spcAft>
              <a:buClr>
                <a:srgbClr val="041E42"/>
              </a:buClr>
              <a:buSzPts val="3600"/>
              <a:buFont typeface="Merriweather Black"/>
              <a:buNone/>
              <a:defRPr sz="3600">
                <a:solidFill>
                  <a:srgbClr val="041E42"/>
                </a:solidFill>
                <a:latin typeface="Merriweather Black"/>
                <a:ea typeface="Merriweather Black"/>
                <a:cs typeface="Merriweather Black"/>
                <a:sym typeface="Merriweather Black"/>
              </a:defRPr>
            </a:lvl9pPr>
          </a:lstStyle>
          <a:p>
            <a:endParaRPr/>
          </a:p>
        </p:txBody>
      </p:sp>
      <p:pic>
        <p:nvPicPr>
          <p:cNvPr id="24" name="Google Shape;24;p3"/>
          <p:cNvPicPr preferRelativeResize="0"/>
          <p:nvPr/>
        </p:nvPicPr>
        <p:blipFill>
          <a:blip r:embed="rId3">
            <a:alphaModFix/>
          </a:blip>
          <a:stretch>
            <a:fillRect/>
          </a:stretch>
        </p:blipFill>
        <p:spPr>
          <a:xfrm>
            <a:off x="5005896" y="4631801"/>
            <a:ext cx="3991305" cy="3936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 SIDE">
  <p:cSld name="TITLE_AND_BODY_2">
    <p:spTree>
      <p:nvGrpSpPr>
        <p:cNvPr id="1" name="Shape 25"/>
        <p:cNvGrpSpPr/>
        <p:nvPr/>
      </p:nvGrpSpPr>
      <p:grpSpPr>
        <a:xfrm>
          <a:off x="0" y="0"/>
          <a:ext cx="0" cy="0"/>
          <a:chOff x="0" y="0"/>
          <a:chExt cx="0" cy="0"/>
        </a:xfrm>
      </p:grpSpPr>
      <p:sp>
        <p:nvSpPr>
          <p:cNvPr id="26" name="Google Shape;26;p4"/>
          <p:cNvSpPr/>
          <p:nvPr/>
        </p:nvSpPr>
        <p:spPr>
          <a:xfrm>
            <a:off x="-53075" y="-73725"/>
            <a:ext cx="1101300" cy="5290200"/>
          </a:xfrm>
          <a:prstGeom prst="rect">
            <a:avLst/>
          </a:prstGeom>
          <a:solidFill>
            <a:srgbClr val="0078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txBox="1">
            <a:spLocks noGrp="1"/>
          </p:cNvSpPr>
          <p:nvPr>
            <p:ph type="body" idx="1"/>
          </p:nvPr>
        </p:nvSpPr>
        <p:spPr>
          <a:xfrm>
            <a:off x="1458675" y="1069825"/>
            <a:ext cx="73497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rgbClr val="000000"/>
              </a:buClr>
              <a:buSzPts val="1800"/>
              <a:buFont typeface="Merriweather"/>
              <a:buChar char="●"/>
              <a:defRPr>
                <a:solidFill>
                  <a:srgbClr val="000000"/>
                </a:solidFill>
                <a:latin typeface="Merriweather"/>
                <a:ea typeface="Merriweather"/>
                <a:cs typeface="Merriweather"/>
                <a:sym typeface="Merriweather"/>
              </a:defRPr>
            </a:lvl1pPr>
            <a:lvl2pPr marL="914400" lvl="1" indent="-317500" rtl="0">
              <a:spcBef>
                <a:spcPts val="300"/>
              </a:spcBef>
              <a:spcAft>
                <a:spcPts val="0"/>
              </a:spcAft>
              <a:buClr>
                <a:srgbClr val="000000"/>
              </a:buClr>
              <a:buSzPts val="1400"/>
              <a:buFont typeface="Merriweather"/>
              <a:buChar char="○"/>
              <a:defRPr>
                <a:solidFill>
                  <a:srgbClr val="000000"/>
                </a:solidFill>
                <a:latin typeface="Merriweather"/>
                <a:ea typeface="Merriweather"/>
                <a:cs typeface="Merriweather"/>
                <a:sym typeface="Merriweather"/>
              </a:defRPr>
            </a:lvl2pPr>
            <a:lvl3pPr marL="1371600" lvl="2" indent="-317500" rtl="0">
              <a:spcBef>
                <a:spcPts val="300"/>
              </a:spcBef>
              <a:spcAft>
                <a:spcPts val="0"/>
              </a:spcAft>
              <a:buClr>
                <a:srgbClr val="000000"/>
              </a:buClr>
              <a:buSzPts val="1400"/>
              <a:buFont typeface="Merriweather"/>
              <a:buChar char="■"/>
              <a:defRPr>
                <a:solidFill>
                  <a:srgbClr val="000000"/>
                </a:solidFill>
                <a:latin typeface="Merriweather"/>
                <a:ea typeface="Merriweather"/>
                <a:cs typeface="Merriweather"/>
                <a:sym typeface="Merriweather"/>
              </a:defRPr>
            </a:lvl3pPr>
            <a:lvl4pPr marL="1828800" lvl="3" indent="-317500" rtl="0">
              <a:spcBef>
                <a:spcPts val="300"/>
              </a:spcBef>
              <a:spcAft>
                <a:spcPts val="0"/>
              </a:spcAft>
              <a:buClr>
                <a:srgbClr val="000000"/>
              </a:buClr>
              <a:buSzPts val="1400"/>
              <a:buFont typeface="Merriweather"/>
              <a:buChar char="●"/>
              <a:defRPr>
                <a:solidFill>
                  <a:srgbClr val="000000"/>
                </a:solidFill>
                <a:latin typeface="Merriweather"/>
                <a:ea typeface="Merriweather"/>
                <a:cs typeface="Merriweather"/>
                <a:sym typeface="Merriweather"/>
              </a:defRPr>
            </a:lvl4pPr>
            <a:lvl5pPr marL="2286000" lvl="4" indent="-317500" rtl="0">
              <a:spcBef>
                <a:spcPts val="300"/>
              </a:spcBef>
              <a:spcAft>
                <a:spcPts val="0"/>
              </a:spcAft>
              <a:buClr>
                <a:srgbClr val="000000"/>
              </a:buClr>
              <a:buSzPts val="1400"/>
              <a:buFont typeface="Merriweather"/>
              <a:buChar char="○"/>
              <a:defRPr>
                <a:solidFill>
                  <a:srgbClr val="000000"/>
                </a:solidFill>
                <a:latin typeface="Merriweather"/>
                <a:ea typeface="Merriweather"/>
                <a:cs typeface="Merriweather"/>
                <a:sym typeface="Merriweather"/>
              </a:defRPr>
            </a:lvl5pPr>
            <a:lvl6pPr marL="2743200" lvl="5" indent="-317500" rtl="0">
              <a:spcBef>
                <a:spcPts val="300"/>
              </a:spcBef>
              <a:spcAft>
                <a:spcPts val="0"/>
              </a:spcAft>
              <a:buClr>
                <a:srgbClr val="000000"/>
              </a:buClr>
              <a:buSzPts val="1400"/>
              <a:buFont typeface="Merriweather"/>
              <a:buChar char="■"/>
              <a:defRPr>
                <a:solidFill>
                  <a:srgbClr val="000000"/>
                </a:solidFill>
                <a:latin typeface="Merriweather"/>
                <a:ea typeface="Merriweather"/>
                <a:cs typeface="Merriweather"/>
                <a:sym typeface="Merriweather"/>
              </a:defRPr>
            </a:lvl6pPr>
            <a:lvl7pPr marL="3200400" lvl="6" indent="-317500" rtl="0">
              <a:spcBef>
                <a:spcPts val="300"/>
              </a:spcBef>
              <a:spcAft>
                <a:spcPts val="0"/>
              </a:spcAft>
              <a:buClr>
                <a:srgbClr val="000000"/>
              </a:buClr>
              <a:buSzPts val="1400"/>
              <a:buFont typeface="Merriweather"/>
              <a:buChar char="●"/>
              <a:defRPr>
                <a:solidFill>
                  <a:srgbClr val="000000"/>
                </a:solidFill>
                <a:latin typeface="Merriweather"/>
                <a:ea typeface="Merriweather"/>
                <a:cs typeface="Merriweather"/>
                <a:sym typeface="Merriweather"/>
              </a:defRPr>
            </a:lvl7pPr>
            <a:lvl8pPr marL="3657600" lvl="7" indent="-317500" rtl="0">
              <a:spcBef>
                <a:spcPts val="300"/>
              </a:spcBef>
              <a:spcAft>
                <a:spcPts val="0"/>
              </a:spcAft>
              <a:buClr>
                <a:srgbClr val="000000"/>
              </a:buClr>
              <a:buSzPts val="1400"/>
              <a:buFont typeface="Merriweather"/>
              <a:buChar char="○"/>
              <a:defRPr>
                <a:solidFill>
                  <a:srgbClr val="000000"/>
                </a:solidFill>
                <a:latin typeface="Merriweather"/>
                <a:ea typeface="Merriweather"/>
                <a:cs typeface="Merriweather"/>
                <a:sym typeface="Merriweather"/>
              </a:defRPr>
            </a:lvl8pPr>
            <a:lvl9pPr marL="4114800" lvl="8" indent="-317500" rtl="0">
              <a:spcBef>
                <a:spcPts val="300"/>
              </a:spcBef>
              <a:spcAft>
                <a:spcPts val="300"/>
              </a:spcAft>
              <a:buClr>
                <a:srgbClr val="000000"/>
              </a:buClr>
              <a:buSzPts val="1400"/>
              <a:buFont typeface="Merriweather"/>
              <a:buChar char="■"/>
              <a:defRPr>
                <a:solidFill>
                  <a:srgbClr val="000000"/>
                </a:solidFill>
                <a:latin typeface="Merriweather"/>
                <a:ea typeface="Merriweather"/>
                <a:cs typeface="Merriweather"/>
                <a:sym typeface="Merriweather"/>
              </a:defRPr>
            </a:lvl9pPr>
          </a:lstStyle>
          <a:p>
            <a:endParaRPr/>
          </a:p>
        </p:txBody>
      </p:sp>
      <p:sp>
        <p:nvSpPr>
          <p:cNvPr id="28" name="Google Shape;28;p4"/>
          <p:cNvSpPr/>
          <p:nvPr/>
        </p:nvSpPr>
        <p:spPr>
          <a:xfrm>
            <a:off x="466725" y="190500"/>
            <a:ext cx="8546400" cy="650100"/>
          </a:xfrm>
          <a:prstGeom prst="rect">
            <a:avLst/>
          </a:prstGeom>
          <a:solidFill>
            <a:srgbClr val="AE1D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4"/>
          <p:cNvSpPr txBox="1"/>
          <p:nvPr/>
        </p:nvSpPr>
        <p:spPr>
          <a:xfrm>
            <a:off x="465400" y="190000"/>
            <a:ext cx="8546400" cy="650100"/>
          </a:xfrm>
          <a:prstGeom prst="rect">
            <a:avLst/>
          </a:prstGeom>
          <a:solidFill>
            <a:srgbClr val="C1D82F"/>
          </a:solidFill>
          <a:ln>
            <a:noFill/>
          </a:ln>
        </p:spPr>
        <p:txBody>
          <a:bodyPr spcFirstLastPara="1" wrap="square" lIns="91425" tIns="91425" rIns="91425" bIns="91425" anchor="ctr" anchorCtr="0">
            <a:noAutofit/>
          </a:bodyPr>
          <a:lstStyle/>
          <a:p>
            <a:pPr marL="457200" lvl="0" indent="0" algn="l" rtl="0">
              <a:spcBef>
                <a:spcPts val="0"/>
              </a:spcBef>
              <a:spcAft>
                <a:spcPts val="0"/>
              </a:spcAft>
              <a:buNone/>
            </a:pPr>
            <a:endParaRPr b="1">
              <a:solidFill>
                <a:schemeClr val="lt1"/>
              </a:solidFill>
              <a:latin typeface="Montserrat"/>
              <a:ea typeface="Montserrat"/>
              <a:cs typeface="Montserrat"/>
              <a:sym typeface="Montserrat"/>
            </a:endParaRPr>
          </a:p>
        </p:txBody>
      </p:sp>
      <p:sp>
        <p:nvSpPr>
          <p:cNvPr id="30" name="Google Shape;30;p4"/>
          <p:cNvSpPr txBox="1">
            <a:spLocks noGrp="1"/>
          </p:cNvSpPr>
          <p:nvPr>
            <p:ph type="title"/>
          </p:nvPr>
        </p:nvSpPr>
        <p:spPr>
          <a:xfrm>
            <a:off x="1253775" y="190000"/>
            <a:ext cx="7759500" cy="650100"/>
          </a:xfrm>
          <a:prstGeom prst="rect">
            <a:avLst/>
          </a:prstGeom>
        </p:spPr>
        <p:txBody>
          <a:bodyPr spcFirstLastPara="1" wrap="square" lIns="91425" tIns="91425" rIns="91425" bIns="91425" anchor="ctr" anchorCtr="0">
            <a:noAutofit/>
          </a:bodyPr>
          <a:lstStyle>
            <a:lvl1pPr lvl="0" rtl="0">
              <a:spcBef>
                <a:spcPts val="0"/>
              </a:spcBef>
              <a:spcAft>
                <a:spcPts val="0"/>
              </a:spcAft>
              <a:buSzPts val="2600"/>
              <a:buFont typeface="Merriweather"/>
              <a:buNone/>
              <a:defRPr sz="2600" b="1">
                <a:latin typeface="Merriweather"/>
                <a:ea typeface="Merriweather"/>
                <a:cs typeface="Merriweather"/>
                <a:sym typeface="Merriweather"/>
              </a:defRPr>
            </a:lvl1pPr>
            <a:lvl2pPr lvl="1" rtl="0">
              <a:spcBef>
                <a:spcPts val="0"/>
              </a:spcBef>
              <a:spcAft>
                <a:spcPts val="0"/>
              </a:spcAft>
              <a:buSzPts val="1800"/>
              <a:buFont typeface="Merriweather"/>
              <a:buNone/>
              <a:defRPr b="1">
                <a:latin typeface="Merriweather"/>
                <a:ea typeface="Merriweather"/>
                <a:cs typeface="Merriweather"/>
                <a:sym typeface="Merriweather"/>
              </a:defRPr>
            </a:lvl2pPr>
            <a:lvl3pPr lvl="2" rtl="0">
              <a:spcBef>
                <a:spcPts val="0"/>
              </a:spcBef>
              <a:spcAft>
                <a:spcPts val="0"/>
              </a:spcAft>
              <a:buSzPts val="1800"/>
              <a:buFont typeface="Merriweather"/>
              <a:buNone/>
              <a:defRPr b="1">
                <a:latin typeface="Merriweather"/>
                <a:ea typeface="Merriweather"/>
                <a:cs typeface="Merriweather"/>
                <a:sym typeface="Merriweather"/>
              </a:defRPr>
            </a:lvl3pPr>
            <a:lvl4pPr lvl="3" rtl="0">
              <a:spcBef>
                <a:spcPts val="0"/>
              </a:spcBef>
              <a:spcAft>
                <a:spcPts val="0"/>
              </a:spcAft>
              <a:buSzPts val="1800"/>
              <a:buFont typeface="Merriweather"/>
              <a:buNone/>
              <a:defRPr b="1">
                <a:latin typeface="Merriweather"/>
                <a:ea typeface="Merriweather"/>
                <a:cs typeface="Merriweather"/>
                <a:sym typeface="Merriweather"/>
              </a:defRPr>
            </a:lvl4pPr>
            <a:lvl5pPr lvl="4" rtl="0">
              <a:spcBef>
                <a:spcPts val="0"/>
              </a:spcBef>
              <a:spcAft>
                <a:spcPts val="0"/>
              </a:spcAft>
              <a:buSzPts val="1800"/>
              <a:buFont typeface="Merriweather"/>
              <a:buNone/>
              <a:defRPr b="1">
                <a:latin typeface="Merriweather"/>
                <a:ea typeface="Merriweather"/>
                <a:cs typeface="Merriweather"/>
                <a:sym typeface="Merriweather"/>
              </a:defRPr>
            </a:lvl5pPr>
            <a:lvl6pPr lvl="5" rtl="0">
              <a:spcBef>
                <a:spcPts val="0"/>
              </a:spcBef>
              <a:spcAft>
                <a:spcPts val="0"/>
              </a:spcAft>
              <a:buSzPts val="1800"/>
              <a:buFont typeface="Merriweather"/>
              <a:buNone/>
              <a:defRPr b="1">
                <a:latin typeface="Merriweather"/>
                <a:ea typeface="Merriweather"/>
                <a:cs typeface="Merriweather"/>
                <a:sym typeface="Merriweather"/>
              </a:defRPr>
            </a:lvl6pPr>
            <a:lvl7pPr lvl="6" rtl="0">
              <a:spcBef>
                <a:spcPts val="0"/>
              </a:spcBef>
              <a:spcAft>
                <a:spcPts val="0"/>
              </a:spcAft>
              <a:buSzPts val="1800"/>
              <a:buFont typeface="Merriweather"/>
              <a:buNone/>
              <a:defRPr b="1">
                <a:latin typeface="Merriweather"/>
                <a:ea typeface="Merriweather"/>
                <a:cs typeface="Merriweather"/>
                <a:sym typeface="Merriweather"/>
              </a:defRPr>
            </a:lvl7pPr>
            <a:lvl8pPr lvl="7" rtl="0">
              <a:spcBef>
                <a:spcPts val="0"/>
              </a:spcBef>
              <a:spcAft>
                <a:spcPts val="0"/>
              </a:spcAft>
              <a:buSzPts val="1800"/>
              <a:buFont typeface="Merriweather"/>
              <a:buNone/>
              <a:defRPr b="1">
                <a:latin typeface="Merriweather"/>
                <a:ea typeface="Merriweather"/>
                <a:cs typeface="Merriweather"/>
                <a:sym typeface="Merriweather"/>
              </a:defRPr>
            </a:lvl8pPr>
            <a:lvl9pPr lvl="8" rtl="0">
              <a:spcBef>
                <a:spcPts val="0"/>
              </a:spcBef>
              <a:spcAft>
                <a:spcPts val="0"/>
              </a:spcAft>
              <a:buSzPts val="1800"/>
              <a:buFont typeface="Merriweather"/>
              <a:buNone/>
              <a:defRPr b="1">
                <a:latin typeface="Merriweather"/>
                <a:ea typeface="Merriweather"/>
                <a:cs typeface="Merriweather"/>
                <a:sym typeface="Merriweather"/>
              </a:defRPr>
            </a:lvl9pPr>
          </a:lstStyle>
          <a:p>
            <a:endParaRPr/>
          </a:p>
        </p:txBody>
      </p:sp>
      <p:pic>
        <p:nvPicPr>
          <p:cNvPr id="31" name="Google Shape;31;p4"/>
          <p:cNvPicPr preferRelativeResize="0"/>
          <p:nvPr/>
        </p:nvPicPr>
        <p:blipFill>
          <a:blip r:embed="rId2">
            <a:alphaModFix/>
          </a:blip>
          <a:stretch>
            <a:fillRect/>
          </a:stretch>
        </p:blipFill>
        <p:spPr>
          <a:xfrm>
            <a:off x="56887" y="3978602"/>
            <a:ext cx="881375" cy="106697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2">
  <p:cSld name="SECTION_TITLE_AND_DESCRIPTION_2">
    <p:spTree>
      <p:nvGrpSpPr>
        <p:cNvPr id="1" name="Shape 32"/>
        <p:cNvGrpSpPr/>
        <p:nvPr/>
      </p:nvGrpSpPr>
      <p:grpSpPr>
        <a:xfrm>
          <a:off x="0" y="0"/>
          <a:ext cx="0" cy="0"/>
          <a:chOff x="0" y="0"/>
          <a:chExt cx="0" cy="0"/>
        </a:xfrm>
      </p:grpSpPr>
      <p:sp>
        <p:nvSpPr>
          <p:cNvPr id="33" name="Google Shape;33;p5"/>
          <p:cNvSpPr/>
          <p:nvPr/>
        </p:nvSpPr>
        <p:spPr>
          <a:xfrm>
            <a:off x="0" y="-125"/>
            <a:ext cx="4572000" cy="5143500"/>
          </a:xfrm>
          <a:prstGeom prst="rect">
            <a:avLst/>
          </a:prstGeom>
          <a:solidFill>
            <a:srgbClr val="0078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5"/>
          <p:cNvSpPr/>
          <p:nvPr/>
        </p:nvSpPr>
        <p:spPr>
          <a:xfrm>
            <a:off x="-53075" y="4621750"/>
            <a:ext cx="9257700" cy="573300"/>
          </a:xfrm>
          <a:prstGeom prst="rect">
            <a:avLst/>
          </a:prstGeom>
          <a:solidFill>
            <a:srgbClr val="C1D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5"/>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4200"/>
              <a:buFont typeface="Merriweather"/>
              <a:buNone/>
              <a:defRPr sz="4200" b="1">
                <a:solidFill>
                  <a:srgbClr val="FFFFFF"/>
                </a:solidFill>
                <a:latin typeface="Merriweather"/>
                <a:ea typeface="Merriweather"/>
                <a:cs typeface="Merriweather"/>
                <a:sym typeface="Merriweather"/>
              </a:defRPr>
            </a:lvl1pPr>
            <a:lvl2pPr lvl="1" algn="ctr" rtl="0">
              <a:spcBef>
                <a:spcPts val="0"/>
              </a:spcBef>
              <a:spcAft>
                <a:spcPts val="0"/>
              </a:spcAft>
              <a:buClr>
                <a:srgbClr val="FFFFFF"/>
              </a:buClr>
              <a:buSzPts val="4200"/>
              <a:buFont typeface="Merriweather"/>
              <a:buNone/>
              <a:defRPr sz="4200" b="1">
                <a:solidFill>
                  <a:srgbClr val="FFFFFF"/>
                </a:solidFill>
                <a:latin typeface="Merriweather"/>
                <a:ea typeface="Merriweather"/>
                <a:cs typeface="Merriweather"/>
                <a:sym typeface="Merriweather"/>
              </a:defRPr>
            </a:lvl2pPr>
            <a:lvl3pPr lvl="2" algn="ctr" rtl="0">
              <a:spcBef>
                <a:spcPts val="0"/>
              </a:spcBef>
              <a:spcAft>
                <a:spcPts val="0"/>
              </a:spcAft>
              <a:buClr>
                <a:srgbClr val="FFFFFF"/>
              </a:buClr>
              <a:buSzPts val="4200"/>
              <a:buFont typeface="Merriweather"/>
              <a:buNone/>
              <a:defRPr sz="4200" b="1">
                <a:solidFill>
                  <a:srgbClr val="FFFFFF"/>
                </a:solidFill>
                <a:latin typeface="Merriweather"/>
                <a:ea typeface="Merriweather"/>
                <a:cs typeface="Merriweather"/>
                <a:sym typeface="Merriweather"/>
              </a:defRPr>
            </a:lvl3pPr>
            <a:lvl4pPr lvl="3" algn="ctr" rtl="0">
              <a:spcBef>
                <a:spcPts val="0"/>
              </a:spcBef>
              <a:spcAft>
                <a:spcPts val="0"/>
              </a:spcAft>
              <a:buClr>
                <a:srgbClr val="FFFFFF"/>
              </a:buClr>
              <a:buSzPts val="4200"/>
              <a:buFont typeface="Merriweather"/>
              <a:buNone/>
              <a:defRPr sz="4200" b="1">
                <a:solidFill>
                  <a:srgbClr val="FFFFFF"/>
                </a:solidFill>
                <a:latin typeface="Merriweather"/>
                <a:ea typeface="Merriweather"/>
                <a:cs typeface="Merriweather"/>
                <a:sym typeface="Merriweather"/>
              </a:defRPr>
            </a:lvl4pPr>
            <a:lvl5pPr lvl="4" algn="ctr" rtl="0">
              <a:spcBef>
                <a:spcPts val="0"/>
              </a:spcBef>
              <a:spcAft>
                <a:spcPts val="0"/>
              </a:spcAft>
              <a:buClr>
                <a:srgbClr val="FFFFFF"/>
              </a:buClr>
              <a:buSzPts val="4200"/>
              <a:buFont typeface="Merriweather"/>
              <a:buNone/>
              <a:defRPr sz="4200" b="1">
                <a:solidFill>
                  <a:srgbClr val="FFFFFF"/>
                </a:solidFill>
                <a:latin typeface="Merriweather"/>
                <a:ea typeface="Merriweather"/>
                <a:cs typeface="Merriweather"/>
                <a:sym typeface="Merriweather"/>
              </a:defRPr>
            </a:lvl5pPr>
            <a:lvl6pPr lvl="5" algn="ctr" rtl="0">
              <a:spcBef>
                <a:spcPts val="0"/>
              </a:spcBef>
              <a:spcAft>
                <a:spcPts val="0"/>
              </a:spcAft>
              <a:buClr>
                <a:srgbClr val="FFFFFF"/>
              </a:buClr>
              <a:buSzPts val="4200"/>
              <a:buFont typeface="Merriweather"/>
              <a:buNone/>
              <a:defRPr sz="4200" b="1">
                <a:solidFill>
                  <a:srgbClr val="FFFFFF"/>
                </a:solidFill>
                <a:latin typeface="Merriweather"/>
                <a:ea typeface="Merriweather"/>
                <a:cs typeface="Merriweather"/>
                <a:sym typeface="Merriweather"/>
              </a:defRPr>
            </a:lvl6pPr>
            <a:lvl7pPr lvl="6" algn="ctr" rtl="0">
              <a:spcBef>
                <a:spcPts val="0"/>
              </a:spcBef>
              <a:spcAft>
                <a:spcPts val="0"/>
              </a:spcAft>
              <a:buClr>
                <a:srgbClr val="FFFFFF"/>
              </a:buClr>
              <a:buSzPts val="4200"/>
              <a:buFont typeface="Merriweather"/>
              <a:buNone/>
              <a:defRPr sz="4200" b="1">
                <a:solidFill>
                  <a:srgbClr val="FFFFFF"/>
                </a:solidFill>
                <a:latin typeface="Merriweather"/>
                <a:ea typeface="Merriweather"/>
                <a:cs typeface="Merriweather"/>
                <a:sym typeface="Merriweather"/>
              </a:defRPr>
            </a:lvl7pPr>
            <a:lvl8pPr lvl="7" algn="ctr" rtl="0">
              <a:spcBef>
                <a:spcPts val="0"/>
              </a:spcBef>
              <a:spcAft>
                <a:spcPts val="0"/>
              </a:spcAft>
              <a:buClr>
                <a:srgbClr val="FFFFFF"/>
              </a:buClr>
              <a:buSzPts val="4200"/>
              <a:buFont typeface="Merriweather"/>
              <a:buNone/>
              <a:defRPr sz="4200" b="1">
                <a:solidFill>
                  <a:srgbClr val="FFFFFF"/>
                </a:solidFill>
                <a:latin typeface="Merriweather"/>
                <a:ea typeface="Merriweather"/>
                <a:cs typeface="Merriweather"/>
                <a:sym typeface="Merriweather"/>
              </a:defRPr>
            </a:lvl8pPr>
            <a:lvl9pPr lvl="8" algn="ctr" rtl="0">
              <a:spcBef>
                <a:spcPts val="0"/>
              </a:spcBef>
              <a:spcAft>
                <a:spcPts val="0"/>
              </a:spcAft>
              <a:buClr>
                <a:srgbClr val="FFFFFF"/>
              </a:buClr>
              <a:buSzPts val="4200"/>
              <a:buFont typeface="Merriweather"/>
              <a:buNone/>
              <a:defRPr sz="4200" b="1">
                <a:solidFill>
                  <a:srgbClr val="FFFFFF"/>
                </a:solidFill>
                <a:latin typeface="Merriweather"/>
                <a:ea typeface="Merriweather"/>
                <a:cs typeface="Merriweather"/>
                <a:sym typeface="Merriweather"/>
              </a:defRPr>
            </a:lvl9pPr>
          </a:lstStyle>
          <a:p>
            <a:endParaRPr/>
          </a:p>
        </p:txBody>
      </p:sp>
      <p:sp>
        <p:nvSpPr>
          <p:cNvPr id="36" name="Google Shape;36;p5"/>
          <p:cNvSpPr txBox="1">
            <a:spLocks noGrp="1"/>
          </p:cNvSpPr>
          <p:nvPr>
            <p:ph type="subTitle" idx="1"/>
          </p:nvPr>
        </p:nvSpPr>
        <p:spPr>
          <a:xfrm>
            <a:off x="265500" y="3112263"/>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2100"/>
              <a:buFont typeface="Merriweather"/>
              <a:buNone/>
              <a:defRPr sz="2100">
                <a:solidFill>
                  <a:srgbClr val="FFFFFF"/>
                </a:solidFill>
                <a:latin typeface="Merriweather"/>
                <a:ea typeface="Merriweather"/>
                <a:cs typeface="Merriweather"/>
                <a:sym typeface="Merriweather"/>
              </a:defRPr>
            </a:lvl1pPr>
            <a:lvl2pPr lvl="1" algn="ctr" rtl="0">
              <a:lnSpc>
                <a:spcPct val="100000"/>
              </a:lnSpc>
              <a:spcBef>
                <a:spcPts val="0"/>
              </a:spcBef>
              <a:spcAft>
                <a:spcPts val="0"/>
              </a:spcAft>
              <a:buClr>
                <a:srgbClr val="FFFFFF"/>
              </a:buClr>
              <a:buSzPts val="2100"/>
              <a:buFont typeface="Merriweather"/>
              <a:buNone/>
              <a:defRPr sz="2100">
                <a:solidFill>
                  <a:srgbClr val="FFFFFF"/>
                </a:solidFill>
                <a:latin typeface="Merriweather"/>
                <a:ea typeface="Merriweather"/>
                <a:cs typeface="Merriweather"/>
                <a:sym typeface="Merriweather"/>
              </a:defRPr>
            </a:lvl2pPr>
            <a:lvl3pPr lvl="2" algn="ctr" rtl="0">
              <a:lnSpc>
                <a:spcPct val="100000"/>
              </a:lnSpc>
              <a:spcBef>
                <a:spcPts val="0"/>
              </a:spcBef>
              <a:spcAft>
                <a:spcPts val="0"/>
              </a:spcAft>
              <a:buClr>
                <a:srgbClr val="FFFFFF"/>
              </a:buClr>
              <a:buSzPts val="2100"/>
              <a:buFont typeface="Merriweather"/>
              <a:buNone/>
              <a:defRPr sz="2100">
                <a:solidFill>
                  <a:srgbClr val="FFFFFF"/>
                </a:solidFill>
                <a:latin typeface="Merriweather"/>
                <a:ea typeface="Merriweather"/>
                <a:cs typeface="Merriweather"/>
                <a:sym typeface="Merriweather"/>
              </a:defRPr>
            </a:lvl3pPr>
            <a:lvl4pPr lvl="3" algn="ctr" rtl="0">
              <a:lnSpc>
                <a:spcPct val="100000"/>
              </a:lnSpc>
              <a:spcBef>
                <a:spcPts val="0"/>
              </a:spcBef>
              <a:spcAft>
                <a:spcPts val="0"/>
              </a:spcAft>
              <a:buClr>
                <a:srgbClr val="FFFFFF"/>
              </a:buClr>
              <a:buSzPts val="2100"/>
              <a:buFont typeface="Merriweather"/>
              <a:buNone/>
              <a:defRPr sz="2100">
                <a:solidFill>
                  <a:srgbClr val="FFFFFF"/>
                </a:solidFill>
                <a:latin typeface="Merriweather"/>
                <a:ea typeface="Merriweather"/>
                <a:cs typeface="Merriweather"/>
                <a:sym typeface="Merriweather"/>
              </a:defRPr>
            </a:lvl4pPr>
            <a:lvl5pPr lvl="4" algn="ctr" rtl="0">
              <a:lnSpc>
                <a:spcPct val="100000"/>
              </a:lnSpc>
              <a:spcBef>
                <a:spcPts val="0"/>
              </a:spcBef>
              <a:spcAft>
                <a:spcPts val="0"/>
              </a:spcAft>
              <a:buClr>
                <a:srgbClr val="FFFFFF"/>
              </a:buClr>
              <a:buSzPts val="2100"/>
              <a:buFont typeface="Merriweather"/>
              <a:buNone/>
              <a:defRPr sz="2100">
                <a:solidFill>
                  <a:srgbClr val="FFFFFF"/>
                </a:solidFill>
                <a:latin typeface="Merriweather"/>
                <a:ea typeface="Merriweather"/>
                <a:cs typeface="Merriweather"/>
                <a:sym typeface="Merriweather"/>
              </a:defRPr>
            </a:lvl5pPr>
            <a:lvl6pPr lvl="5" algn="ctr" rtl="0">
              <a:lnSpc>
                <a:spcPct val="100000"/>
              </a:lnSpc>
              <a:spcBef>
                <a:spcPts val="0"/>
              </a:spcBef>
              <a:spcAft>
                <a:spcPts val="0"/>
              </a:spcAft>
              <a:buClr>
                <a:srgbClr val="FFFFFF"/>
              </a:buClr>
              <a:buSzPts val="2100"/>
              <a:buFont typeface="Merriweather"/>
              <a:buNone/>
              <a:defRPr sz="2100">
                <a:solidFill>
                  <a:srgbClr val="FFFFFF"/>
                </a:solidFill>
                <a:latin typeface="Merriweather"/>
                <a:ea typeface="Merriweather"/>
                <a:cs typeface="Merriweather"/>
                <a:sym typeface="Merriweather"/>
              </a:defRPr>
            </a:lvl6pPr>
            <a:lvl7pPr lvl="6" algn="ctr" rtl="0">
              <a:lnSpc>
                <a:spcPct val="100000"/>
              </a:lnSpc>
              <a:spcBef>
                <a:spcPts val="0"/>
              </a:spcBef>
              <a:spcAft>
                <a:spcPts val="0"/>
              </a:spcAft>
              <a:buClr>
                <a:srgbClr val="FFFFFF"/>
              </a:buClr>
              <a:buSzPts val="2100"/>
              <a:buFont typeface="Merriweather"/>
              <a:buNone/>
              <a:defRPr sz="2100">
                <a:solidFill>
                  <a:srgbClr val="FFFFFF"/>
                </a:solidFill>
                <a:latin typeface="Merriweather"/>
                <a:ea typeface="Merriweather"/>
                <a:cs typeface="Merriweather"/>
                <a:sym typeface="Merriweather"/>
              </a:defRPr>
            </a:lvl7pPr>
            <a:lvl8pPr lvl="7" algn="ctr" rtl="0">
              <a:lnSpc>
                <a:spcPct val="100000"/>
              </a:lnSpc>
              <a:spcBef>
                <a:spcPts val="0"/>
              </a:spcBef>
              <a:spcAft>
                <a:spcPts val="0"/>
              </a:spcAft>
              <a:buClr>
                <a:srgbClr val="FFFFFF"/>
              </a:buClr>
              <a:buSzPts val="2100"/>
              <a:buFont typeface="Merriweather"/>
              <a:buNone/>
              <a:defRPr sz="2100">
                <a:solidFill>
                  <a:srgbClr val="FFFFFF"/>
                </a:solidFill>
                <a:latin typeface="Merriweather"/>
                <a:ea typeface="Merriweather"/>
                <a:cs typeface="Merriweather"/>
                <a:sym typeface="Merriweather"/>
              </a:defRPr>
            </a:lvl8pPr>
            <a:lvl9pPr lvl="8" algn="ctr" rtl="0">
              <a:lnSpc>
                <a:spcPct val="100000"/>
              </a:lnSpc>
              <a:spcBef>
                <a:spcPts val="0"/>
              </a:spcBef>
              <a:spcAft>
                <a:spcPts val="0"/>
              </a:spcAft>
              <a:buClr>
                <a:srgbClr val="FFFFFF"/>
              </a:buClr>
              <a:buSzPts val="2100"/>
              <a:buFont typeface="Merriweather"/>
              <a:buNone/>
              <a:defRPr sz="2100">
                <a:solidFill>
                  <a:srgbClr val="FFFFFF"/>
                </a:solidFill>
                <a:latin typeface="Merriweather"/>
                <a:ea typeface="Merriweather"/>
                <a:cs typeface="Merriweather"/>
                <a:sym typeface="Merriweather"/>
              </a:defRPr>
            </a:lvl9pPr>
          </a:lstStyle>
          <a:p>
            <a:endParaRPr/>
          </a:p>
        </p:txBody>
      </p:sp>
      <p:sp>
        <p:nvSpPr>
          <p:cNvPr id="37" name="Google Shape;37;p5"/>
          <p:cNvSpPr txBox="1">
            <a:spLocks noGrp="1"/>
          </p:cNvSpPr>
          <p:nvPr>
            <p:ph type="body" idx="2"/>
          </p:nvPr>
        </p:nvSpPr>
        <p:spPr>
          <a:xfrm>
            <a:off x="4864325" y="366700"/>
            <a:ext cx="3837000" cy="36951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rgbClr val="000000"/>
              </a:buClr>
              <a:buSzPts val="1800"/>
              <a:buFont typeface="Merriweather"/>
              <a:buChar char="●"/>
              <a:defRPr>
                <a:solidFill>
                  <a:srgbClr val="000000"/>
                </a:solidFill>
                <a:latin typeface="Merriweather"/>
                <a:ea typeface="Merriweather"/>
                <a:cs typeface="Merriweather"/>
                <a:sym typeface="Merriweather"/>
              </a:defRPr>
            </a:lvl1pPr>
            <a:lvl2pPr marL="914400" lvl="1" indent="-317500" rtl="0">
              <a:spcBef>
                <a:spcPts val="300"/>
              </a:spcBef>
              <a:spcAft>
                <a:spcPts val="0"/>
              </a:spcAft>
              <a:buClr>
                <a:srgbClr val="000000"/>
              </a:buClr>
              <a:buSzPts val="1400"/>
              <a:buFont typeface="Merriweather"/>
              <a:buChar char="○"/>
              <a:defRPr>
                <a:solidFill>
                  <a:srgbClr val="000000"/>
                </a:solidFill>
                <a:latin typeface="Merriweather"/>
                <a:ea typeface="Merriweather"/>
                <a:cs typeface="Merriweather"/>
                <a:sym typeface="Merriweather"/>
              </a:defRPr>
            </a:lvl2pPr>
            <a:lvl3pPr marL="1371600" lvl="2" indent="-317500" rtl="0">
              <a:spcBef>
                <a:spcPts val="300"/>
              </a:spcBef>
              <a:spcAft>
                <a:spcPts val="0"/>
              </a:spcAft>
              <a:buClr>
                <a:srgbClr val="000000"/>
              </a:buClr>
              <a:buSzPts val="1400"/>
              <a:buFont typeface="Merriweather"/>
              <a:buChar char="■"/>
              <a:defRPr>
                <a:solidFill>
                  <a:srgbClr val="000000"/>
                </a:solidFill>
                <a:latin typeface="Merriweather"/>
                <a:ea typeface="Merriweather"/>
                <a:cs typeface="Merriweather"/>
                <a:sym typeface="Merriweather"/>
              </a:defRPr>
            </a:lvl3pPr>
            <a:lvl4pPr marL="1828800" lvl="3" indent="-317500" rtl="0">
              <a:spcBef>
                <a:spcPts val="300"/>
              </a:spcBef>
              <a:spcAft>
                <a:spcPts val="0"/>
              </a:spcAft>
              <a:buClr>
                <a:srgbClr val="000000"/>
              </a:buClr>
              <a:buSzPts val="1400"/>
              <a:buFont typeface="Merriweather"/>
              <a:buChar char="●"/>
              <a:defRPr>
                <a:solidFill>
                  <a:srgbClr val="000000"/>
                </a:solidFill>
                <a:latin typeface="Merriweather"/>
                <a:ea typeface="Merriweather"/>
                <a:cs typeface="Merriweather"/>
                <a:sym typeface="Merriweather"/>
              </a:defRPr>
            </a:lvl4pPr>
            <a:lvl5pPr marL="2286000" lvl="4" indent="-317500" rtl="0">
              <a:spcBef>
                <a:spcPts val="300"/>
              </a:spcBef>
              <a:spcAft>
                <a:spcPts val="0"/>
              </a:spcAft>
              <a:buClr>
                <a:srgbClr val="000000"/>
              </a:buClr>
              <a:buSzPts val="1400"/>
              <a:buFont typeface="Merriweather"/>
              <a:buChar char="○"/>
              <a:defRPr>
                <a:solidFill>
                  <a:srgbClr val="000000"/>
                </a:solidFill>
                <a:latin typeface="Merriweather"/>
                <a:ea typeface="Merriweather"/>
                <a:cs typeface="Merriweather"/>
                <a:sym typeface="Merriweather"/>
              </a:defRPr>
            </a:lvl5pPr>
            <a:lvl6pPr marL="2743200" lvl="5" indent="-317500" rtl="0">
              <a:spcBef>
                <a:spcPts val="300"/>
              </a:spcBef>
              <a:spcAft>
                <a:spcPts val="0"/>
              </a:spcAft>
              <a:buClr>
                <a:srgbClr val="000000"/>
              </a:buClr>
              <a:buSzPts val="1400"/>
              <a:buFont typeface="Merriweather"/>
              <a:buChar char="■"/>
              <a:defRPr>
                <a:solidFill>
                  <a:srgbClr val="000000"/>
                </a:solidFill>
                <a:latin typeface="Merriweather"/>
                <a:ea typeface="Merriweather"/>
                <a:cs typeface="Merriweather"/>
                <a:sym typeface="Merriweather"/>
              </a:defRPr>
            </a:lvl6pPr>
            <a:lvl7pPr marL="3200400" lvl="6" indent="-317500" rtl="0">
              <a:spcBef>
                <a:spcPts val="300"/>
              </a:spcBef>
              <a:spcAft>
                <a:spcPts val="0"/>
              </a:spcAft>
              <a:buClr>
                <a:srgbClr val="000000"/>
              </a:buClr>
              <a:buSzPts val="1400"/>
              <a:buFont typeface="Merriweather"/>
              <a:buChar char="●"/>
              <a:defRPr>
                <a:solidFill>
                  <a:srgbClr val="000000"/>
                </a:solidFill>
                <a:latin typeface="Merriweather"/>
                <a:ea typeface="Merriweather"/>
                <a:cs typeface="Merriweather"/>
                <a:sym typeface="Merriweather"/>
              </a:defRPr>
            </a:lvl7pPr>
            <a:lvl8pPr marL="3657600" lvl="7" indent="-317500" rtl="0">
              <a:spcBef>
                <a:spcPts val="300"/>
              </a:spcBef>
              <a:spcAft>
                <a:spcPts val="0"/>
              </a:spcAft>
              <a:buClr>
                <a:srgbClr val="000000"/>
              </a:buClr>
              <a:buSzPts val="1400"/>
              <a:buFont typeface="Merriweather"/>
              <a:buChar char="○"/>
              <a:defRPr>
                <a:solidFill>
                  <a:srgbClr val="000000"/>
                </a:solidFill>
                <a:latin typeface="Merriweather"/>
                <a:ea typeface="Merriweather"/>
                <a:cs typeface="Merriweather"/>
                <a:sym typeface="Merriweather"/>
              </a:defRPr>
            </a:lvl8pPr>
            <a:lvl9pPr marL="4114800" lvl="8" indent="-317500" rtl="0">
              <a:spcBef>
                <a:spcPts val="300"/>
              </a:spcBef>
              <a:spcAft>
                <a:spcPts val="300"/>
              </a:spcAft>
              <a:buClr>
                <a:srgbClr val="000000"/>
              </a:buClr>
              <a:buSzPts val="1400"/>
              <a:buFont typeface="Merriweather"/>
              <a:buChar char="■"/>
              <a:defRPr>
                <a:solidFill>
                  <a:srgbClr val="000000"/>
                </a:solidFill>
                <a:latin typeface="Merriweather"/>
                <a:ea typeface="Merriweather"/>
                <a:cs typeface="Merriweather"/>
                <a:sym typeface="Merriweather"/>
              </a:defRPr>
            </a:lvl9pPr>
          </a:lstStyle>
          <a:p>
            <a:endParaRPr/>
          </a:p>
        </p:txBody>
      </p:sp>
      <p:pic>
        <p:nvPicPr>
          <p:cNvPr id="38" name="Google Shape;38;p5"/>
          <p:cNvPicPr preferRelativeResize="0"/>
          <p:nvPr/>
        </p:nvPicPr>
        <p:blipFill>
          <a:blip r:embed="rId2">
            <a:alphaModFix/>
          </a:blip>
          <a:stretch>
            <a:fillRect/>
          </a:stretch>
        </p:blipFill>
        <p:spPr>
          <a:xfrm>
            <a:off x="454725" y="4706150"/>
            <a:ext cx="3662549" cy="36117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 Sidebar 1">
  <p:cSld name="OBJECT_1">
    <p:spTree>
      <p:nvGrpSpPr>
        <p:cNvPr id="1" name="Shape 39"/>
        <p:cNvGrpSpPr/>
        <p:nvPr/>
      </p:nvGrpSpPr>
      <p:grpSpPr>
        <a:xfrm>
          <a:off x="0" y="0"/>
          <a:ext cx="0" cy="0"/>
          <a:chOff x="0" y="0"/>
          <a:chExt cx="0" cy="0"/>
        </a:xfrm>
      </p:grpSpPr>
      <p:pic>
        <p:nvPicPr>
          <p:cNvPr id="40" name="Google Shape;40;p6"/>
          <p:cNvPicPr preferRelativeResize="0"/>
          <p:nvPr/>
        </p:nvPicPr>
        <p:blipFill rotWithShape="1">
          <a:blip r:embed="rId2">
            <a:alphaModFix/>
          </a:blip>
          <a:srcRect l="9949" t="12514" r="50601" b="3097"/>
          <a:stretch/>
        </p:blipFill>
        <p:spPr>
          <a:xfrm flipH="1">
            <a:off x="5505300" y="-20637"/>
            <a:ext cx="3638701" cy="5184776"/>
          </a:xfrm>
          <a:prstGeom prst="rect">
            <a:avLst/>
          </a:prstGeom>
          <a:noFill/>
          <a:ln>
            <a:noFill/>
          </a:ln>
        </p:spPr>
      </p:pic>
      <p:pic>
        <p:nvPicPr>
          <p:cNvPr id="41" name="Google Shape;41;p6"/>
          <p:cNvPicPr preferRelativeResize="0"/>
          <p:nvPr/>
        </p:nvPicPr>
        <p:blipFill rotWithShape="1">
          <a:blip r:embed="rId3">
            <a:alphaModFix/>
          </a:blip>
          <a:srcRect l="26346" t="8480" r="36804" b="14702"/>
          <a:stretch/>
        </p:blipFill>
        <p:spPr>
          <a:xfrm>
            <a:off x="9390200" y="-1543050"/>
            <a:ext cx="4421051" cy="5175250"/>
          </a:xfrm>
          <a:prstGeom prst="rect">
            <a:avLst/>
          </a:prstGeom>
          <a:noFill/>
          <a:ln>
            <a:noFill/>
          </a:ln>
        </p:spPr>
      </p:pic>
      <p:sp>
        <p:nvSpPr>
          <p:cNvPr id="42" name="Google Shape;42;p6"/>
          <p:cNvSpPr txBox="1"/>
          <p:nvPr/>
        </p:nvSpPr>
        <p:spPr>
          <a:xfrm>
            <a:off x="0" y="229800"/>
            <a:ext cx="969000" cy="994200"/>
          </a:xfrm>
          <a:prstGeom prst="rect">
            <a:avLst/>
          </a:prstGeom>
          <a:solidFill>
            <a:srgbClr val="C1D82F"/>
          </a:solidFill>
          <a:ln>
            <a:noFill/>
          </a:ln>
        </p:spPr>
        <p:txBody>
          <a:bodyPr spcFirstLastPara="1" wrap="square" lIns="91425" tIns="91425" rIns="91425" bIns="91425" anchor="ctr" anchorCtr="0">
            <a:noAutofit/>
          </a:bodyPr>
          <a:lstStyle/>
          <a:p>
            <a:pPr marL="457200" lvl="0" indent="0" algn="l" rtl="0">
              <a:spcBef>
                <a:spcPts val="0"/>
              </a:spcBef>
              <a:spcAft>
                <a:spcPts val="0"/>
              </a:spcAft>
              <a:buNone/>
            </a:pPr>
            <a:endParaRPr b="1">
              <a:solidFill>
                <a:srgbClr val="FFFFFF"/>
              </a:solidFill>
              <a:latin typeface="Montserrat"/>
              <a:ea typeface="Montserrat"/>
              <a:cs typeface="Montserrat"/>
              <a:sym typeface="Montserrat"/>
            </a:endParaRPr>
          </a:p>
        </p:txBody>
      </p:sp>
      <p:sp>
        <p:nvSpPr>
          <p:cNvPr id="43" name="Google Shape;43;p6"/>
          <p:cNvSpPr/>
          <p:nvPr/>
        </p:nvSpPr>
        <p:spPr>
          <a:xfrm rot="5400323">
            <a:off x="6888750" y="910775"/>
            <a:ext cx="3197700" cy="1312500"/>
          </a:xfrm>
          <a:prstGeom prst="rect">
            <a:avLst/>
          </a:prstGeom>
          <a:solidFill>
            <a:srgbClr val="0078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6"/>
          <p:cNvSpPr/>
          <p:nvPr/>
        </p:nvSpPr>
        <p:spPr>
          <a:xfrm rot="5400281">
            <a:off x="-1359059" y="2831930"/>
            <a:ext cx="3670618" cy="952500"/>
          </a:xfrm>
          <a:prstGeom prst="rect">
            <a:avLst/>
          </a:prstGeom>
          <a:solidFill>
            <a:srgbClr val="0078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6"/>
          <p:cNvSpPr/>
          <p:nvPr/>
        </p:nvSpPr>
        <p:spPr>
          <a:xfrm rot="5400317">
            <a:off x="3087300" y="-770250"/>
            <a:ext cx="3252600" cy="7489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6"/>
          <p:cNvSpPr txBox="1">
            <a:spLocks noGrp="1"/>
          </p:cNvSpPr>
          <p:nvPr>
            <p:ph type="title"/>
          </p:nvPr>
        </p:nvSpPr>
        <p:spPr>
          <a:xfrm>
            <a:off x="1316250" y="2305263"/>
            <a:ext cx="52749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SzPts val="4100"/>
              <a:buFont typeface="Merriweather"/>
              <a:buNone/>
              <a:defRPr sz="4100" b="1" i="0" u="none" strike="noStrike" cap="none">
                <a:latin typeface="Merriweather"/>
                <a:ea typeface="Merriweather"/>
                <a:cs typeface="Merriweather"/>
                <a:sym typeface="Merriweather"/>
              </a:defRPr>
            </a:lvl1pPr>
            <a:lvl2pPr lvl="1" algn="l" rtl="0">
              <a:lnSpc>
                <a:spcPct val="100000"/>
              </a:lnSpc>
              <a:spcBef>
                <a:spcPts val="0"/>
              </a:spcBef>
              <a:spcAft>
                <a:spcPts val="0"/>
              </a:spcAft>
              <a:buClr>
                <a:srgbClr val="041E42"/>
              </a:buClr>
              <a:buSzPts val="4100"/>
              <a:buFont typeface="Merriweather"/>
              <a:buNone/>
              <a:defRPr sz="4100">
                <a:solidFill>
                  <a:srgbClr val="041E42"/>
                </a:solidFill>
                <a:latin typeface="Merriweather"/>
                <a:ea typeface="Merriweather"/>
                <a:cs typeface="Merriweather"/>
                <a:sym typeface="Merriweather"/>
              </a:defRPr>
            </a:lvl2pPr>
            <a:lvl3pPr lvl="2" algn="l" rtl="0">
              <a:lnSpc>
                <a:spcPct val="100000"/>
              </a:lnSpc>
              <a:spcBef>
                <a:spcPts val="0"/>
              </a:spcBef>
              <a:spcAft>
                <a:spcPts val="0"/>
              </a:spcAft>
              <a:buClr>
                <a:srgbClr val="041E42"/>
              </a:buClr>
              <a:buSzPts val="4100"/>
              <a:buFont typeface="Merriweather"/>
              <a:buNone/>
              <a:defRPr sz="4100">
                <a:solidFill>
                  <a:srgbClr val="041E42"/>
                </a:solidFill>
                <a:latin typeface="Merriweather"/>
                <a:ea typeface="Merriweather"/>
                <a:cs typeface="Merriweather"/>
                <a:sym typeface="Merriweather"/>
              </a:defRPr>
            </a:lvl3pPr>
            <a:lvl4pPr lvl="3" algn="l" rtl="0">
              <a:lnSpc>
                <a:spcPct val="100000"/>
              </a:lnSpc>
              <a:spcBef>
                <a:spcPts val="0"/>
              </a:spcBef>
              <a:spcAft>
                <a:spcPts val="0"/>
              </a:spcAft>
              <a:buClr>
                <a:srgbClr val="041E42"/>
              </a:buClr>
              <a:buSzPts val="4100"/>
              <a:buFont typeface="Merriweather"/>
              <a:buNone/>
              <a:defRPr sz="4100">
                <a:solidFill>
                  <a:srgbClr val="041E42"/>
                </a:solidFill>
                <a:latin typeface="Merriweather"/>
                <a:ea typeface="Merriweather"/>
                <a:cs typeface="Merriweather"/>
                <a:sym typeface="Merriweather"/>
              </a:defRPr>
            </a:lvl4pPr>
            <a:lvl5pPr lvl="4" algn="l" rtl="0">
              <a:lnSpc>
                <a:spcPct val="100000"/>
              </a:lnSpc>
              <a:spcBef>
                <a:spcPts val="0"/>
              </a:spcBef>
              <a:spcAft>
                <a:spcPts val="0"/>
              </a:spcAft>
              <a:buClr>
                <a:srgbClr val="041E42"/>
              </a:buClr>
              <a:buSzPts val="4100"/>
              <a:buFont typeface="Merriweather"/>
              <a:buNone/>
              <a:defRPr sz="4100">
                <a:solidFill>
                  <a:srgbClr val="041E42"/>
                </a:solidFill>
                <a:latin typeface="Merriweather"/>
                <a:ea typeface="Merriweather"/>
                <a:cs typeface="Merriweather"/>
                <a:sym typeface="Merriweather"/>
              </a:defRPr>
            </a:lvl5pPr>
            <a:lvl6pPr lvl="5" algn="l" rtl="0">
              <a:lnSpc>
                <a:spcPct val="100000"/>
              </a:lnSpc>
              <a:spcBef>
                <a:spcPts val="0"/>
              </a:spcBef>
              <a:spcAft>
                <a:spcPts val="0"/>
              </a:spcAft>
              <a:buClr>
                <a:srgbClr val="041E42"/>
              </a:buClr>
              <a:buSzPts val="4100"/>
              <a:buFont typeface="Merriweather"/>
              <a:buNone/>
              <a:defRPr sz="4100">
                <a:solidFill>
                  <a:srgbClr val="041E42"/>
                </a:solidFill>
                <a:latin typeface="Merriweather"/>
                <a:ea typeface="Merriweather"/>
                <a:cs typeface="Merriweather"/>
                <a:sym typeface="Merriweather"/>
              </a:defRPr>
            </a:lvl6pPr>
            <a:lvl7pPr lvl="6" algn="l" rtl="0">
              <a:lnSpc>
                <a:spcPct val="100000"/>
              </a:lnSpc>
              <a:spcBef>
                <a:spcPts val="0"/>
              </a:spcBef>
              <a:spcAft>
                <a:spcPts val="0"/>
              </a:spcAft>
              <a:buClr>
                <a:srgbClr val="041E42"/>
              </a:buClr>
              <a:buSzPts val="4100"/>
              <a:buFont typeface="Merriweather"/>
              <a:buNone/>
              <a:defRPr sz="4100">
                <a:solidFill>
                  <a:srgbClr val="041E42"/>
                </a:solidFill>
                <a:latin typeface="Merriweather"/>
                <a:ea typeface="Merriweather"/>
                <a:cs typeface="Merriweather"/>
                <a:sym typeface="Merriweather"/>
              </a:defRPr>
            </a:lvl7pPr>
            <a:lvl8pPr lvl="7" algn="l" rtl="0">
              <a:lnSpc>
                <a:spcPct val="100000"/>
              </a:lnSpc>
              <a:spcBef>
                <a:spcPts val="0"/>
              </a:spcBef>
              <a:spcAft>
                <a:spcPts val="0"/>
              </a:spcAft>
              <a:buClr>
                <a:srgbClr val="041E42"/>
              </a:buClr>
              <a:buSzPts val="4100"/>
              <a:buFont typeface="Merriweather"/>
              <a:buNone/>
              <a:defRPr sz="4100">
                <a:solidFill>
                  <a:srgbClr val="041E42"/>
                </a:solidFill>
                <a:latin typeface="Merriweather"/>
                <a:ea typeface="Merriweather"/>
                <a:cs typeface="Merriweather"/>
                <a:sym typeface="Merriweather"/>
              </a:defRPr>
            </a:lvl8pPr>
            <a:lvl9pPr lvl="8" algn="l" rtl="0">
              <a:lnSpc>
                <a:spcPct val="100000"/>
              </a:lnSpc>
              <a:spcBef>
                <a:spcPts val="0"/>
              </a:spcBef>
              <a:spcAft>
                <a:spcPts val="0"/>
              </a:spcAft>
              <a:buClr>
                <a:srgbClr val="041E42"/>
              </a:buClr>
              <a:buSzPts val="4100"/>
              <a:buFont typeface="Merriweather"/>
              <a:buNone/>
              <a:defRPr sz="4100">
                <a:solidFill>
                  <a:srgbClr val="041E42"/>
                </a:solidFill>
                <a:latin typeface="Merriweather"/>
                <a:ea typeface="Merriweather"/>
                <a:cs typeface="Merriweather"/>
                <a:sym typeface="Merriweather"/>
              </a:defRPr>
            </a:lvl9pPr>
          </a:lstStyle>
          <a:p>
            <a:endParaRPr/>
          </a:p>
        </p:txBody>
      </p:sp>
      <p:sp>
        <p:nvSpPr>
          <p:cNvPr id="47" name="Google Shape;47;p6"/>
          <p:cNvSpPr txBox="1">
            <a:spLocks noGrp="1"/>
          </p:cNvSpPr>
          <p:nvPr>
            <p:ph type="subTitle" idx="1"/>
          </p:nvPr>
        </p:nvSpPr>
        <p:spPr>
          <a:xfrm>
            <a:off x="1316250" y="3540988"/>
            <a:ext cx="65307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6D6760"/>
              </a:buClr>
              <a:buSzPts val="1700"/>
              <a:buFont typeface="Merriweather"/>
              <a:buNone/>
              <a:defRPr sz="1700">
                <a:solidFill>
                  <a:srgbClr val="6D6760"/>
                </a:solidFill>
                <a:latin typeface="Merriweather"/>
                <a:ea typeface="Merriweather"/>
                <a:cs typeface="Merriweather"/>
                <a:sym typeface="Merriweather"/>
              </a:defRPr>
            </a:lvl1pPr>
            <a:lvl2pPr lvl="1" rtl="0">
              <a:lnSpc>
                <a:spcPct val="100000"/>
              </a:lnSpc>
              <a:spcBef>
                <a:spcPts val="0"/>
              </a:spcBef>
              <a:spcAft>
                <a:spcPts val="0"/>
              </a:spcAft>
              <a:buClr>
                <a:srgbClr val="041E42"/>
              </a:buClr>
              <a:buSzPts val="1700"/>
              <a:buFont typeface="Merriweather"/>
              <a:buNone/>
              <a:defRPr sz="1700">
                <a:solidFill>
                  <a:srgbClr val="041E42"/>
                </a:solidFill>
                <a:latin typeface="Merriweather"/>
                <a:ea typeface="Merriweather"/>
                <a:cs typeface="Merriweather"/>
                <a:sym typeface="Merriweather"/>
              </a:defRPr>
            </a:lvl2pPr>
            <a:lvl3pPr lvl="2" rtl="0">
              <a:lnSpc>
                <a:spcPct val="100000"/>
              </a:lnSpc>
              <a:spcBef>
                <a:spcPts val="0"/>
              </a:spcBef>
              <a:spcAft>
                <a:spcPts val="0"/>
              </a:spcAft>
              <a:buClr>
                <a:srgbClr val="041E42"/>
              </a:buClr>
              <a:buSzPts val="1700"/>
              <a:buFont typeface="Merriweather"/>
              <a:buNone/>
              <a:defRPr sz="1700">
                <a:solidFill>
                  <a:srgbClr val="041E42"/>
                </a:solidFill>
                <a:latin typeface="Merriweather"/>
                <a:ea typeface="Merriweather"/>
                <a:cs typeface="Merriweather"/>
                <a:sym typeface="Merriweather"/>
              </a:defRPr>
            </a:lvl3pPr>
            <a:lvl4pPr lvl="3" rtl="0">
              <a:lnSpc>
                <a:spcPct val="100000"/>
              </a:lnSpc>
              <a:spcBef>
                <a:spcPts val="0"/>
              </a:spcBef>
              <a:spcAft>
                <a:spcPts val="0"/>
              </a:spcAft>
              <a:buClr>
                <a:srgbClr val="041E42"/>
              </a:buClr>
              <a:buSzPts val="1700"/>
              <a:buFont typeface="Merriweather"/>
              <a:buNone/>
              <a:defRPr sz="1700">
                <a:solidFill>
                  <a:srgbClr val="041E42"/>
                </a:solidFill>
                <a:latin typeface="Merriweather"/>
                <a:ea typeface="Merriweather"/>
                <a:cs typeface="Merriweather"/>
                <a:sym typeface="Merriweather"/>
              </a:defRPr>
            </a:lvl4pPr>
            <a:lvl5pPr lvl="4" rtl="0">
              <a:lnSpc>
                <a:spcPct val="100000"/>
              </a:lnSpc>
              <a:spcBef>
                <a:spcPts val="0"/>
              </a:spcBef>
              <a:spcAft>
                <a:spcPts val="0"/>
              </a:spcAft>
              <a:buClr>
                <a:srgbClr val="041E42"/>
              </a:buClr>
              <a:buSzPts val="1700"/>
              <a:buFont typeface="Merriweather"/>
              <a:buNone/>
              <a:defRPr sz="1700">
                <a:solidFill>
                  <a:srgbClr val="041E42"/>
                </a:solidFill>
                <a:latin typeface="Merriweather"/>
                <a:ea typeface="Merriweather"/>
                <a:cs typeface="Merriweather"/>
                <a:sym typeface="Merriweather"/>
              </a:defRPr>
            </a:lvl5pPr>
            <a:lvl6pPr lvl="5" rtl="0">
              <a:lnSpc>
                <a:spcPct val="100000"/>
              </a:lnSpc>
              <a:spcBef>
                <a:spcPts val="0"/>
              </a:spcBef>
              <a:spcAft>
                <a:spcPts val="0"/>
              </a:spcAft>
              <a:buClr>
                <a:srgbClr val="041E42"/>
              </a:buClr>
              <a:buSzPts val="1700"/>
              <a:buFont typeface="Merriweather"/>
              <a:buNone/>
              <a:defRPr sz="1700">
                <a:solidFill>
                  <a:srgbClr val="041E42"/>
                </a:solidFill>
                <a:latin typeface="Merriweather"/>
                <a:ea typeface="Merriweather"/>
                <a:cs typeface="Merriweather"/>
                <a:sym typeface="Merriweather"/>
              </a:defRPr>
            </a:lvl6pPr>
            <a:lvl7pPr lvl="6" rtl="0">
              <a:lnSpc>
                <a:spcPct val="100000"/>
              </a:lnSpc>
              <a:spcBef>
                <a:spcPts val="0"/>
              </a:spcBef>
              <a:spcAft>
                <a:spcPts val="0"/>
              </a:spcAft>
              <a:buClr>
                <a:srgbClr val="041E42"/>
              </a:buClr>
              <a:buSzPts val="1700"/>
              <a:buFont typeface="Merriweather"/>
              <a:buNone/>
              <a:defRPr sz="1700">
                <a:solidFill>
                  <a:srgbClr val="041E42"/>
                </a:solidFill>
                <a:latin typeface="Merriweather"/>
                <a:ea typeface="Merriweather"/>
                <a:cs typeface="Merriweather"/>
                <a:sym typeface="Merriweather"/>
              </a:defRPr>
            </a:lvl7pPr>
            <a:lvl8pPr lvl="7" rtl="0">
              <a:lnSpc>
                <a:spcPct val="100000"/>
              </a:lnSpc>
              <a:spcBef>
                <a:spcPts val="0"/>
              </a:spcBef>
              <a:spcAft>
                <a:spcPts val="0"/>
              </a:spcAft>
              <a:buClr>
                <a:srgbClr val="041E42"/>
              </a:buClr>
              <a:buSzPts val="1700"/>
              <a:buFont typeface="Merriweather"/>
              <a:buNone/>
              <a:defRPr sz="1700">
                <a:solidFill>
                  <a:srgbClr val="041E42"/>
                </a:solidFill>
                <a:latin typeface="Merriweather"/>
                <a:ea typeface="Merriweather"/>
                <a:cs typeface="Merriweather"/>
                <a:sym typeface="Merriweather"/>
              </a:defRPr>
            </a:lvl8pPr>
            <a:lvl9pPr lvl="8" rtl="0">
              <a:lnSpc>
                <a:spcPct val="100000"/>
              </a:lnSpc>
              <a:spcBef>
                <a:spcPts val="0"/>
              </a:spcBef>
              <a:spcAft>
                <a:spcPts val="0"/>
              </a:spcAft>
              <a:buClr>
                <a:srgbClr val="041E42"/>
              </a:buClr>
              <a:buSzPts val="1700"/>
              <a:buFont typeface="Merriweather"/>
              <a:buNone/>
              <a:defRPr sz="1700">
                <a:solidFill>
                  <a:srgbClr val="041E42"/>
                </a:solidFill>
                <a:latin typeface="Merriweather"/>
                <a:ea typeface="Merriweather"/>
                <a:cs typeface="Merriweather"/>
                <a:sym typeface="Merriweather"/>
              </a:defRPr>
            </a:lvl9pPr>
          </a:lstStyle>
          <a:p>
            <a:endParaRPr/>
          </a:p>
        </p:txBody>
      </p:sp>
      <p:pic>
        <p:nvPicPr>
          <p:cNvPr id="48" name="Google Shape;48;p6"/>
          <p:cNvPicPr preferRelativeResize="0"/>
          <p:nvPr/>
        </p:nvPicPr>
        <p:blipFill>
          <a:blip r:embed="rId4">
            <a:alphaModFix/>
          </a:blip>
          <a:stretch>
            <a:fillRect/>
          </a:stretch>
        </p:blipFill>
        <p:spPr>
          <a:xfrm>
            <a:off x="8056925" y="113727"/>
            <a:ext cx="881375" cy="106697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 Sidebar 1 2">
  <p:cSld name="OBJECT_1_2">
    <p:spTree>
      <p:nvGrpSpPr>
        <p:cNvPr id="1" name="Shape 49"/>
        <p:cNvGrpSpPr/>
        <p:nvPr/>
      </p:nvGrpSpPr>
      <p:grpSpPr>
        <a:xfrm>
          <a:off x="0" y="0"/>
          <a:ext cx="0" cy="0"/>
          <a:chOff x="0" y="0"/>
          <a:chExt cx="0" cy="0"/>
        </a:xfrm>
      </p:grpSpPr>
      <p:sp>
        <p:nvSpPr>
          <p:cNvPr id="50" name="Google Shape;50;p7"/>
          <p:cNvSpPr txBox="1"/>
          <p:nvPr/>
        </p:nvSpPr>
        <p:spPr>
          <a:xfrm>
            <a:off x="0" y="229800"/>
            <a:ext cx="969000" cy="994200"/>
          </a:xfrm>
          <a:prstGeom prst="rect">
            <a:avLst/>
          </a:prstGeom>
          <a:solidFill>
            <a:srgbClr val="0078AE"/>
          </a:solidFill>
          <a:ln>
            <a:noFill/>
          </a:ln>
        </p:spPr>
        <p:txBody>
          <a:bodyPr spcFirstLastPara="1" wrap="square" lIns="91425" tIns="91425" rIns="91425" bIns="91425" anchor="ctr" anchorCtr="0">
            <a:noAutofit/>
          </a:bodyPr>
          <a:lstStyle/>
          <a:p>
            <a:pPr marL="457200" lvl="0" indent="0" algn="l" rtl="0">
              <a:spcBef>
                <a:spcPts val="0"/>
              </a:spcBef>
              <a:spcAft>
                <a:spcPts val="0"/>
              </a:spcAft>
              <a:buNone/>
            </a:pPr>
            <a:endParaRPr b="1">
              <a:solidFill>
                <a:srgbClr val="FFFFFF"/>
              </a:solidFill>
              <a:latin typeface="Montserrat"/>
              <a:ea typeface="Montserrat"/>
              <a:cs typeface="Montserrat"/>
              <a:sym typeface="Montserrat"/>
            </a:endParaRPr>
          </a:p>
        </p:txBody>
      </p:sp>
      <p:sp>
        <p:nvSpPr>
          <p:cNvPr id="51" name="Google Shape;51;p7"/>
          <p:cNvSpPr txBox="1">
            <a:spLocks noGrp="1"/>
          </p:cNvSpPr>
          <p:nvPr>
            <p:ph type="title"/>
          </p:nvPr>
        </p:nvSpPr>
        <p:spPr>
          <a:xfrm>
            <a:off x="1316250" y="289825"/>
            <a:ext cx="7351500" cy="994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rgbClr val="0078AE"/>
              </a:buClr>
              <a:buSzPts val="3400"/>
              <a:buFont typeface="Merriweather"/>
              <a:buNone/>
              <a:defRPr sz="3400" b="1" i="0" u="none" strike="noStrike" cap="none">
                <a:solidFill>
                  <a:srgbClr val="0078AE"/>
                </a:solidFill>
                <a:latin typeface="Merriweather"/>
                <a:ea typeface="Merriweather"/>
                <a:cs typeface="Merriweather"/>
                <a:sym typeface="Merriweather"/>
              </a:defRPr>
            </a:lvl1pPr>
            <a:lvl2pPr lvl="1" algn="l" rtl="0">
              <a:lnSpc>
                <a:spcPct val="100000"/>
              </a:lnSpc>
              <a:spcBef>
                <a:spcPts val="0"/>
              </a:spcBef>
              <a:spcAft>
                <a:spcPts val="0"/>
              </a:spcAft>
              <a:buClr>
                <a:srgbClr val="041E42"/>
              </a:buClr>
              <a:buSzPts val="3900"/>
              <a:buFont typeface="Merriweather"/>
              <a:buNone/>
              <a:defRPr sz="3900">
                <a:solidFill>
                  <a:srgbClr val="041E42"/>
                </a:solidFill>
                <a:latin typeface="Merriweather"/>
                <a:ea typeface="Merriweather"/>
                <a:cs typeface="Merriweather"/>
                <a:sym typeface="Merriweather"/>
              </a:defRPr>
            </a:lvl2pPr>
            <a:lvl3pPr lvl="2" algn="l" rtl="0">
              <a:lnSpc>
                <a:spcPct val="100000"/>
              </a:lnSpc>
              <a:spcBef>
                <a:spcPts val="0"/>
              </a:spcBef>
              <a:spcAft>
                <a:spcPts val="0"/>
              </a:spcAft>
              <a:buClr>
                <a:srgbClr val="041E42"/>
              </a:buClr>
              <a:buSzPts val="3900"/>
              <a:buFont typeface="Merriweather"/>
              <a:buNone/>
              <a:defRPr sz="3900">
                <a:solidFill>
                  <a:srgbClr val="041E42"/>
                </a:solidFill>
                <a:latin typeface="Merriweather"/>
                <a:ea typeface="Merriweather"/>
                <a:cs typeface="Merriweather"/>
                <a:sym typeface="Merriweather"/>
              </a:defRPr>
            </a:lvl3pPr>
            <a:lvl4pPr lvl="3" algn="l" rtl="0">
              <a:lnSpc>
                <a:spcPct val="100000"/>
              </a:lnSpc>
              <a:spcBef>
                <a:spcPts val="0"/>
              </a:spcBef>
              <a:spcAft>
                <a:spcPts val="0"/>
              </a:spcAft>
              <a:buClr>
                <a:srgbClr val="041E42"/>
              </a:buClr>
              <a:buSzPts val="3900"/>
              <a:buFont typeface="Merriweather"/>
              <a:buNone/>
              <a:defRPr sz="3900">
                <a:solidFill>
                  <a:srgbClr val="041E42"/>
                </a:solidFill>
                <a:latin typeface="Merriweather"/>
                <a:ea typeface="Merriweather"/>
                <a:cs typeface="Merriweather"/>
                <a:sym typeface="Merriweather"/>
              </a:defRPr>
            </a:lvl4pPr>
            <a:lvl5pPr lvl="4" algn="l" rtl="0">
              <a:lnSpc>
                <a:spcPct val="100000"/>
              </a:lnSpc>
              <a:spcBef>
                <a:spcPts val="0"/>
              </a:spcBef>
              <a:spcAft>
                <a:spcPts val="0"/>
              </a:spcAft>
              <a:buClr>
                <a:srgbClr val="041E42"/>
              </a:buClr>
              <a:buSzPts val="3900"/>
              <a:buFont typeface="Merriweather"/>
              <a:buNone/>
              <a:defRPr sz="3900">
                <a:solidFill>
                  <a:srgbClr val="041E42"/>
                </a:solidFill>
                <a:latin typeface="Merriweather"/>
                <a:ea typeface="Merriweather"/>
                <a:cs typeface="Merriweather"/>
                <a:sym typeface="Merriweather"/>
              </a:defRPr>
            </a:lvl5pPr>
            <a:lvl6pPr lvl="5" algn="l" rtl="0">
              <a:lnSpc>
                <a:spcPct val="100000"/>
              </a:lnSpc>
              <a:spcBef>
                <a:spcPts val="0"/>
              </a:spcBef>
              <a:spcAft>
                <a:spcPts val="0"/>
              </a:spcAft>
              <a:buClr>
                <a:srgbClr val="041E42"/>
              </a:buClr>
              <a:buSzPts val="3900"/>
              <a:buFont typeface="Merriweather"/>
              <a:buNone/>
              <a:defRPr sz="3900">
                <a:solidFill>
                  <a:srgbClr val="041E42"/>
                </a:solidFill>
                <a:latin typeface="Merriweather"/>
                <a:ea typeface="Merriweather"/>
                <a:cs typeface="Merriweather"/>
                <a:sym typeface="Merriweather"/>
              </a:defRPr>
            </a:lvl6pPr>
            <a:lvl7pPr lvl="6" algn="l" rtl="0">
              <a:lnSpc>
                <a:spcPct val="100000"/>
              </a:lnSpc>
              <a:spcBef>
                <a:spcPts val="0"/>
              </a:spcBef>
              <a:spcAft>
                <a:spcPts val="0"/>
              </a:spcAft>
              <a:buClr>
                <a:srgbClr val="041E42"/>
              </a:buClr>
              <a:buSzPts val="3900"/>
              <a:buFont typeface="Merriweather"/>
              <a:buNone/>
              <a:defRPr sz="3900">
                <a:solidFill>
                  <a:srgbClr val="041E42"/>
                </a:solidFill>
                <a:latin typeface="Merriweather"/>
                <a:ea typeface="Merriweather"/>
                <a:cs typeface="Merriweather"/>
                <a:sym typeface="Merriweather"/>
              </a:defRPr>
            </a:lvl7pPr>
            <a:lvl8pPr lvl="7" algn="l" rtl="0">
              <a:lnSpc>
                <a:spcPct val="100000"/>
              </a:lnSpc>
              <a:spcBef>
                <a:spcPts val="0"/>
              </a:spcBef>
              <a:spcAft>
                <a:spcPts val="0"/>
              </a:spcAft>
              <a:buClr>
                <a:srgbClr val="041E42"/>
              </a:buClr>
              <a:buSzPts val="3900"/>
              <a:buFont typeface="Merriweather"/>
              <a:buNone/>
              <a:defRPr sz="3900">
                <a:solidFill>
                  <a:srgbClr val="041E42"/>
                </a:solidFill>
                <a:latin typeface="Merriweather"/>
                <a:ea typeface="Merriweather"/>
                <a:cs typeface="Merriweather"/>
                <a:sym typeface="Merriweather"/>
              </a:defRPr>
            </a:lvl8pPr>
            <a:lvl9pPr lvl="8" algn="l" rtl="0">
              <a:lnSpc>
                <a:spcPct val="100000"/>
              </a:lnSpc>
              <a:spcBef>
                <a:spcPts val="0"/>
              </a:spcBef>
              <a:spcAft>
                <a:spcPts val="0"/>
              </a:spcAft>
              <a:buClr>
                <a:srgbClr val="041E42"/>
              </a:buClr>
              <a:buSzPts val="3900"/>
              <a:buFont typeface="Merriweather"/>
              <a:buNone/>
              <a:defRPr sz="3900">
                <a:solidFill>
                  <a:srgbClr val="041E42"/>
                </a:solidFill>
                <a:latin typeface="Merriweather"/>
                <a:ea typeface="Merriweather"/>
                <a:cs typeface="Merriweather"/>
                <a:sym typeface="Merriweather"/>
              </a:defRPr>
            </a:lvl9pPr>
          </a:lstStyle>
          <a:p>
            <a:endParaRPr/>
          </a:p>
        </p:txBody>
      </p:sp>
      <p:sp>
        <p:nvSpPr>
          <p:cNvPr id="52" name="Google Shape;52;p7"/>
          <p:cNvSpPr txBox="1">
            <a:spLocks noGrp="1"/>
          </p:cNvSpPr>
          <p:nvPr>
            <p:ph type="subTitle" idx="1"/>
          </p:nvPr>
        </p:nvSpPr>
        <p:spPr>
          <a:xfrm>
            <a:off x="1316250" y="812094"/>
            <a:ext cx="6530700" cy="411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700"/>
              <a:buFont typeface="Merriweather"/>
              <a:buNone/>
              <a:defRPr sz="1700">
                <a:solidFill>
                  <a:srgbClr val="000000"/>
                </a:solidFill>
                <a:latin typeface="Merriweather"/>
                <a:ea typeface="Merriweather"/>
                <a:cs typeface="Merriweather"/>
                <a:sym typeface="Merriweather"/>
              </a:defRPr>
            </a:lvl1pPr>
            <a:lvl2pPr lvl="1" rtl="0">
              <a:lnSpc>
                <a:spcPct val="100000"/>
              </a:lnSpc>
              <a:spcBef>
                <a:spcPts val="0"/>
              </a:spcBef>
              <a:spcAft>
                <a:spcPts val="0"/>
              </a:spcAft>
              <a:buClr>
                <a:srgbClr val="041E42"/>
              </a:buClr>
              <a:buSzPts val="1700"/>
              <a:buFont typeface="Merriweather"/>
              <a:buNone/>
              <a:defRPr sz="1700">
                <a:solidFill>
                  <a:srgbClr val="041E42"/>
                </a:solidFill>
                <a:latin typeface="Merriweather"/>
                <a:ea typeface="Merriweather"/>
                <a:cs typeface="Merriweather"/>
                <a:sym typeface="Merriweather"/>
              </a:defRPr>
            </a:lvl2pPr>
            <a:lvl3pPr lvl="2" rtl="0">
              <a:lnSpc>
                <a:spcPct val="100000"/>
              </a:lnSpc>
              <a:spcBef>
                <a:spcPts val="0"/>
              </a:spcBef>
              <a:spcAft>
                <a:spcPts val="0"/>
              </a:spcAft>
              <a:buClr>
                <a:srgbClr val="041E42"/>
              </a:buClr>
              <a:buSzPts val="1700"/>
              <a:buFont typeface="Merriweather"/>
              <a:buNone/>
              <a:defRPr sz="1700">
                <a:solidFill>
                  <a:srgbClr val="041E42"/>
                </a:solidFill>
                <a:latin typeface="Merriweather"/>
                <a:ea typeface="Merriweather"/>
                <a:cs typeface="Merriweather"/>
                <a:sym typeface="Merriweather"/>
              </a:defRPr>
            </a:lvl3pPr>
            <a:lvl4pPr lvl="3" rtl="0">
              <a:lnSpc>
                <a:spcPct val="100000"/>
              </a:lnSpc>
              <a:spcBef>
                <a:spcPts val="0"/>
              </a:spcBef>
              <a:spcAft>
                <a:spcPts val="0"/>
              </a:spcAft>
              <a:buClr>
                <a:srgbClr val="041E42"/>
              </a:buClr>
              <a:buSzPts val="1700"/>
              <a:buFont typeface="Merriweather"/>
              <a:buNone/>
              <a:defRPr sz="1700">
                <a:solidFill>
                  <a:srgbClr val="041E42"/>
                </a:solidFill>
                <a:latin typeface="Merriweather"/>
                <a:ea typeface="Merriweather"/>
                <a:cs typeface="Merriweather"/>
                <a:sym typeface="Merriweather"/>
              </a:defRPr>
            </a:lvl4pPr>
            <a:lvl5pPr lvl="4" rtl="0">
              <a:lnSpc>
                <a:spcPct val="100000"/>
              </a:lnSpc>
              <a:spcBef>
                <a:spcPts val="0"/>
              </a:spcBef>
              <a:spcAft>
                <a:spcPts val="0"/>
              </a:spcAft>
              <a:buClr>
                <a:srgbClr val="041E42"/>
              </a:buClr>
              <a:buSzPts val="1700"/>
              <a:buFont typeface="Merriweather"/>
              <a:buNone/>
              <a:defRPr sz="1700">
                <a:solidFill>
                  <a:srgbClr val="041E42"/>
                </a:solidFill>
                <a:latin typeface="Merriweather"/>
                <a:ea typeface="Merriweather"/>
                <a:cs typeface="Merriweather"/>
                <a:sym typeface="Merriweather"/>
              </a:defRPr>
            </a:lvl5pPr>
            <a:lvl6pPr lvl="5" rtl="0">
              <a:lnSpc>
                <a:spcPct val="100000"/>
              </a:lnSpc>
              <a:spcBef>
                <a:spcPts val="0"/>
              </a:spcBef>
              <a:spcAft>
                <a:spcPts val="0"/>
              </a:spcAft>
              <a:buClr>
                <a:srgbClr val="041E42"/>
              </a:buClr>
              <a:buSzPts val="1700"/>
              <a:buFont typeface="Merriweather"/>
              <a:buNone/>
              <a:defRPr sz="1700">
                <a:solidFill>
                  <a:srgbClr val="041E42"/>
                </a:solidFill>
                <a:latin typeface="Merriweather"/>
                <a:ea typeface="Merriweather"/>
                <a:cs typeface="Merriweather"/>
                <a:sym typeface="Merriweather"/>
              </a:defRPr>
            </a:lvl6pPr>
            <a:lvl7pPr lvl="6" rtl="0">
              <a:lnSpc>
                <a:spcPct val="100000"/>
              </a:lnSpc>
              <a:spcBef>
                <a:spcPts val="0"/>
              </a:spcBef>
              <a:spcAft>
                <a:spcPts val="0"/>
              </a:spcAft>
              <a:buClr>
                <a:srgbClr val="041E42"/>
              </a:buClr>
              <a:buSzPts val="1700"/>
              <a:buFont typeface="Merriweather"/>
              <a:buNone/>
              <a:defRPr sz="1700">
                <a:solidFill>
                  <a:srgbClr val="041E42"/>
                </a:solidFill>
                <a:latin typeface="Merriweather"/>
                <a:ea typeface="Merriweather"/>
                <a:cs typeface="Merriweather"/>
                <a:sym typeface="Merriweather"/>
              </a:defRPr>
            </a:lvl7pPr>
            <a:lvl8pPr lvl="7" rtl="0">
              <a:lnSpc>
                <a:spcPct val="100000"/>
              </a:lnSpc>
              <a:spcBef>
                <a:spcPts val="0"/>
              </a:spcBef>
              <a:spcAft>
                <a:spcPts val="0"/>
              </a:spcAft>
              <a:buClr>
                <a:srgbClr val="041E42"/>
              </a:buClr>
              <a:buSzPts val="1700"/>
              <a:buFont typeface="Merriweather"/>
              <a:buNone/>
              <a:defRPr sz="1700">
                <a:solidFill>
                  <a:srgbClr val="041E42"/>
                </a:solidFill>
                <a:latin typeface="Merriweather"/>
                <a:ea typeface="Merriweather"/>
                <a:cs typeface="Merriweather"/>
                <a:sym typeface="Merriweather"/>
              </a:defRPr>
            </a:lvl8pPr>
            <a:lvl9pPr lvl="8" rtl="0">
              <a:lnSpc>
                <a:spcPct val="100000"/>
              </a:lnSpc>
              <a:spcBef>
                <a:spcPts val="0"/>
              </a:spcBef>
              <a:spcAft>
                <a:spcPts val="0"/>
              </a:spcAft>
              <a:buClr>
                <a:srgbClr val="041E42"/>
              </a:buClr>
              <a:buSzPts val="1700"/>
              <a:buFont typeface="Merriweather"/>
              <a:buNone/>
              <a:defRPr sz="1700">
                <a:solidFill>
                  <a:srgbClr val="041E42"/>
                </a:solidFill>
                <a:latin typeface="Merriweather"/>
                <a:ea typeface="Merriweather"/>
                <a:cs typeface="Merriweather"/>
                <a:sym typeface="Merriweather"/>
              </a:defRPr>
            </a:lvl9pPr>
          </a:lstStyle>
          <a:p>
            <a:endParaRPr/>
          </a:p>
        </p:txBody>
      </p:sp>
      <p:sp>
        <p:nvSpPr>
          <p:cNvPr id="53" name="Google Shape;53;p7"/>
          <p:cNvSpPr/>
          <p:nvPr/>
        </p:nvSpPr>
        <p:spPr>
          <a:xfrm rot="855">
            <a:off x="-215700" y="4742975"/>
            <a:ext cx="7234800" cy="95100"/>
          </a:xfrm>
          <a:prstGeom prst="rect">
            <a:avLst/>
          </a:prstGeom>
          <a:solidFill>
            <a:srgbClr val="00B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4" name="Google Shape;54;p7"/>
          <p:cNvPicPr preferRelativeResize="0"/>
          <p:nvPr/>
        </p:nvPicPr>
        <p:blipFill>
          <a:blip r:embed="rId2">
            <a:alphaModFix/>
          </a:blip>
          <a:stretch>
            <a:fillRect/>
          </a:stretch>
        </p:blipFill>
        <p:spPr>
          <a:xfrm>
            <a:off x="7178924" y="4462750"/>
            <a:ext cx="1749725" cy="5836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 Sidebar 1 2 2 1">
  <p:cSld name="OBJECT_1_2_2_1">
    <p:spTree>
      <p:nvGrpSpPr>
        <p:cNvPr id="1" name="Shape 55"/>
        <p:cNvGrpSpPr/>
        <p:nvPr/>
      </p:nvGrpSpPr>
      <p:grpSpPr>
        <a:xfrm>
          <a:off x="0" y="0"/>
          <a:ext cx="0" cy="0"/>
          <a:chOff x="0" y="0"/>
          <a:chExt cx="0" cy="0"/>
        </a:xfrm>
      </p:grpSpPr>
      <p:sp>
        <p:nvSpPr>
          <p:cNvPr id="56" name="Google Shape;56;p8"/>
          <p:cNvSpPr txBox="1"/>
          <p:nvPr/>
        </p:nvSpPr>
        <p:spPr>
          <a:xfrm>
            <a:off x="0" y="229800"/>
            <a:ext cx="969000" cy="994200"/>
          </a:xfrm>
          <a:prstGeom prst="rect">
            <a:avLst/>
          </a:prstGeom>
          <a:solidFill>
            <a:srgbClr val="0078AE"/>
          </a:solidFill>
          <a:ln>
            <a:noFill/>
          </a:ln>
        </p:spPr>
        <p:txBody>
          <a:bodyPr spcFirstLastPara="1" wrap="square" lIns="91425" tIns="91425" rIns="91425" bIns="91425" anchor="ctr" anchorCtr="0">
            <a:noAutofit/>
          </a:bodyPr>
          <a:lstStyle/>
          <a:p>
            <a:pPr marL="457200" lvl="0" indent="0" algn="l" rtl="0">
              <a:spcBef>
                <a:spcPts val="0"/>
              </a:spcBef>
              <a:spcAft>
                <a:spcPts val="0"/>
              </a:spcAft>
              <a:buNone/>
            </a:pPr>
            <a:endParaRPr b="1">
              <a:solidFill>
                <a:srgbClr val="FFFFFF"/>
              </a:solidFill>
              <a:latin typeface="Montserrat"/>
              <a:ea typeface="Montserrat"/>
              <a:cs typeface="Montserrat"/>
              <a:sym typeface="Montserrat"/>
            </a:endParaRPr>
          </a:p>
        </p:txBody>
      </p:sp>
      <p:sp>
        <p:nvSpPr>
          <p:cNvPr id="57" name="Google Shape;57;p8"/>
          <p:cNvSpPr txBox="1">
            <a:spLocks noGrp="1"/>
          </p:cNvSpPr>
          <p:nvPr>
            <p:ph type="title"/>
          </p:nvPr>
        </p:nvSpPr>
        <p:spPr>
          <a:xfrm>
            <a:off x="1316250" y="289825"/>
            <a:ext cx="7351500" cy="994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rgbClr val="0078AE"/>
              </a:buClr>
              <a:buSzPts val="3400"/>
              <a:buFont typeface="Merriweather"/>
              <a:buNone/>
              <a:defRPr sz="3400" b="1" i="0" u="none" strike="noStrike" cap="none">
                <a:solidFill>
                  <a:srgbClr val="0078AE"/>
                </a:solidFill>
                <a:latin typeface="Merriweather"/>
                <a:ea typeface="Merriweather"/>
                <a:cs typeface="Merriweather"/>
                <a:sym typeface="Merriweather"/>
              </a:defRPr>
            </a:lvl1pPr>
            <a:lvl2pPr lvl="1" algn="l" rtl="0">
              <a:lnSpc>
                <a:spcPct val="100000"/>
              </a:lnSpc>
              <a:spcBef>
                <a:spcPts val="0"/>
              </a:spcBef>
              <a:spcAft>
                <a:spcPts val="0"/>
              </a:spcAft>
              <a:buSzPts val="3900"/>
              <a:buFont typeface="Merriweather"/>
              <a:buNone/>
              <a:defRPr sz="3900">
                <a:latin typeface="Merriweather"/>
                <a:ea typeface="Merriweather"/>
                <a:cs typeface="Merriweather"/>
                <a:sym typeface="Merriweather"/>
              </a:defRPr>
            </a:lvl2pPr>
            <a:lvl3pPr lvl="2" algn="l" rtl="0">
              <a:lnSpc>
                <a:spcPct val="100000"/>
              </a:lnSpc>
              <a:spcBef>
                <a:spcPts val="0"/>
              </a:spcBef>
              <a:spcAft>
                <a:spcPts val="0"/>
              </a:spcAft>
              <a:buSzPts val="3900"/>
              <a:buFont typeface="Merriweather"/>
              <a:buNone/>
              <a:defRPr sz="3900">
                <a:latin typeface="Merriweather"/>
                <a:ea typeface="Merriweather"/>
                <a:cs typeface="Merriweather"/>
                <a:sym typeface="Merriweather"/>
              </a:defRPr>
            </a:lvl3pPr>
            <a:lvl4pPr lvl="3" algn="l" rtl="0">
              <a:lnSpc>
                <a:spcPct val="100000"/>
              </a:lnSpc>
              <a:spcBef>
                <a:spcPts val="0"/>
              </a:spcBef>
              <a:spcAft>
                <a:spcPts val="0"/>
              </a:spcAft>
              <a:buSzPts val="3900"/>
              <a:buFont typeface="Merriweather"/>
              <a:buNone/>
              <a:defRPr sz="3900">
                <a:latin typeface="Merriweather"/>
                <a:ea typeface="Merriweather"/>
                <a:cs typeface="Merriweather"/>
                <a:sym typeface="Merriweather"/>
              </a:defRPr>
            </a:lvl4pPr>
            <a:lvl5pPr lvl="4" algn="l" rtl="0">
              <a:lnSpc>
                <a:spcPct val="100000"/>
              </a:lnSpc>
              <a:spcBef>
                <a:spcPts val="0"/>
              </a:spcBef>
              <a:spcAft>
                <a:spcPts val="0"/>
              </a:spcAft>
              <a:buSzPts val="3900"/>
              <a:buFont typeface="Merriweather"/>
              <a:buNone/>
              <a:defRPr sz="3900">
                <a:latin typeface="Merriweather"/>
                <a:ea typeface="Merriweather"/>
                <a:cs typeface="Merriweather"/>
                <a:sym typeface="Merriweather"/>
              </a:defRPr>
            </a:lvl5pPr>
            <a:lvl6pPr lvl="5" algn="l" rtl="0">
              <a:lnSpc>
                <a:spcPct val="100000"/>
              </a:lnSpc>
              <a:spcBef>
                <a:spcPts val="0"/>
              </a:spcBef>
              <a:spcAft>
                <a:spcPts val="0"/>
              </a:spcAft>
              <a:buSzPts val="3900"/>
              <a:buFont typeface="Merriweather"/>
              <a:buNone/>
              <a:defRPr sz="3900">
                <a:latin typeface="Merriweather"/>
                <a:ea typeface="Merriweather"/>
                <a:cs typeface="Merriweather"/>
                <a:sym typeface="Merriweather"/>
              </a:defRPr>
            </a:lvl6pPr>
            <a:lvl7pPr lvl="6" algn="l" rtl="0">
              <a:lnSpc>
                <a:spcPct val="100000"/>
              </a:lnSpc>
              <a:spcBef>
                <a:spcPts val="0"/>
              </a:spcBef>
              <a:spcAft>
                <a:spcPts val="0"/>
              </a:spcAft>
              <a:buSzPts val="3900"/>
              <a:buFont typeface="Merriweather"/>
              <a:buNone/>
              <a:defRPr sz="3900">
                <a:latin typeface="Merriweather"/>
                <a:ea typeface="Merriweather"/>
                <a:cs typeface="Merriweather"/>
                <a:sym typeface="Merriweather"/>
              </a:defRPr>
            </a:lvl7pPr>
            <a:lvl8pPr lvl="7" algn="l" rtl="0">
              <a:lnSpc>
                <a:spcPct val="100000"/>
              </a:lnSpc>
              <a:spcBef>
                <a:spcPts val="0"/>
              </a:spcBef>
              <a:spcAft>
                <a:spcPts val="0"/>
              </a:spcAft>
              <a:buSzPts val="3900"/>
              <a:buFont typeface="Merriweather"/>
              <a:buNone/>
              <a:defRPr sz="3900">
                <a:latin typeface="Merriweather"/>
                <a:ea typeface="Merriweather"/>
                <a:cs typeface="Merriweather"/>
                <a:sym typeface="Merriweather"/>
              </a:defRPr>
            </a:lvl8pPr>
            <a:lvl9pPr lvl="8" algn="l" rtl="0">
              <a:lnSpc>
                <a:spcPct val="100000"/>
              </a:lnSpc>
              <a:spcBef>
                <a:spcPts val="0"/>
              </a:spcBef>
              <a:spcAft>
                <a:spcPts val="0"/>
              </a:spcAft>
              <a:buSzPts val="3900"/>
              <a:buFont typeface="Merriweather"/>
              <a:buNone/>
              <a:defRPr sz="3900">
                <a:latin typeface="Merriweather"/>
                <a:ea typeface="Merriweather"/>
                <a:cs typeface="Merriweather"/>
                <a:sym typeface="Merriweather"/>
              </a:defRPr>
            </a:lvl9pPr>
          </a:lstStyle>
          <a:p>
            <a:endParaRPr/>
          </a:p>
        </p:txBody>
      </p:sp>
      <p:sp>
        <p:nvSpPr>
          <p:cNvPr id="58" name="Google Shape;58;p8"/>
          <p:cNvSpPr txBox="1">
            <a:spLocks noGrp="1"/>
          </p:cNvSpPr>
          <p:nvPr>
            <p:ph type="subTitle" idx="1"/>
          </p:nvPr>
        </p:nvSpPr>
        <p:spPr>
          <a:xfrm>
            <a:off x="1316250" y="812094"/>
            <a:ext cx="6530700" cy="411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700"/>
              <a:buFont typeface="Merriweather"/>
              <a:buNone/>
              <a:defRPr sz="1700">
                <a:solidFill>
                  <a:srgbClr val="000000"/>
                </a:solidFill>
                <a:latin typeface="Merriweather"/>
                <a:ea typeface="Merriweather"/>
                <a:cs typeface="Merriweather"/>
                <a:sym typeface="Merriweather"/>
              </a:defRPr>
            </a:lvl1pPr>
            <a:lvl2pPr lvl="1" rtl="0">
              <a:lnSpc>
                <a:spcPct val="100000"/>
              </a:lnSpc>
              <a:spcBef>
                <a:spcPts val="0"/>
              </a:spcBef>
              <a:spcAft>
                <a:spcPts val="0"/>
              </a:spcAft>
              <a:buClr>
                <a:srgbClr val="000000"/>
              </a:buClr>
              <a:buSzPts val="1700"/>
              <a:buFont typeface="Merriweather"/>
              <a:buNone/>
              <a:defRPr sz="1700">
                <a:solidFill>
                  <a:srgbClr val="000000"/>
                </a:solidFill>
                <a:latin typeface="Merriweather"/>
                <a:ea typeface="Merriweather"/>
                <a:cs typeface="Merriweather"/>
                <a:sym typeface="Merriweather"/>
              </a:defRPr>
            </a:lvl2pPr>
            <a:lvl3pPr lvl="2" rtl="0">
              <a:lnSpc>
                <a:spcPct val="100000"/>
              </a:lnSpc>
              <a:spcBef>
                <a:spcPts val="0"/>
              </a:spcBef>
              <a:spcAft>
                <a:spcPts val="0"/>
              </a:spcAft>
              <a:buClr>
                <a:srgbClr val="000000"/>
              </a:buClr>
              <a:buSzPts val="1700"/>
              <a:buFont typeface="Merriweather"/>
              <a:buNone/>
              <a:defRPr sz="1700">
                <a:solidFill>
                  <a:srgbClr val="000000"/>
                </a:solidFill>
                <a:latin typeface="Merriweather"/>
                <a:ea typeface="Merriweather"/>
                <a:cs typeface="Merriweather"/>
                <a:sym typeface="Merriweather"/>
              </a:defRPr>
            </a:lvl3pPr>
            <a:lvl4pPr lvl="3" rtl="0">
              <a:lnSpc>
                <a:spcPct val="100000"/>
              </a:lnSpc>
              <a:spcBef>
                <a:spcPts val="0"/>
              </a:spcBef>
              <a:spcAft>
                <a:spcPts val="0"/>
              </a:spcAft>
              <a:buClr>
                <a:srgbClr val="000000"/>
              </a:buClr>
              <a:buSzPts val="1700"/>
              <a:buFont typeface="Merriweather"/>
              <a:buNone/>
              <a:defRPr sz="1700">
                <a:solidFill>
                  <a:srgbClr val="000000"/>
                </a:solidFill>
                <a:latin typeface="Merriweather"/>
                <a:ea typeface="Merriweather"/>
                <a:cs typeface="Merriweather"/>
                <a:sym typeface="Merriweather"/>
              </a:defRPr>
            </a:lvl4pPr>
            <a:lvl5pPr lvl="4" rtl="0">
              <a:lnSpc>
                <a:spcPct val="100000"/>
              </a:lnSpc>
              <a:spcBef>
                <a:spcPts val="0"/>
              </a:spcBef>
              <a:spcAft>
                <a:spcPts val="0"/>
              </a:spcAft>
              <a:buClr>
                <a:srgbClr val="000000"/>
              </a:buClr>
              <a:buSzPts val="1700"/>
              <a:buFont typeface="Merriweather"/>
              <a:buNone/>
              <a:defRPr sz="1700">
                <a:solidFill>
                  <a:srgbClr val="000000"/>
                </a:solidFill>
                <a:latin typeface="Merriweather"/>
                <a:ea typeface="Merriweather"/>
                <a:cs typeface="Merriweather"/>
                <a:sym typeface="Merriweather"/>
              </a:defRPr>
            </a:lvl5pPr>
            <a:lvl6pPr lvl="5" rtl="0">
              <a:lnSpc>
                <a:spcPct val="100000"/>
              </a:lnSpc>
              <a:spcBef>
                <a:spcPts val="0"/>
              </a:spcBef>
              <a:spcAft>
                <a:spcPts val="0"/>
              </a:spcAft>
              <a:buClr>
                <a:srgbClr val="000000"/>
              </a:buClr>
              <a:buSzPts val="1700"/>
              <a:buFont typeface="Merriweather"/>
              <a:buNone/>
              <a:defRPr sz="1700">
                <a:solidFill>
                  <a:srgbClr val="000000"/>
                </a:solidFill>
                <a:latin typeface="Merriweather"/>
                <a:ea typeface="Merriweather"/>
                <a:cs typeface="Merriweather"/>
                <a:sym typeface="Merriweather"/>
              </a:defRPr>
            </a:lvl6pPr>
            <a:lvl7pPr lvl="6" rtl="0">
              <a:lnSpc>
                <a:spcPct val="100000"/>
              </a:lnSpc>
              <a:spcBef>
                <a:spcPts val="0"/>
              </a:spcBef>
              <a:spcAft>
                <a:spcPts val="0"/>
              </a:spcAft>
              <a:buClr>
                <a:srgbClr val="000000"/>
              </a:buClr>
              <a:buSzPts val="1700"/>
              <a:buFont typeface="Merriweather"/>
              <a:buNone/>
              <a:defRPr sz="1700">
                <a:solidFill>
                  <a:srgbClr val="000000"/>
                </a:solidFill>
                <a:latin typeface="Merriweather"/>
                <a:ea typeface="Merriweather"/>
                <a:cs typeface="Merriweather"/>
                <a:sym typeface="Merriweather"/>
              </a:defRPr>
            </a:lvl7pPr>
            <a:lvl8pPr lvl="7" rtl="0">
              <a:lnSpc>
                <a:spcPct val="100000"/>
              </a:lnSpc>
              <a:spcBef>
                <a:spcPts val="0"/>
              </a:spcBef>
              <a:spcAft>
                <a:spcPts val="0"/>
              </a:spcAft>
              <a:buClr>
                <a:srgbClr val="000000"/>
              </a:buClr>
              <a:buSzPts val="1700"/>
              <a:buFont typeface="Merriweather"/>
              <a:buNone/>
              <a:defRPr sz="1700">
                <a:solidFill>
                  <a:srgbClr val="000000"/>
                </a:solidFill>
                <a:latin typeface="Merriweather"/>
                <a:ea typeface="Merriweather"/>
                <a:cs typeface="Merriweather"/>
                <a:sym typeface="Merriweather"/>
              </a:defRPr>
            </a:lvl8pPr>
            <a:lvl9pPr lvl="8" rtl="0">
              <a:lnSpc>
                <a:spcPct val="100000"/>
              </a:lnSpc>
              <a:spcBef>
                <a:spcPts val="0"/>
              </a:spcBef>
              <a:spcAft>
                <a:spcPts val="0"/>
              </a:spcAft>
              <a:buClr>
                <a:srgbClr val="000000"/>
              </a:buClr>
              <a:buSzPts val="1700"/>
              <a:buFont typeface="Merriweather"/>
              <a:buNone/>
              <a:defRPr sz="1700">
                <a:solidFill>
                  <a:srgbClr val="000000"/>
                </a:solidFill>
                <a:latin typeface="Merriweather"/>
                <a:ea typeface="Merriweather"/>
                <a:cs typeface="Merriweather"/>
                <a:sym typeface="Merriweather"/>
              </a:defRPr>
            </a:lvl9pPr>
          </a:lstStyle>
          <a:p>
            <a:endParaRPr/>
          </a:p>
        </p:txBody>
      </p:sp>
      <p:sp>
        <p:nvSpPr>
          <p:cNvPr id="59" name="Google Shape;59;p8"/>
          <p:cNvSpPr/>
          <p:nvPr/>
        </p:nvSpPr>
        <p:spPr>
          <a:xfrm rot="785">
            <a:off x="7448550" y="4743675"/>
            <a:ext cx="1314300" cy="95100"/>
          </a:xfrm>
          <a:prstGeom prst="rect">
            <a:avLst/>
          </a:prstGeom>
          <a:solidFill>
            <a:srgbClr val="00B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8"/>
          <p:cNvSpPr txBox="1">
            <a:spLocks noGrp="1"/>
          </p:cNvSpPr>
          <p:nvPr>
            <p:ph type="body" idx="2"/>
          </p:nvPr>
        </p:nvSpPr>
        <p:spPr>
          <a:xfrm>
            <a:off x="1457325" y="1495425"/>
            <a:ext cx="7305600" cy="30567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rgbClr val="000000"/>
              </a:buClr>
              <a:buSzPts val="1800"/>
              <a:buFont typeface="Merriweather"/>
              <a:buChar char="●"/>
              <a:defRPr>
                <a:solidFill>
                  <a:srgbClr val="000000"/>
                </a:solidFill>
                <a:latin typeface="Merriweather"/>
                <a:ea typeface="Merriweather"/>
                <a:cs typeface="Merriweather"/>
                <a:sym typeface="Merriweather"/>
              </a:defRPr>
            </a:lvl1pPr>
            <a:lvl2pPr marL="914400" lvl="1" indent="-317500" rtl="0">
              <a:spcBef>
                <a:spcPts val="300"/>
              </a:spcBef>
              <a:spcAft>
                <a:spcPts val="0"/>
              </a:spcAft>
              <a:buClr>
                <a:srgbClr val="000000"/>
              </a:buClr>
              <a:buSzPts val="1400"/>
              <a:buFont typeface="Merriweather"/>
              <a:buChar char="○"/>
              <a:defRPr>
                <a:solidFill>
                  <a:srgbClr val="000000"/>
                </a:solidFill>
                <a:latin typeface="Merriweather"/>
                <a:ea typeface="Merriweather"/>
                <a:cs typeface="Merriweather"/>
                <a:sym typeface="Merriweather"/>
              </a:defRPr>
            </a:lvl2pPr>
            <a:lvl3pPr marL="1371600" lvl="2" indent="-317500" rtl="0">
              <a:spcBef>
                <a:spcPts val="300"/>
              </a:spcBef>
              <a:spcAft>
                <a:spcPts val="0"/>
              </a:spcAft>
              <a:buClr>
                <a:srgbClr val="000000"/>
              </a:buClr>
              <a:buSzPts val="1400"/>
              <a:buFont typeface="Merriweather"/>
              <a:buChar char="■"/>
              <a:defRPr>
                <a:solidFill>
                  <a:srgbClr val="000000"/>
                </a:solidFill>
                <a:latin typeface="Merriweather"/>
                <a:ea typeface="Merriweather"/>
                <a:cs typeface="Merriweather"/>
                <a:sym typeface="Merriweather"/>
              </a:defRPr>
            </a:lvl3pPr>
            <a:lvl4pPr marL="1828800" lvl="3" indent="-317500" rtl="0">
              <a:spcBef>
                <a:spcPts val="300"/>
              </a:spcBef>
              <a:spcAft>
                <a:spcPts val="0"/>
              </a:spcAft>
              <a:buClr>
                <a:srgbClr val="000000"/>
              </a:buClr>
              <a:buSzPts val="1400"/>
              <a:buFont typeface="Merriweather"/>
              <a:buChar char="●"/>
              <a:defRPr>
                <a:solidFill>
                  <a:srgbClr val="000000"/>
                </a:solidFill>
                <a:latin typeface="Merriweather"/>
                <a:ea typeface="Merriweather"/>
                <a:cs typeface="Merriweather"/>
                <a:sym typeface="Merriweather"/>
              </a:defRPr>
            </a:lvl4pPr>
            <a:lvl5pPr marL="2286000" lvl="4" indent="-317500" rtl="0">
              <a:spcBef>
                <a:spcPts val="300"/>
              </a:spcBef>
              <a:spcAft>
                <a:spcPts val="0"/>
              </a:spcAft>
              <a:buClr>
                <a:srgbClr val="000000"/>
              </a:buClr>
              <a:buSzPts val="1400"/>
              <a:buFont typeface="Merriweather"/>
              <a:buChar char="○"/>
              <a:defRPr>
                <a:solidFill>
                  <a:srgbClr val="000000"/>
                </a:solidFill>
                <a:latin typeface="Merriweather"/>
                <a:ea typeface="Merriweather"/>
                <a:cs typeface="Merriweather"/>
                <a:sym typeface="Merriweather"/>
              </a:defRPr>
            </a:lvl5pPr>
            <a:lvl6pPr marL="2743200" lvl="5" indent="-317500" rtl="0">
              <a:spcBef>
                <a:spcPts val="300"/>
              </a:spcBef>
              <a:spcAft>
                <a:spcPts val="0"/>
              </a:spcAft>
              <a:buClr>
                <a:srgbClr val="000000"/>
              </a:buClr>
              <a:buSzPts val="1400"/>
              <a:buFont typeface="Merriweather"/>
              <a:buChar char="■"/>
              <a:defRPr>
                <a:solidFill>
                  <a:srgbClr val="000000"/>
                </a:solidFill>
                <a:latin typeface="Merriweather"/>
                <a:ea typeface="Merriweather"/>
                <a:cs typeface="Merriweather"/>
                <a:sym typeface="Merriweather"/>
              </a:defRPr>
            </a:lvl6pPr>
            <a:lvl7pPr marL="3200400" lvl="6" indent="-317500" rtl="0">
              <a:spcBef>
                <a:spcPts val="300"/>
              </a:spcBef>
              <a:spcAft>
                <a:spcPts val="0"/>
              </a:spcAft>
              <a:buClr>
                <a:srgbClr val="000000"/>
              </a:buClr>
              <a:buSzPts val="1400"/>
              <a:buFont typeface="Merriweather"/>
              <a:buChar char="●"/>
              <a:defRPr>
                <a:solidFill>
                  <a:srgbClr val="000000"/>
                </a:solidFill>
                <a:latin typeface="Merriweather"/>
                <a:ea typeface="Merriweather"/>
                <a:cs typeface="Merriweather"/>
                <a:sym typeface="Merriweather"/>
              </a:defRPr>
            </a:lvl7pPr>
            <a:lvl8pPr marL="3657600" lvl="7" indent="-317500" rtl="0">
              <a:spcBef>
                <a:spcPts val="300"/>
              </a:spcBef>
              <a:spcAft>
                <a:spcPts val="0"/>
              </a:spcAft>
              <a:buClr>
                <a:srgbClr val="000000"/>
              </a:buClr>
              <a:buSzPts val="1400"/>
              <a:buFont typeface="Merriweather"/>
              <a:buChar char="○"/>
              <a:defRPr>
                <a:solidFill>
                  <a:srgbClr val="000000"/>
                </a:solidFill>
                <a:latin typeface="Merriweather"/>
                <a:ea typeface="Merriweather"/>
                <a:cs typeface="Merriweather"/>
                <a:sym typeface="Merriweather"/>
              </a:defRPr>
            </a:lvl8pPr>
            <a:lvl9pPr marL="4114800" lvl="8" indent="-317500" rtl="0">
              <a:spcBef>
                <a:spcPts val="300"/>
              </a:spcBef>
              <a:spcAft>
                <a:spcPts val="300"/>
              </a:spcAft>
              <a:buClr>
                <a:srgbClr val="000000"/>
              </a:buClr>
              <a:buSzPts val="1400"/>
              <a:buFont typeface="Merriweather"/>
              <a:buChar char="■"/>
              <a:defRPr>
                <a:solidFill>
                  <a:srgbClr val="000000"/>
                </a:solidFill>
                <a:latin typeface="Merriweather"/>
                <a:ea typeface="Merriweather"/>
                <a:cs typeface="Merriweather"/>
                <a:sym typeface="Merriweather"/>
              </a:defRPr>
            </a:lvl9pPr>
          </a:lstStyle>
          <a:p>
            <a:endParaRPr/>
          </a:p>
        </p:txBody>
      </p:sp>
      <p:pic>
        <p:nvPicPr>
          <p:cNvPr id="61" name="Google Shape;61;p8"/>
          <p:cNvPicPr preferRelativeResize="0"/>
          <p:nvPr/>
        </p:nvPicPr>
        <p:blipFill>
          <a:blip r:embed="rId2">
            <a:alphaModFix/>
          </a:blip>
          <a:stretch>
            <a:fillRect/>
          </a:stretch>
        </p:blipFill>
        <p:spPr>
          <a:xfrm>
            <a:off x="181774" y="4386550"/>
            <a:ext cx="1749725" cy="5836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 Sidebar 1 2 2 2">
  <p:cSld name="OBJECT_1_2_2_2">
    <p:spTree>
      <p:nvGrpSpPr>
        <p:cNvPr id="1" name="Shape 62"/>
        <p:cNvGrpSpPr/>
        <p:nvPr/>
      </p:nvGrpSpPr>
      <p:grpSpPr>
        <a:xfrm>
          <a:off x="0" y="0"/>
          <a:ext cx="0" cy="0"/>
          <a:chOff x="0" y="0"/>
          <a:chExt cx="0" cy="0"/>
        </a:xfrm>
      </p:grpSpPr>
      <p:sp>
        <p:nvSpPr>
          <p:cNvPr id="63" name="Google Shape;63;p9"/>
          <p:cNvSpPr txBox="1"/>
          <p:nvPr/>
        </p:nvSpPr>
        <p:spPr>
          <a:xfrm>
            <a:off x="-47400" y="-19200"/>
            <a:ext cx="1314300" cy="5181600"/>
          </a:xfrm>
          <a:prstGeom prst="rect">
            <a:avLst/>
          </a:prstGeom>
          <a:gradFill>
            <a:gsLst>
              <a:gs pos="0">
                <a:srgbClr val="0078AE"/>
              </a:gs>
              <a:gs pos="65000">
                <a:srgbClr val="C1D82F"/>
              </a:gs>
              <a:gs pos="100000">
                <a:srgbClr val="00B259"/>
              </a:gs>
            </a:gsLst>
            <a:lin ang="0" scaled="0"/>
          </a:gradFill>
          <a:ln>
            <a:noFill/>
          </a:ln>
        </p:spPr>
        <p:txBody>
          <a:bodyPr spcFirstLastPara="1" wrap="square" lIns="91425" tIns="91425" rIns="91425" bIns="91425" anchor="ctr" anchorCtr="0">
            <a:noAutofit/>
          </a:bodyPr>
          <a:lstStyle/>
          <a:p>
            <a:pPr marL="457200" lvl="0" indent="0" algn="l" rtl="0">
              <a:spcBef>
                <a:spcPts val="0"/>
              </a:spcBef>
              <a:spcAft>
                <a:spcPts val="0"/>
              </a:spcAft>
              <a:buNone/>
            </a:pPr>
            <a:endParaRPr b="1">
              <a:solidFill>
                <a:srgbClr val="FFFFFF"/>
              </a:solidFill>
              <a:latin typeface="Montserrat"/>
              <a:ea typeface="Montserrat"/>
              <a:cs typeface="Montserrat"/>
              <a:sym typeface="Montserrat"/>
            </a:endParaRPr>
          </a:p>
        </p:txBody>
      </p:sp>
      <p:sp>
        <p:nvSpPr>
          <p:cNvPr id="64" name="Google Shape;64;p9"/>
          <p:cNvSpPr txBox="1">
            <a:spLocks noGrp="1"/>
          </p:cNvSpPr>
          <p:nvPr>
            <p:ph type="title"/>
          </p:nvPr>
        </p:nvSpPr>
        <p:spPr>
          <a:xfrm>
            <a:off x="1457325" y="289825"/>
            <a:ext cx="7351500" cy="994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rgbClr val="0078AE"/>
              </a:buClr>
              <a:buSzPts val="3400"/>
              <a:buFont typeface="Merriweather"/>
              <a:buNone/>
              <a:defRPr sz="3400" b="1" i="0" u="none" strike="noStrike" cap="none">
                <a:solidFill>
                  <a:srgbClr val="0078AE"/>
                </a:solidFill>
                <a:latin typeface="Merriweather"/>
                <a:ea typeface="Merriweather"/>
                <a:cs typeface="Merriweather"/>
                <a:sym typeface="Merriweather"/>
              </a:defRPr>
            </a:lvl1pPr>
            <a:lvl2pPr lvl="1" algn="l" rtl="0">
              <a:lnSpc>
                <a:spcPct val="100000"/>
              </a:lnSpc>
              <a:spcBef>
                <a:spcPts val="0"/>
              </a:spcBef>
              <a:spcAft>
                <a:spcPts val="0"/>
              </a:spcAft>
              <a:buClr>
                <a:srgbClr val="7B2240"/>
              </a:buClr>
              <a:buSzPts val="3900"/>
              <a:buFont typeface="Merriweather"/>
              <a:buNone/>
              <a:defRPr sz="3900">
                <a:solidFill>
                  <a:srgbClr val="7B2240"/>
                </a:solidFill>
                <a:latin typeface="Merriweather"/>
                <a:ea typeface="Merriweather"/>
                <a:cs typeface="Merriweather"/>
                <a:sym typeface="Merriweather"/>
              </a:defRPr>
            </a:lvl2pPr>
            <a:lvl3pPr lvl="2" algn="l" rtl="0">
              <a:lnSpc>
                <a:spcPct val="100000"/>
              </a:lnSpc>
              <a:spcBef>
                <a:spcPts val="0"/>
              </a:spcBef>
              <a:spcAft>
                <a:spcPts val="0"/>
              </a:spcAft>
              <a:buClr>
                <a:srgbClr val="7B2240"/>
              </a:buClr>
              <a:buSzPts val="3900"/>
              <a:buFont typeface="Merriweather"/>
              <a:buNone/>
              <a:defRPr sz="3900">
                <a:solidFill>
                  <a:srgbClr val="7B2240"/>
                </a:solidFill>
                <a:latin typeface="Merriweather"/>
                <a:ea typeface="Merriweather"/>
                <a:cs typeface="Merriweather"/>
                <a:sym typeface="Merriweather"/>
              </a:defRPr>
            </a:lvl3pPr>
            <a:lvl4pPr lvl="3" algn="l" rtl="0">
              <a:lnSpc>
                <a:spcPct val="100000"/>
              </a:lnSpc>
              <a:spcBef>
                <a:spcPts val="0"/>
              </a:spcBef>
              <a:spcAft>
                <a:spcPts val="0"/>
              </a:spcAft>
              <a:buClr>
                <a:srgbClr val="7B2240"/>
              </a:buClr>
              <a:buSzPts val="3900"/>
              <a:buFont typeface="Merriweather"/>
              <a:buNone/>
              <a:defRPr sz="3900">
                <a:solidFill>
                  <a:srgbClr val="7B2240"/>
                </a:solidFill>
                <a:latin typeface="Merriweather"/>
                <a:ea typeface="Merriweather"/>
                <a:cs typeface="Merriweather"/>
                <a:sym typeface="Merriweather"/>
              </a:defRPr>
            </a:lvl4pPr>
            <a:lvl5pPr lvl="4" algn="l" rtl="0">
              <a:lnSpc>
                <a:spcPct val="100000"/>
              </a:lnSpc>
              <a:spcBef>
                <a:spcPts val="0"/>
              </a:spcBef>
              <a:spcAft>
                <a:spcPts val="0"/>
              </a:spcAft>
              <a:buClr>
                <a:srgbClr val="7B2240"/>
              </a:buClr>
              <a:buSzPts val="3900"/>
              <a:buFont typeface="Merriweather"/>
              <a:buNone/>
              <a:defRPr sz="3900">
                <a:solidFill>
                  <a:srgbClr val="7B2240"/>
                </a:solidFill>
                <a:latin typeface="Merriweather"/>
                <a:ea typeface="Merriweather"/>
                <a:cs typeface="Merriweather"/>
                <a:sym typeface="Merriweather"/>
              </a:defRPr>
            </a:lvl5pPr>
            <a:lvl6pPr lvl="5" algn="l" rtl="0">
              <a:lnSpc>
                <a:spcPct val="100000"/>
              </a:lnSpc>
              <a:spcBef>
                <a:spcPts val="0"/>
              </a:spcBef>
              <a:spcAft>
                <a:spcPts val="0"/>
              </a:spcAft>
              <a:buClr>
                <a:srgbClr val="7B2240"/>
              </a:buClr>
              <a:buSzPts val="3900"/>
              <a:buFont typeface="Merriweather"/>
              <a:buNone/>
              <a:defRPr sz="3900">
                <a:solidFill>
                  <a:srgbClr val="7B2240"/>
                </a:solidFill>
                <a:latin typeface="Merriweather"/>
                <a:ea typeface="Merriweather"/>
                <a:cs typeface="Merriweather"/>
                <a:sym typeface="Merriweather"/>
              </a:defRPr>
            </a:lvl6pPr>
            <a:lvl7pPr lvl="6" algn="l" rtl="0">
              <a:lnSpc>
                <a:spcPct val="100000"/>
              </a:lnSpc>
              <a:spcBef>
                <a:spcPts val="0"/>
              </a:spcBef>
              <a:spcAft>
                <a:spcPts val="0"/>
              </a:spcAft>
              <a:buClr>
                <a:srgbClr val="7B2240"/>
              </a:buClr>
              <a:buSzPts val="3900"/>
              <a:buFont typeface="Merriweather"/>
              <a:buNone/>
              <a:defRPr sz="3900">
                <a:solidFill>
                  <a:srgbClr val="7B2240"/>
                </a:solidFill>
                <a:latin typeface="Merriweather"/>
                <a:ea typeface="Merriweather"/>
                <a:cs typeface="Merriweather"/>
                <a:sym typeface="Merriweather"/>
              </a:defRPr>
            </a:lvl7pPr>
            <a:lvl8pPr lvl="7" algn="l" rtl="0">
              <a:lnSpc>
                <a:spcPct val="100000"/>
              </a:lnSpc>
              <a:spcBef>
                <a:spcPts val="0"/>
              </a:spcBef>
              <a:spcAft>
                <a:spcPts val="0"/>
              </a:spcAft>
              <a:buClr>
                <a:srgbClr val="7B2240"/>
              </a:buClr>
              <a:buSzPts val="3900"/>
              <a:buFont typeface="Merriweather"/>
              <a:buNone/>
              <a:defRPr sz="3900">
                <a:solidFill>
                  <a:srgbClr val="7B2240"/>
                </a:solidFill>
                <a:latin typeface="Merriweather"/>
                <a:ea typeface="Merriweather"/>
                <a:cs typeface="Merriweather"/>
                <a:sym typeface="Merriweather"/>
              </a:defRPr>
            </a:lvl8pPr>
            <a:lvl9pPr lvl="8" algn="l" rtl="0">
              <a:lnSpc>
                <a:spcPct val="100000"/>
              </a:lnSpc>
              <a:spcBef>
                <a:spcPts val="0"/>
              </a:spcBef>
              <a:spcAft>
                <a:spcPts val="0"/>
              </a:spcAft>
              <a:buClr>
                <a:srgbClr val="7B2240"/>
              </a:buClr>
              <a:buSzPts val="3900"/>
              <a:buFont typeface="Merriweather"/>
              <a:buNone/>
              <a:defRPr sz="3900">
                <a:solidFill>
                  <a:srgbClr val="7B2240"/>
                </a:solidFill>
                <a:latin typeface="Merriweather"/>
                <a:ea typeface="Merriweather"/>
                <a:cs typeface="Merriweather"/>
                <a:sym typeface="Merriweather"/>
              </a:defRPr>
            </a:lvl9pPr>
          </a:lstStyle>
          <a:p>
            <a:endParaRPr/>
          </a:p>
        </p:txBody>
      </p:sp>
      <p:sp>
        <p:nvSpPr>
          <p:cNvPr id="65" name="Google Shape;65;p9"/>
          <p:cNvSpPr txBox="1">
            <a:spLocks noGrp="1"/>
          </p:cNvSpPr>
          <p:nvPr>
            <p:ph type="subTitle" idx="1"/>
          </p:nvPr>
        </p:nvSpPr>
        <p:spPr>
          <a:xfrm>
            <a:off x="1457325" y="812094"/>
            <a:ext cx="6530700" cy="411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700"/>
              <a:buFont typeface="Merriweather"/>
              <a:buNone/>
              <a:defRPr sz="1700">
                <a:solidFill>
                  <a:srgbClr val="000000"/>
                </a:solidFill>
                <a:latin typeface="Merriweather"/>
                <a:ea typeface="Merriweather"/>
                <a:cs typeface="Merriweather"/>
                <a:sym typeface="Merriweather"/>
              </a:defRPr>
            </a:lvl1pPr>
            <a:lvl2pPr lvl="1" rtl="0">
              <a:lnSpc>
                <a:spcPct val="100000"/>
              </a:lnSpc>
              <a:spcBef>
                <a:spcPts val="0"/>
              </a:spcBef>
              <a:spcAft>
                <a:spcPts val="0"/>
              </a:spcAft>
              <a:buClr>
                <a:srgbClr val="000000"/>
              </a:buClr>
              <a:buSzPts val="1700"/>
              <a:buFont typeface="Merriweather"/>
              <a:buNone/>
              <a:defRPr sz="1700">
                <a:solidFill>
                  <a:srgbClr val="000000"/>
                </a:solidFill>
                <a:latin typeface="Merriweather"/>
                <a:ea typeface="Merriweather"/>
                <a:cs typeface="Merriweather"/>
                <a:sym typeface="Merriweather"/>
              </a:defRPr>
            </a:lvl2pPr>
            <a:lvl3pPr lvl="2" rtl="0">
              <a:lnSpc>
                <a:spcPct val="100000"/>
              </a:lnSpc>
              <a:spcBef>
                <a:spcPts val="0"/>
              </a:spcBef>
              <a:spcAft>
                <a:spcPts val="0"/>
              </a:spcAft>
              <a:buClr>
                <a:srgbClr val="000000"/>
              </a:buClr>
              <a:buSzPts val="1700"/>
              <a:buFont typeface="Merriweather"/>
              <a:buNone/>
              <a:defRPr sz="1700">
                <a:solidFill>
                  <a:srgbClr val="000000"/>
                </a:solidFill>
                <a:latin typeface="Merriweather"/>
                <a:ea typeface="Merriweather"/>
                <a:cs typeface="Merriweather"/>
                <a:sym typeface="Merriweather"/>
              </a:defRPr>
            </a:lvl3pPr>
            <a:lvl4pPr lvl="3" rtl="0">
              <a:lnSpc>
                <a:spcPct val="100000"/>
              </a:lnSpc>
              <a:spcBef>
                <a:spcPts val="0"/>
              </a:spcBef>
              <a:spcAft>
                <a:spcPts val="0"/>
              </a:spcAft>
              <a:buClr>
                <a:srgbClr val="000000"/>
              </a:buClr>
              <a:buSzPts val="1700"/>
              <a:buFont typeface="Merriweather"/>
              <a:buNone/>
              <a:defRPr sz="1700">
                <a:solidFill>
                  <a:srgbClr val="000000"/>
                </a:solidFill>
                <a:latin typeface="Merriweather"/>
                <a:ea typeface="Merriweather"/>
                <a:cs typeface="Merriweather"/>
                <a:sym typeface="Merriweather"/>
              </a:defRPr>
            </a:lvl4pPr>
            <a:lvl5pPr lvl="4" rtl="0">
              <a:lnSpc>
                <a:spcPct val="100000"/>
              </a:lnSpc>
              <a:spcBef>
                <a:spcPts val="0"/>
              </a:spcBef>
              <a:spcAft>
                <a:spcPts val="0"/>
              </a:spcAft>
              <a:buClr>
                <a:srgbClr val="000000"/>
              </a:buClr>
              <a:buSzPts val="1700"/>
              <a:buFont typeface="Merriweather"/>
              <a:buNone/>
              <a:defRPr sz="1700">
                <a:solidFill>
                  <a:srgbClr val="000000"/>
                </a:solidFill>
                <a:latin typeface="Merriweather"/>
                <a:ea typeface="Merriweather"/>
                <a:cs typeface="Merriweather"/>
                <a:sym typeface="Merriweather"/>
              </a:defRPr>
            </a:lvl5pPr>
            <a:lvl6pPr lvl="5" rtl="0">
              <a:lnSpc>
                <a:spcPct val="100000"/>
              </a:lnSpc>
              <a:spcBef>
                <a:spcPts val="0"/>
              </a:spcBef>
              <a:spcAft>
                <a:spcPts val="0"/>
              </a:spcAft>
              <a:buClr>
                <a:srgbClr val="000000"/>
              </a:buClr>
              <a:buSzPts val="1700"/>
              <a:buFont typeface="Merriweather"/>
              <a:buNone/>
              <a:defRPr sz="1700">
                <a:solidFill>
                  <a:srgbClr val="000000"/>
                </a:solidFill>
                <a:latin typeface="Merriweather"/>
                <a:ea typeface="Merriweather"/>
                <a:cs typeface="Merriweather"/>
                <a:sym typeface="Merriweather"/>
              </a:defRPr>
            </a:lvl6pPr>
            <a:lvl7pPr lvl="6" rtl="0">
              <a:lnSpc>
                <a:spcPct val="100000"/>
              </a:lnSpc>
              <a:spcBef>
                <a:spcPts val="0"/>
              </a:spcBef>
              <a:spcAft>
                <a:spcPts val="0"/>
              </a:spcAft>
              <a:buClr>
                <a:srgbClr val="000000"/>
              </a:buClr>
              <a:buSzPts val="1700"/>
              <a:buFont typeface="Merriweather"/>
              <a:buNone/>
              <a:defRPr sz="1700">
                <a:solidFill>
                  <a:srgbClr val="000000"/>
                </a:solidFill>
                <a:latin typeface="Merriweather"/>
                <a:ea typeface="Merriweather"/>
                <a:cs typeface="Merriweather"/>
                <a:sym typeface="Merriweather"/>
              </a:defRPr>
            </a:lvl7pPr>
            <a:lvl8pPr lvl="7" rtl="0">
              <a:lnSpc>
                <a:spcPct val="100000"/>
              </a:lnSpc>
              <a:spcBef>
                <a:spcPts val="0"/>
              </a:spcBef>
              <a:spcAft>
                <a:spcPts val="0"/>
              </a:spcAft>
              <a:buClr>
                <a:srgbClr val="000000"/>
              </a:buClr>
              <a:buSzPts val="1700"/>
              <a:buFont typeface="Merriweather"/>
              <a:buNone/>
              <a:defRPr sz="1700">
                <a:solidFill>
                  <a:srgbClr val="000000"/>
                </a:solidFill>
                <a:latin typeface="Merriweather"/>
                <a:ea typeface="Merriweather"/>
                <a:cs typeface="Merriweather"/>
                <a:sym typeface="Merriweather"/>
              </a:defRPr>
            </a:lvl8pPr>
            <a:lvl9pPr lvl="8" rtl="0">
              <a:lnSpc>
                <a:spcPct val="100000"/>
              </a:lnSpc>
              <a:spcBef>
                <a:spcPts val="0"/>
              </a:spcBef>
              <a:spcAft>
                <a:spcPts val="0"/>
              </a:spcAft>
              <a:buClr>
                <a:srgbClr val="000000"/>
              </a:buClr>
              <a:buSzPts val="1700"/>
              <a:buFont typeface="Merriweather"/>
              <a:buNone/>
              <a:defRPr sz="1700">
                <a:solidFill>
                  <a:srgbClr val="000000"/>
                </a:solidFill>
                <a:latin typeface="Merriweather"/>
                <a:ea typeface="Merriweather"/>
                <a:cs typeface="Merriweather"/>
                <a:sym typeface="Merriweather"/>
              </a:defRPr>
            </a:lvl9pPr>
          </a:lstStyle>
          <a:p>
            <a:endParaRPr/>
          </a:p>
        </p:txBody>
      </p:sp>
      <p:sp>
        <p:nvSpPr>
          <p:cNvPr id="66" name="Google Shape;66;p9"/>
          <p:cNvSpPr txBox="1">
            <a:spLocks noGrp="1"/>
          </p:cNvSpPr>
          <p:nvPr>
            <p:ph type="body" idx="2"/>
          </p:nvPr>
        </p:nvSpPr>
        <p:spPr>
          <a:xfrm>
            <a:off x="1457325" y="1495425"/>
            <a:ext cx="7305600" cy="30567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rgbClr val="000000"/>
              </a:buClr>
              <a:buSzPts val="1800"/>
              <a:buFont typeface="Merriweather"/>
              <a:buChar char="●"/>
              <a:defRPr>
                <a:solidFill>
                  <a:srgbClr val="000000"/>
                </a:solidFill>
                <a:latin typeface="Merriweather"/>
                <a:ea typeface="Merriweather"/>
                <a:cs typeface="Merriweather"/>
                <a:sym typeface="Merriweather"/>
              </a:defRPr>
            </a:lvl1pPr>
            <a:lvl2pPr marL="914400" lvl="1" indent="-317500" rtl="0">
              <a:spcBef>
                <a:spcPts val="300"/>
              </a:spcBef>
              <a:spcAft>
                <a:spcPts val="0"/>
              </a:spcAft>
              <a:buClr>
                <a:srgbClr val="000000"/>
              </a:buClr>
              <a:buSzPts val="1400"/>
              <a:buFont typeface="Merriweather"/>
              <a:buChar char="○"/>
              <a:defRPr>
                <a:solidFill>
                  <a:srgbClr val="000000"/>
                </a:solidFill>
                <a:latin typeface="Merriweather"/>
                <a:ea typeface="Merriweather"/>
                <a:cs typeface="Merriweather"/>
                <a:sym typeface="Merriweather"/>
              </a:defRPr>
            </a:lvl2pPr>
            <a:lvl3pPr marL="1371600" lvl="2" indent="-317500" rtl="0">
              <a:spcBef>
                <a:spcPts val="300"/>
              </a:spcBef>
              <a:spcAft>
                <a:spcPts val="0"/>
              </a:spcAft>
              <a:buClr>
                <a:srgbClr val="000000"/>
              </a:buClr>
              <a:buSzPts val="1400"/>
              <a:buFont typeface="Merriweather"/>
              <a:buChar char="■"/>
              <a:defRPr>
                <a:solidFill>
                  <a:srgbClr val="000000"/>
                </a:solidFill>
                <a:latin typeface="Merriweather"/>
                <a:ea typeface="Merriweather"/>
                <a:cs typeface="Merriweather"/>
                <a:sym typeface="Merriweather"/>
              </a:defRPr>
            </a:lvl3pPr>
            <a:lvl4pPr marL="1828800" lvl="3" indent="-317500" rtl="0">
              <a:spcBef>
                <a:spcPts val="300"/>
              </a:spcBef>
              <a:spcAft>
                <a:spcPts val="0"/>
              </a:spcAft>
              <a:buClr>
                <a:srgbClr val="000000"/>
              </a:buClr>
              <a:buSzPts val="1400"/>
              <a:buFont typeface="Merriweather"/>
              <a:buChar char="●"/>
              <a:defRPr>
                <a:solidFill>
                  <a:srgbClr val="000000"/>
                </a:solidFill>
                <a:latin typeface="Merriweather"/>
                <a:ea typeface="Merriweather"/>
                <a:cs typeface="Merriweather"/>
                <a:sym typeface="Merriweather"/>
              </a:defRPr>
            </a:lvl4pPr>
            <a:lvl5pPr marL="2286000" lvl="4" indent="-317500" rtl="0">
              <a:spcBef>
                <a:spcPts val="300"/>
              </a:spcBef>
              <a:spcAft>
                <a:spcPts val="0"/>
              </a:spcAft>
              <a:buClr>
                <a:srgbClr val="000000"/>
              </a:buClr>
              <a:buSzPts val="1400"/>
              <a:buFont typeface="Merriweather"/>
              <a:buChar char="○"/>
              <a:defRPr>
                <a:solidFill>
                  <a:srgbClr val="000000"/>
                </a:solidFill>
                <a:latin typeface="Merriweather"/>
                <a:ea typeface="Merriweather"/>
                <a:cs typeface="Merriweather"/>
                <a:sym typeface="Merriweather"/>
              </a:defRPr>
            </a:lvl5pPr>
            <a:lvl6pPr marL="2743200" lvl="5" indent="-317500" rtl="0">
              <a:spcBef>
                <a:spcPts val="300"/>
              </a:spcBef>
              <a:spcAft>
                <a:spcPts val="0"/>
              </a:spcAft>
              <a:buClr>
                <a:srgbClr val="000000"/>
              </a:buClr>
              <a:buSzPts val="1400"/>
              <a:buFont typeface="Merriweather"/>
              <a:buChar char="■"/>
              <a:defRPr>
                <a:solidFill>
                  <a:srgbClr val="000000"/>
                </a:solidFill>
                <a:latin typeface="Merriweather"/>
                <a:ea typeface="Merriweather"/>
                <a:cs typeface="Merriweather"/>
                <a:sym typeface="Merriweather"/>
              </a:defRPr>
            </a:lvl6pPr>
            <a:lvl7pPr marL="3200400" lvl="6" indent="-317500" rtl="0">
              <a:spcBef>
                <a:spcPts val="300"/>
              </a:spcBef>
              <a:spcAft>
                <a:spcPts val="0"/>
              </a:spcAft>
              <a:buClr>
                <a:srgbClr val="000000"/>
              </a:buClr>
              <a:buSzPts val="1400"/>
              <a:buFont typeface="Merriweather"/>
              <a:buChar char="●"/>
              <a:defRPr>
                <a:solidFill>
                  <a:srgbClr val="000000"/>
                </a:solidFill>
                <a:latin typeface="Merriweather"/>
                <a:ea typeface="Merriweather"/>
                <a:cs typeface="Merriweather"/>
                <a:sym typeface="Merriweather"/>
              </a:defRPr>
            </a:lvl7pPr>
            <a:lvl8pPr marL="3657600" lvl="7" indent="-317500" rtl="0">
              <a:spcBef>
                <a:spcPts val="300"/>
              </a:spcBef>
              <a:spcAft>
                <a:spcPts val="0"/>
              </a:spcAft>
              <a:buClr>
                <a:srgbClr val="000000"/>
              </a:buClr>
              <a:buSzPts val="1400"/>
              <a:buFont typeface="Merriweather"/>
              <a:buChar char="○"/>
              <a:defRPr>
                <a:solidFill>
                  <a:srgbClr val="000000"/>
                </a:solidFill>
                <a:latin typeface="Merriweather"/>
                <a:ea typeface="Merriweather"/>
                <a:cs typeface="Merriweather"/>
                <a:sym typeface="Merriweather"/>
              </a:defRPr>
            </a:lvl8pPr>
            <a:lvl9pPr marL="4114800" lvl="8" indent="-317500" rtl="0">
              <a:spcBef>
                <a:spcPts val="300"/>
              </a:spcBef>
              <a:spcAft>
                <a:spcPts val="300"/>
              </a:spcAft>
              <a:buClr>
                <a:srgbClr val="000000"/>
              </a:buClr>
              <a:buSzPts val="1400"/>
              <a:buFont typeface="Merriweather"/>
              <a:buChar char="■"/>
              <a:defRPr>
                <a:solidFill>
                  <a:srgbClr val="000000"/>
                </a:solidFill>
                <a:latin typeface="Merriweather"/>
                <a:ea typeface="Merriweather"/>
                <a:cs typeface="Merriweather"/>
                <a:sym typeface="Merriweather"/>
              </a:defRPr>
            </a:lvl9pPr>
          </a:lstStyle>
          <a:p>
            <a:endParaRPr/>
          </a:p>
        </p:txBody>
      </p:sp>
      <p:sp>
        <p:nvSpPr>
          <p:cNvPr id="67" name="Google Shape;67;p9"/>
          <p:cNvSpPr/>
          <p:nvPr/>
        </p:nvSpPr>
        <p:spPr>
          <a:xfrm rot="-5399204">
            <a:off x="-1322700" y="2524200"/>
            <a:ext cx="5181600" cy="95100"/>
          </a:xfrm>
          <a:prstGeom prst="rect">
            <a:avLst/>
          </a:prstGeom>
          <a:solidFill>
            <a:srgbClr val="0078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8" name="Google Shape;68;p9"/>
          <p:cNvPicPr preferRelativeResize="0"/>
          <p:nvPr/>
        </p:nvPicPr>
        <p:blipFill>
          <a:blip r:embed="rId2">
            <a:alphaModFix/>
          </a:blip>
          <a:stretch>
            <a:fillRect/>
          </a:stretch>
        </p:blipFill>
        <p:spPr>
          <a:xfrm>
            <a:off x="107025" y="3814400"/>
            <a:ext cx="1013025" cy="122632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 Sidebar 1 2 1">
  <p:cSld name="OBJECT_1_2_1">
    <p:spTree>
      <p:nvGrpSpPr>
        <p:cNvPr id="1" name="Shape 69"/>
        <p:cNvGrpSpPr/>
        <p:nvPr/>
      </p:nvGrpSpPr>
      <p:grpSpPr>
        <a:xfrm>
          <a:off x="0" y="0"/>
          <a:ext cx="0" cy="0"/>
          <a:chOff x="0" y="0"/>
          <a:chExt cx="0" cy="0"/>
        </a:xfrm>
      </p:grpSpPr>
      <p:sp>
        <p:nvSpPr>
          <p:cNvPr id="70" name="Google Shape;70;p10"/>
          <p:cNvSpPr txBox="1"/>
          <p:nvPr/>
        </p:nvSpPr>
        <p:spPr>
          <a:xfrm>
            <a:off x="0" y="229800"/>
            <a:ext cx="699000" cy="994200"/>
          </a:xfrm>
          <a:prstGeom prst="rect">
            <a:avLst/>
          </a:prstGeom>
          <a:solidFill>
            <a:srgbClr val="C1D82F"/>
          </a:solidFill>
          <a:ln>
            <a:noFill/>
          </a:ln>
        </p:spPr>
        <p:txBody>
          <a:bodyPr spcFirstLastPara="1" wrap="square" lIns="91425" tIns="91425" rIns="91425" bIns="91425" anchor="ctr" anchorCtr="0">
            <a:noAutofit/>
          </a:bodyPr>
          <a:lstStyle/>
          <a:p>
            <a:pPr marL="457200" lvl="0" indent="0" algn="l" rtl="0">
              <a:spcBef>
                <a:spcPts val="0"/>
              </a:spcBef>
              <a:spcAft>
                <a:spcPts val="0"/>
              </a:spcAft>
              <a:buNone/>
            </a:pPr>
            <a:endParaRPr b="1">
              <a:solidFill>
                <a:srgbClr val="FFFFFF"/>
              </a:solidFill>
              <a:latin typeface="Montserrat"/>
              <a:ea typeface="Montserrat"/>
              <a:cs typeface="Montserrat"/>
              <a:sym typeface="Montserrat"/>
            </a:endParaRPr>
          </a:p>
        </p:txBody>
      </p:sp>
      <p:sp>
        <p:nvSpPr>
          <p:cNvPr id="71" name="Google Shape;71;p10"/>
          <p:cNvSpPr txBox="1">
            <a:spLocks noGrp="1"/>
          </p:cNvSpPr>
          <p:nvPr>
            <p:ph type="title"/>
          </p:nvPr>
        </p:nvSpPr>
        <p:spPr>
          <a:xfrm>
            <a:off x="1125750" y="280300"/>
            <a:ext cx="7351500" cy="994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rgbClr val="0078AE"/>
              </a:buClr>
              <a:buSzPts val="3300"/>
              <a:buFont typeface="Merriweather"/>
              <a:buNone/>
              <a:defRPr sz="3300" b="1" i="0" u="none" strike="noStrike" cap="none">
                <a:solidFill>
                  <a:srgbClr val="0078AE"/>
                </a:solidFill>
                <a:latin typeface="Merriweather"/>
                <a:ea typeface="Merriweather"/>
                <a:cs typeface="Merriweather"/>
                <a:sym typeface="Merriweather"/>
              </a:defRPr>
            </a:lvl1pPr>
            <a:lvl2pPr lvl="1" algn="l" rtl="0">
              <a:lnSpc>
                <a:spcPct val="100000"/>
              </a:lnSpc>
              <a:spcBef>
                <a:spcPts val="0"/>
              </a:spcBef>
              <a:spcAft>
                <a:spcPts val="0"/>
              </a:spcAft>
              <a:buClr>
                <a:srgbClr val="041E42"/>
              </a:buClr>
              <a:buSzPts val="3900"/>
              <a:buFont typeface="Merriweather"/>
              <a:buNone/>
              <a:defRPr sz="3900">
                <a:solidFill>
                  <a:srgbClr val="041E42"/>
                </a:solidFill>
                <a:latin typeface="Merriweather"/>
                <a:ea typeface="Merriweather"/>
                <a:cs typeface="Merriweather"/>
                <a:sym typeface="Merriweather"/>
              </a:defRPr>
            </a:lvl2pPr>
            <a:lvl3pPr lvl="2" algn="l" rtl="0">
              <a:lnSpc>
                <a:spcPct val="100000"/>
              </a:lnSpc>
              <a:spcBef>
                <a:spcPts val="0"/>
              </a:spcBef>
              <a:spcAft>
                <a:spcPts val="0"/>
              </a:spcAft>
              <a:buClr>
                <a:srgbClr val="041E42"/>
              </a:buClr>
              <a:buSzPts val="3900"/>
              <a:buFont typeface="Merriweather"/>
              <a:buNone/>
              <a:defRPr sz="3900">
                <a:solidFill>
                  <a:srgbClr val="041E42"/>
                </a:solidFill>
                <a:latin typeface="Merriweather"/>
                <a:ea typeface="Merriweather"/>
                <a:cs typeface="Merriweather"/>
                <a:sym typeface="Merriweather"/>
              </a:defRPr>
            </a:lvl3pPr>
            <a:lvl4pPr lvl="3" algn="l" rtl="0">
              <a:lnSpc>
                <a:spcPct val="100000"/>
              </a:lnSpc>
              <a:spcBef>
                <a:spcPts val="0"/>
              </a:spcBef>
              <a:spcAft>
                <a:spcPts val="0"/>
              </a:spcAft>
              <a:buClr>
                <a:srgbClr val="041E42"/>
              </a:buClr>
              <a:buSzPts val="3900"/>
              <a:buFont typeface="Merriweather"/>
              <a:buNone/>
              <a:defRPr sz="3900">
                <a:solidFill>
                  <a:srgbClr val="041E42"/>
                </a:solidFill>
                <a:latin typeface="Merriweather"/>
                <a:ea typeface="Merriweather"/>
                <a:cs typeface="Merriweather"/>
                <a:sym typeface="Merriweather"/>
              </a:defRPr>
            </a:lvl4pPr>
            <a:lvl5pPr lvl="4" algn="l" rtl="0">
              <a:lnSpc>
                <a:spcPct val="100000"/>
              </a:lnSpc>
              <a:spcBef>
                <a:spcPts val="0"/>
              </a:spcBef>
              <a:spcAft>
                <a:spcPts val="0"/>
              </a:spcAft>
              <a:buClr>
                <a:srgbClr val="041E42"/>
              </a:buClr>
              <a:buSzPts val="3900"/>
              <a:buFont typeface="Merriweather"/>
              <a:buNone/>
              <a:defRPr sz="3900">
                <a:solidFill>
                  <a:srgbClr val="041E42"/>
                </a:solidFill>
                <a:latin typeface="Merriweather"/>
                <a:ea typeface="Merriweather"/>
                <a:cs typeface="Merriweather"/>
                <a:sym typeface="Merriweather"/>
              </a:defRPr>
            </a:lvl5pPr>
            <a:lvl6pPr lvl="5" algn="l" rtl="0">
              <a:lnSpc>
                <a:spcPct val="100000"/>
              </a:lnSpc>
              <a:spcBef>
                <a:spcPts val="0"/>
              </a:spcBef>
              <a:spcAft>
                <a:spcPts val="0"/>
              </a:spcAft>
              <a:buClr>
                <a:srgbClr val="041E42"/>
              </a:buClr>
              <a:buSzPts val="3900"/>
              <a:buFont typeface="Merriweather"/>
              <a:buNone/>
              <a:defRPr sz="3900">
                <a:solidFill>
                  <a:srgbClr val="041E42"/>
                </a:solidFill>
                <a:latin typeface="Merriweather"/>
                <a:ea typeface="Merriweather"/>
                <a:cs typeface="Merriweather"/>
                <a:sym typeface="Merriweather"/>
              </a:defRPr>
            </a:lvl6pPr>
            <a:lvl7pPr lvl="6" algn="l" rtl="0">
              <a:lnSpc>
                <a:spcPct val="100000"/>
              </a:lnSpc>
              <a:spcBef>
                <a:spcPts val="0"/>
              </a:spcBef>
              <a:spcAft>
                <a:spcPts val="0"/>
              </a:spcAft>
              <a:buClr>
                <a:srgbClr val="041E42"/>
              </a:buClr>
              <a:buSzPts val="3900"/>
              <a:buFont typeface="Merriweather"/>
              <a:buNone/>
              <a:defRPr sz="3900">
                <a:solidFill>
                  <a:srgbClr val="041E42"/>
                </a:solidFill>
                <a:latin typeface="Merriweather"/>
                <a:ea typeface="Merriweather"/>
                <a:cs typeface="Merriweather"/>
                <a:sym typeface="Merriweather"/>
              </a:defRPr>
            </a:lvl7pPr>
            <a:lvl8pPr lvl="7" algn="l" rtl="0">
              <a:lnSpc>
                <a:spcPct val="100000"/>
              </a:lnSpc>
              <a:spcBef>
                <a:spcPts val="0"/>
              </a:spcBef>
              <a:spcAft>
                <a:spcPts val="0"/>
              </a:spcAft>
              <a:buClr>
                <a:srgbClr val="041E42"/>
              </a:buClr>
              <a:buSzPts val="3900"/>
              <a:buFont typeface="Merriweather"/>
              <a:buNone/>
              <a:defRPr sz="3900">
                <a:solidFill>
                  <a:srgbClr val="041E42"/>
                </a:solidFill>
                <a:latin typeface="Merriweather"/>
                <a:ea typeface="Merriweather"/>
                <a:cs typeface="Merriweather"/>
                <a:sym typeface="Merriweather"/>
              </a:defRPr>
            </a:lvl8pPr>
            <a:lvl9pPr lvl="8" algn="l" rtl="0">
              <a:lnSpc>
                <a:spcPct val="100000"/>
              </a:lnSpc>
              <a:spcBef>
                <a:spcPts val="0"/>
              </a:spcBef>
              <a:spcAft>
                <a:spcPts val="0"/>
              </a:spcAft>
              <a:buClr>
                <a:srgbClr val="041E42"/>
              </a:buClr>
              <a:buSzPts val="3900"/>
              <a:buFont typeface="Merriweather"/>
              <a:buNone/>
              <a:defRPr sz="3900">
                <a:solidFill>
                  <a:srgbClr val="041E42"/>
                </a:solidFill>
                <a:latin typeface="Merriweather"/>
                <a:ea typeface="Merriweather"/>
                <a:cs typeface="Merriweather"/>
                <a:sym typeface="Merriweather"/>
              </a:defRPr>
            </a:lvl9pPr>
          </a:lstStyle>
          <a:p>
            <a:endParaRPr/>
          </a:p>
        </p:txBody>
      </p:sp>
      <p:sp>
        <p:nvSpPr>
          <p:cNvPr id="72" name="Google Shape;72;p10"/>
          <p:cNvSpPr txBox="1">
            <a:spLocks noGrp="1"/>
          </p:cNvSpPr>
          <p:nvPr>
            <p:ph type="subTitle" idx="1"/>
          </p:nvPr>
        </p:nvSpPr>
        <p:spPr>
          <a:xfrm>
            <a:off x="1173375" y="812094"/>
            <a:ext cx="6530700" cy="411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700"/>
              <a:buFont typeface="Merriweather"/>
              <a:buNone/>
              <a:defRPr sz="1700">
                <a:solidFill>
                  <a:srgbClr val="000000"/>
                </a:solidFill>
                <a:latin typeface="Merriweather"/>
                <a:ea typeface="Merriweather"/>
                <a:cs typeface="Merriweather"/>
                <a:sym typeface="Merriweather"/>
              </a:defRPr>
            </a:lvl1pPr>
            <a:lvl2pPr lvl="1" rtl="0">
              <a:lnSpc>
                <a:spcPct val="100000"/>
              </a:lnSpc>
              <a:spcBef>
                <a:spcPts val="0"/>
              </a:spcBef>
              <a:spcAft>
                <a:spcPts val="0"/>
              </a:spcAft>
              <a:buClr>
                <a:srgbClr val="000000"/>
              </a:buClr>
              <a:buSzPts val="1700"/>
              <a:buFont typeface="Merriweather"/>
              <a:buNone/>
              <a:defRPr sz="1700">
                <a:solidFill>
                  <a:srgbClr val="000000"/>
                </a:solidFill>
                <a:latin typeface="Merriweather"/>
                <a:ea typeface="Merriweather"/>
                <a:cs typeface="Merriweather"/>
                <a:sym typeface="Merriweather"/>
              </a:defRPr>
            </a:lvl2pPr>
            <a:lvl3pPr lvl="2" rtl="0">
              <a:lnSpc>
                <a:spcPct val="100000"/>
              </a:lnSpc>
              <a:spcBef>
                <a:spcPts val="0"/>
              </a:spcBef>
              <a:spcAft>
                <a:spcPts val="0"/>
              </a:spcAft>
              <a:buClr>
                <a:srgbClr val="000000"/>
              </a:buClr>
              <a:buSzPts val="1700"/>
              <a:buFont typeface="Merriweather"/>
              <a:buNone/>
              <a:defRPr sz="1700">
                <a:solidFill>
                  <a:srgbClr val="000000"/>
                </a:solidFill>
                <a:latin typeface="Merriweather"/>
                <a:ea typeface="Merriweather"/>
                <a:cs typeface="Merriweather"/>
                <a:sym typeface="Merriweather"/>
              </a:defRPr>
            </a:lvl3pPr>
            <a:lvl4pPr lvl="3" rtl="0">
              <a:lnSpc>
                <a:spcPct val="100000"/>
              </a:lnSpc>
              <a:spcBef>
                <a:spcPts val="0"/>
              </a:spcBef>
              <a:spcAft>
                <a:spcPts val="0"/>
              </a:spcAft>
              <a:buClr>
                <a:srgbClr val="000000"/>
              </a:buClr>
              <a:buSzPts val="1700"/>
              <a:buFont typeface="Merriweather"/>
              <a:buNone/>
              <a:defRPr sz="1700">
                <a:solidFill>
                  <a:srgbClr val="000000"/>
                </a:solidFill>
                <a:latin typeface="Merriweather"/>
                <a:ea typeface="Merriweather"/>
                <a:cs typeface="Merriweather"/>
                <a:sym typeface="Merriweather"/>
              </a:defRPr>
            </a:lvl4pPr>
            <a:lvl5pPr lvl="4" rtl="0">
              <a:lnSpc>
                <a:spcPct val="100000"/>
              </a:lnSpc>
              <a:spcBef>
                <a:spcPts val="0"/>
              </a:spcBef>
              <a:spcAft>
                <a:spcPts val="0"/>
              </a:spcAft>
              <a:buClr>
                <a:srgbClr val="000000"/>
              </a:buClr>
              <a:buSzPts val="1700"/>
              <a:buFont typeface="Merriweather"/>
              <a:buNone/>
              <a:defRPr sz="1700">
                <a:solidFill>
                  <a:srgbClr val="000000"/>
                </a:solidFill>
                <a:latin typeface="Merriweather"/>
                <a:ea typeface="Merriweather"/>
                <a:cs typeface="Merriweather"/>
                <a:sym typeface="Merriweather"/>
              </a:defRPr>
            </a:lvl5pPr>
            <a:lvl6pPr lvl="5" rtl="0">
              <a:lnSpc>
                <a:spcPct val="100000"/>
              </a:lnSpc>
              <a:spcBef>
                <a:spcPts val="0"/>
              </a:spcBef>
              <a:spcAft>
                <a:spcPts val="0"/>
              </a:spcAft>
              <a:buClr>
                <a:srgbClr val="000000"/>
              </a:buClr>
              <a:buSzPts val="1700"/>
              <a:buFont typeface="Merriweather"/>
              <a:buNone/>
              <a:defRPr sz="1700">
                <a:solidFill>
                  <a:srgbClr val="000000"/>
                </a:solidFill>
                <a:latin typeface="Merriweather"/>
                <a:ea typeface="Merriweather"/>
                <a:cs typeface="Merriweather"/>
                <a:sym typeface="Merriweather"/>
              </a:defRPr>
            </a:lvl6pPr>
            <a:lvl7pPr lvl="6" rtl="0">
              <a:lnSpc>
                <a:spcPct val="100000"/>
              </a:lnSpc>
              <a:spcBef>
                <a:spcPts val="0"/>
              </a:spcBef>
              <a:spcAft>
                <a:spcPts val="0"/>
              </a:spcAft>
              <a:buClr>
                <a:srgbClr val="000000"/>
              </a:buClr>
              <a:buSzPts val="1700"/>
              <a:buFont typeface="Merriweather"/>
              <a:buNone/>
              <a:defRPr sz="1700">
                <a:solidFill>
                  <a:srgbClr val="000000"/>
                </a:solidFill>
                <a:latin typeface="Merriweather"/>
                <a:ea typeface="Merriweather"/>
                <a:cs typeface="Merriweather"/>
                <a:sym typeface="Merriweather"/>
              </a:defRPr>
            </a:lvl7pPr>
            <a:lvl8pPr lvl="7" rtl="0">
              <a:lnSpc>
                <a:spcPct val="100000"/>
              </a:lnSpc>
              <a:spcBef>
                <a:spcPts val="0"/>
              </a:spcBef>
              <a:spcAft>
                <a:spcPts val="0"/>
              </a:spcAft>
              <a:buClr>
                <a:srgbClr val="000000"/>
              </a:buClr>
              <a:buSzPts val="1700"/>
              <a:buFont typeface="Merriweather"/>
              <a:buNone/>
              <a:defRPr sz="1700">
                <a:solidFill>
                  <a:srgbClr val="000000"/>
                </a:solidFill>
                <a:latin typeface="Merriweather"/>
                <a:ea typeface="Merriweather"/>
                <a:cs typeface="Merriweather"/>
                <a:sym typeface="Merriweather"/>
              </a:defRPr>
            </a:lvl8pPr>
            <a:lvl9pPr lvl="8" rtl="0">
              <a:lnSpc>
                <a:spcPct val="100000"/>
              </a:lnSpc>
              <a:spcBef>
                <a:spcPts val="0"/>
              </a:spcBef>
              <a:spcAft>
                <a:spcPts val="0"/>
              </a:spcAft>
              <a:buClr>
                <a:srgbClr val="000000"/>
              </a:buClr>
              <a:buSzPts val="1700"/>
              <a:buFont typeface="Merriweather"/>
              <a:buNone/>
              <a:defRPr sz="1700">
                <a:solidFill>
                  <a:srgbClr val="000000"/>
                </a:solidFill>
                <a:latin typeface="Merriweather"/>
                <a:ea typeface="Merriweather"/>
                <a:cs typeface="Merriweather"/>
                <a:sym typeface="Merriweather"/>
              </a:defRPr>
            </a:lvl9pPr>
          </a:lstStyle>
          <a:p>
            <a:endParaRPr/>
          </a:p>
        </p:txBody>
      </p:sp>
      <p:sp>
        <p:nvSpPr>
          <p:cNvPr id="73" name="Google Shape;73;p10"/>
          <p:cNvSpPr/>
          <p:nvPr/>
        </p:nvSpPr>
        <p:spPr>
          <a:xfrm rot="5400785">
            <a:off x="180675" y="519300"/>
            <a:ext cx="1314300" cy="95100"/>
          </a:xfrm>
          <a:prstGeom prst="rect">
            <a:avLst/>
          </a:prstGeom>
          <a:solidFill>
            <a:srgbClr val="0078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0"/>
          <p:cNvSpPr txBox="1"/>
          <p:nvPr/>
        </p:nvSpPr>
        <p:spPr>
          <a:xfrm rot="5400000">
            <a:off x="6672600" y="2624700"/>
            <a:ext cx="705000" cy="4390200"/>
          </a:xfrm>
          <a:prstGeom prst="rect">
            <a:avLst/>
          </a:prstGeom>
          <a:solidFill>
            <a:srgbClr val="0078AE"/>
          </a:solidFill>
          <a:ln>
            <a:noFill/>
          </a:ln>
        </p:spPr>
        <p:txBody>
          <a:bodyPr spcFirstLastPara="1" wrap="square" lIns="91425" tIns="91425" rIns="91425" bIns="91425" anchor="ctr" anchorCtr="0">
            <a:noAutofit/>
          </a:bodyPr>
          <a:lstStyle/>
          <a:p>
            <a:pPr marL="457200" lvl="0" indent="0" algn="l" rtl="0">
              <a:spcBef>
                <a:spcPts val="0"/>
              </a:spcBef>
              <a:spcAft>
                <a:spcPts val="0"/>
              </a:spcAft>
              <a:buNone/>
            </a:pPr>
            <a:endParaRPr b="1">
              <a:solidFill>
                <a:srgbClr val="FFFFFF"/>
              </a:solidFill>
              <a:latin typeface="Montserrat"/>
              <a:ea typeface="Montserrat"/>
              <a:cs typeface="Montserrat"/>
              <a:sym typeface="Montserrat"/>
            </a:endParaRPr>
          </a:p>
        </p:txBody>
      </p:sp>
      <p:sp>
        <p:nvSpPr>
          <p:cNvPr id="75" name="Google Shape;75;p10"/>
          <p:cNvSpPr txBox="1"/>
          <p:nvPr/>
        </p:nvSpPr>
        <p:spPr>
          <a:xfrm rot="5400000">
            <a:off x="4055966" y="4470288"/>
            <a:ext cx="705000" cy="699000"/>
          </a:xfrm>
          <a:prstGeom prst="rect">
            <a:avLst/>
          </a:prstGeom>
          <a:solidFill>
            <a:srgbClr val="C1D82F"/>
          </a:solidFill>
          <a:ln>
            <a:noFill/>
          </a:ln>
        </p:spPr>
        <p:txBody>
          <a:bodyPr spcFirstLastPara="1" wrap="square" lIns="91425" tIns="91425" rIns="91425" bIns="91425" anchor="ctr" anchorCtr="0">
            <a:noAutofit/>
          </a:bodyPr>
          <a:lstStyle/>
          <a:p>
            <a:pPr marL="457200" lvl="0" indent="0" algn="l" rtl="0">
              <a:spcBef>
                <a:spcPts val="0"/>
              </a:spcBef>
              <a:spcAft>
                <a:spcPts val="0"/>
              </a:spcAft>
              <a:buNone/>
            </a:pPr>
            <a:endParaRPr b="1">
              <a:solidFill>
                <a:srgbClr val="FFFFFF"/>
              </a:solidFill>
              <a:latin typeface="Montserrat"/>
              <a:ea typeface="Montserrat"/>
              <a:cs typeface="Montserrat"/>
              <a:sym typeface="Montserrat"/>
            </a:endParaRPr>
          </a:p>
        </p:txBody>
      </p:sp>
      <p:sp>
        <p:nvSpPr>
          <p:cNvPr id="76" name="Google Shape;76;p10"/>
          <p:cNvSpPr txBox="1"/>
          <p:nvPr/>
        </p:nvSpPr>
        <p:spPr>
          <a:xfrm rot="5400000">
            <a:off x="3290388" y="4470288"/>
            <a:ext cx="705000" cy="699000"/>
          </a:xfrm>
          <a:prstGeom prst="rect">
            <a:avLst/>
          </a:prstGeom>
          <a:solidFill>
            <a:srgbClr val="63666A"/>
          </a:solidFill>
          <a:ln>
            <a:noFill/>
          </a:ln>
        </p:spPr>
        <p:txBody>
          <a:bodyPr spcFirstLastPara="1" wrap="square" lIns="91425" tIns="91425" rIns="91425" bIns="91425" anchor="ctr" anchorCtr="0">
            <a:noAutofit/>
          </a:bodyPr>
          <a:lstStyle/>
          <a:p>
            <a:pPr marL="457200" lvl="0" indent="0" algn="l" rtl="0">
              <a:spcBef>
                <a:spcPts val="0"/>
              </a:spcBef>
              <a:spcAft>
                <a:spcPts val="0"/>
              </a:spcAft>
              <a:buNone/>
            </a:pPr>
            <a:endParaRPr b="1">
              <a:solidFill>
                <a:srgbClr val="FFFFFF"/>
              </a:solidFill>
              <a:latin typeface="Montserrat"/>
              <a:ea typeface="Montserrat"/>
              <a:cs typeface="Montserrat"/>
              <a:sym typeface="Montserrat"/>
            </a:endParaRPr>
          </a:p>
        </p:txBody>
      </p:sp>
      <p:sp>
        <p:nvSpPr>
          <p:cNvPr id="77" name="Google Shape;77;p10"/>
          <p:cNvSpPr txBox="1">
            <a:spLocks noGrp="1"/>
          </p:cNvSpPr>
          <p:nvPr>
            <p:ph type="body" idx="2"/>
          </p:nvPr>
        </p:nvSpPr>
        <p:spPr>
          <a:xfrm>
            <a:off x="1173375" y="1495425"/>
            <a:ext cx="7305600" cy="30567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rgbClr val="000000"/>
              </a:buClr>
              <a:buSzPts val="1800"/>
              <a:buFont typeface="Merriweather"/>
              <a:buChar char="●"/>
              <a:defRPr>
                <a:solidFill>
                  <a:srgbClr val="000000"/>
                </a:solidFill>
                <a:latin typeface="Merriweather"/>
                <a:ea typeface="Merriweather"/>
                <a:cs typeface="Merriweather"/>
                <a:sym typeface="Merriweather"/>
              </a:defRPr>
            </a:lvl1pPr>
            <a:lvl2pPr marL="914400" lvl="1" indent="-317500" rtl="0">
              <a:spcBef>
                <a:spcPts val="300"/>
              </a:spcBef>
              <a:spcAft>
                <a:spcPts val="0"/>
              </a:spcAft>
              <a:buClr>
                <a:srgbClr val="000000"/>
              </a:buClr>
              <a:buSzPts val="1400"/>
              <a:buFont typeface="Merriweather"/>
              <a:buChar char="○"/>
              <a:defRPr>
                <a:solidFill>
                  <a:srgbClr val="000000"/>
                </a:solidFill>
                <a:latin typeface="Merriweather"/>
                <a:ea typeface="Merriweather"/>
                <a:cs typeface="Merriweather"/>
                <a:sym typeface="Merriweather"/>
              </a:defRPr>
            </a:lvl2pPr>
            <a:lvl3pPr marL="1371600" lvl="2" indent="-317500" rtl="0">
              <a:spcBef>
                <a:spcPts val="300"/>
              </a:spcBef>
              <a:spcAft>
                <a:spcPts val="0"/>
              </a:spcAft>
              <a:buClr>
                <a:srgbClr val="000000"/>
              </a:buClr>
              <a:buSzPts val="1400"/>
              <a:buFont typeface="Merriweather"/>
              <a:buChar char="■"/>
              <a:defRPr>
                <a:solidFill>
                  <a:srgbClr val="000000"/>
                </a:solidFill>
                <a:latin typeface="Merriweather"/>
                <a:ea typeface="Merriweather"/>
                <a:cs typeface="Merriweather"/>
                <a:sym typeface="Merriweather"/>
              </a:defRPr>
            </a:lvl3pPr>
            <a:lvl4pPr marL="1828800" lvl="3" indent="-317500" rtl="0">
              <a:spcBef>
                <a:spcPts val="300"/>
              </a:spcBef>
              <a:spcAft>
                <a:spcPts val="0"/>
              </a:spcAft>
              <a:buClr>
                <a:srgbClr val="000000"/>
              </a:buClr>
              <a:buSzPts val="1400"/>
              <a:buFont typeface="Merriweather"/>
              <a:buChar char="●"/>
              <a:defRPr>
                <a:solidFill>
                  <a:srgbClr val="000000"/>
                </a:solidFill>
                <a:latin typeface="Merriweather"/>
                <a:ea typeface="Merriweather"/>
                <a:cs typeface="Merriweather"/>
                <a:sym typeface="Merriweather"/>
              </a:defRPr>
            </a:lvl4pPr>
            <a:lvl5pPr marL="2286000" lvl="4" indent="-317500" rtl="0">
              <a:spcBef>
                <a:spcPts val="300"/>
              </a:spcBef>
              <a:spcAft>
                <a:spcPts val="0"/>
              </a:spcAft>
              <a:buClr>
                <a:srgbClr val="000000"/>
              </a:buClr>
              <a:buSzPts val="1400"/>
              <a:buFont typeface="Merriweather"/>
              <a:buChar char="○"/>
              <a:defRPr>
                <a:solidFill>
                  <a:srgbClr val="000000"/>
                </a:solidFill>
                <a:latin typeface="Merriweather"/>
                <a:ea typeface="Merriweather"/>
                <a:cs typeface="Merriweather"/>
                <a:sym typeface="Merriweather"/>
              </a:defRPr>
            </a:lvl5pPr>
            <a:lvl6pPr marL="2743200" lvl="5" indent="-317500" rtl="0">
              <a:spcBef>
                <a:spcPts val="300"/>
              </a:spcBef>
              <a:spcAft>
                <a:spcPts val="0"/>
              </a:spcAft>
              <a:buClr>
                <a:srgbClr val="000000"/>
              </a:buClr>
              <a:buSzPts val="1400"/>
              <a:buFont typeface="Merriweather"/>
              <a:buChar char="■"/>
              <a:defRPr>
                <a:solidFill>
                  <a:srgbClr val="000000"/>
                </a:solidFill>
                <a:latin typeface="Merriweather"/>
                <a:ea typeface="Merriweather"/>
                <a:cs typeface="Merriweather"/>
                <a:sym typeface="Merriweather"/>
              </a:defRPr>
            </a:lvl6pPr>
            <a:lvl7pPr marL="3200400" lvl="6" indent="-317500" rtl="0">
              <a:spcBef>
                <a:spcPts val="300"/>
              </a:spcBef>
              <a:spcAft>
                <a:spcPts val="0"/>
              </a:spcAft>
              <a:buClr>
                <a:srgbClr val="000000"/>
              </a:buClr>
              <a:buSzPts val="1400"/>
              <a:buFont typeface="Merriweather"/>
              <a:buChar char="●"/>
              <a:defRPr>
                <a:solidFill>
                  <a:srgbClr val="000000"/>
                </a:solidFill>
                <a:latin typeface="Merriweather"/>
                <a:ea typeface="Merriweather"/>
                <a:cs typeface="Merriweather"/>
                <a:sym typeface="Merriweather"/>
              </a:defRPr>
            </a:lvl7pPr>
            <a:lvl8pPr marL="3657600" lvl="7" indent="-317500" rtl="0">
              <a:spcBef>
                <a:spcPts val="300"/>
              </a:spcBef>
              <a:spcAft>
                <a:spcPts val="0"/>
              </a:spcAft>
              <a:buClr>
                <a:srgbClr val="000000"/>
              </a:buClr>
              <a:buSzPts val="1400"/>
              <a:buFont typeface="Merriweather"/>
              <a:buChar char="○"/>
              <a:defRPr>
                <a:solidFill>
                  <a:srgbClr val="000000"/>
                </a:solidFill>
                <a:latin typeface="Merriweather"/>
                <a:ea typeface="Merriweather"/>
                <a:cs typeface="Merriweather"/>
                <a:sym typeface="Merriweather"/>
              </a:defRPr>
            </a:lvl8pPr>
            <a:lvl9pPr marL="4114800" lvl="8" indent="-317500" rtl="0">
              <a:spcBef>
                <a:spcPts val="300"/>
              </a:spcBef>
              <a:spcAft>
                <a:spcPts val="300"/>
              </a:spcAft>
              <a:buClr>
                <a:srgbClr val="000000"/>
              </a:buClr>
              <a:buSzPts val="1400"/>
              <a:buFont typeface="Merriweather"/>
              <a:buChar char="■"/>
              <a:defRPr>
                <a:solidFill>
                  <a:srgbClr val="000000"/>
                </a:solidFill>
                <a:latin typeface="Merriweather"/>
                <a:ea typeface="Merriweather"/>
                <a:cs typeface="Merriweather"/>
                <a:sym typeface="Merriweather"/>
              </a:defRPr>
            </a:lvl9pPr>
          </a:lstStyle>
          <a:p>
            <a:endParaRPr/>
          </a:p>
        </p:txBody>
      </p:sp>
      <p:pic>
        <p:nvPicPr>
          <p:cNvPr id="78" name="Google Shape;78;p10"/>
          <p:cNvPicPr preferRelativeResize="0"/>
          <p:nvPr/>
        </p:nvPicPr>
        <p:blipFill>
          <a:blip r:embed="rId2">
            <a:alphaModFix/>
          </a:blip>
          <a:stretch>
            <a:fillRect/>
          </a:stretch>
        </p:blipFill>
        <p:spPr>
          <a:xfrm>
            <a:off x="5049471" y="4623001"/>
            <a:ext cx="3991305" cy="3936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52475" y="190000"/>
            <a:ext cx="4866900" cy="522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800"/>
              <a:buFont typeface="Roboto Black"/>
              <a:buNone/>
              <a:defRPr sz="1800">
                <a:latin typeface="Roboto Black"/>
                <a:ea typeface="Roboto Black"/>
                <a:cs typeface="Roboto Black"/>
                <a:sym typeface="Roboto Black"/>
              </a:defRPr>
            </a:lvl1pPr>
            <a:lvl2pPr lvl="1" rtl="0">
              <a:spcBef>
                <a:spcPts val="0"/>
              </a:spcBef>
              <a:spcAft>
                <a:spcPts val="0"/>
              </a:spcAft>
              <a:buSzPts val="1800"/>
              <a:buFont typeface="Roboto Black"/>
              <a:buNone/>
              <a:defRPr sz="1800">
                <a:latin typeface="Roboto Black"/>
                <a:ea typeface="Roboto Black"/>
                <a:cs typeface="Roboto Black"/>
                <a:sym typeface="Roboto Black"/>
              </a:defRPr>
            </a:lvl2pPr>
            <a:lvl3pPr lvl="2" rtl="0">
              <a:spcBef>
                <a:spcPts val="0"/>
              </a:spcBef>
              <a:spcAft>
                <a:spcPts val="0"/>
              </a:spcAft>
              <a:buSzPts val="1800"/>
              <a:buFont typeface="Roboto Black"/>
              <a:buNone/>
              <a:defRPr sz="1800">
                <a:latin typeface="Roboto Black"/>
                <a:ea typeface="Roboto Black"/>
                <a:cs typeface="Roboto Black"/>
                <a:sym typeface="Roboto Black"/>
              </a:defRPr>
            </a:lvl3pPr>
            <a:lvl4pPr lvl="3" rtl="0">
              <a:spcBef>
                <a:spcPts val="0"/>
              </a:spcBef>
              <a:spcAft>
                <a:spcPts val="0"/>
              </a:spcAft>
              <a:buSzPts val="1800"/>
              <a:buFont typeface="Roboto Black"/>
              <a:buNone/>
              <a:defRPr sz="1800">
                <a:latin typeface="Roboto Black"/>
                <a:ea typeface="Roboto Black"/>
                <a:cs typeface="Roboto Black"/>
                <a:sym typeface="Roboto Black"/>
              </a:defRPr>
            </a:lvl4pPr>
            <a:lvl5pPr lvl="4" rtl="0">
              <a:spcBef>
                <a:spcPts val="0"/>
              </a:spcBef>
              <a:spcAft>
                <a:spcPts val="0"/>
              </a:spcAft>
              <a:buSzPts val="1800"/>
              <a:buFont typeface="Roboto Black"/>
              <a:buNone/>
              <a:defRPr sz="1800">
                <a:latin typeface="Roboto Black"/>
                <a:ea typeface="Roboto Black"/>
                <a:cs typeface="Roboto Black"/>
                <a:sym typeface="Roboto Black"/>
              </a:defRPr>
            </a:lvl5pPr>
            <a:lvl6pPr lvl="5" rtl="0">
              <a:spcBef>
                <a:spcPts val="0"/>
              </a:spcBef>
              <a:spcAft>
                <a:spcPts val="0"/>
              </a:spcAft>
              <a:buSzPts val="1800"/>
              <a:buFont typeface="Roboto Black"/>
              <a:buNone/>
              <a:defRPr sz="1800">
                <a:latin typeface="Roboto Black"/>
                <a:ea typeface="Roboto Black"/>
                <a:cs typeface="Roboto Black"/>
                <a:sym typeface="Roboto Black"/>
              </a:defRPr>
            </a:lvl6pPr>
            <a:lvl7pPr lvl="6" rtl="0">
              <a:spcBef>
                <a:spcPts val="0"/>
              </a:spcBef>
              <a:spcAft>
                <a:spcPts val="0"/>
              </a:spcAft>
              <a:buSzPts val="1800"/>
              <a:buFont typeface="Roboto Black"/>
              <a:buNone/>
              <a:defRPr sz="1800">
                <a:latin typeface="Roboto Black"/>
                <a:ea typeface="Roboto Black"/>
                <a:cs typeface="Roboto Black"/>
                <a:sym typeface="Roboto Black"/>
              </a:defRPr>
            </a:lvl7pPr>
            <a:lvl8pPr lvl="7" rtl="0">
              <a:spcBef>
                <a:spcPts val="0"/>
              </a:spcBef>
              <a:spcAft>
                <a:spcPts val="0"/>
              </a:spcAft>
              <a:buSzPts val="1800"/>
              <a:buFont typeface="Roboto Black"/>
              <a:buNone/>
              <a:defRPr sz="1800">
                <a:latin typeface="Roboto Black"/>
                <a:ea typeface="Roboto Black"/>
                <a:cs typeface="Roboto Black"/>
                <a:sym typeface="Roboto Black"/>
              </a:defRPr>
            </a:lvl8pPr>
            <a:lvl9pPr lvl="8" rtl="0">
              <a:spcBef>
                <a:spcPts val="0"/>
              </a:spcBef>
              <a:spcAft>
                <a:spcPts val="0"/>
              </a:spcAft>
              <a:buSzPts val="1800"/>
              <a:buFont typeface="Roboto Black"/>
              <a:buNone/>
              <a:defRPr sz="1800">
                <a:latin typeface="Roboto Black"/>
                <a:ea typeface="Roboto Black"/>
                <a:cs typeface="Roboto Black"/>
                <a:sym typeface="Roboto Black"/>
              </a:defRPr>
            </a:lvl9pPr>
          </a:lstStyle>
          <a:p>
            <a:endParaRPr/>
          </a:p>
        </p:txBody>
      </p:sp>
      <p:sp>
        <p:nvSpPr>
          <p:cNvPr id="7" name="Google Shape;7;p1"/>
          <p:cNvSpPr txBox="1">
            <a:spLocks noGrp="1"/>
          </p:cNvSpPr>
          <p:nvPr>
            <p:ph type="body" idx="1"/>
          </p:nvPr>
        </p:nvSpPr>
        <p:spPr>
          <a:xfrm>
            <a:off x="311700" y="91742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4000"/>
              </a:lnSpc>
              <a:spcBef>
                <a:spcPts val="0"/>
              </a:spcBef>
              <a:spcAft>
                <a:spcPts val="0"/>
              </a:spcAft>
              <a:buClr>
                <a:srgbClr val="434343"/>
              </a:buClr>
              <a:buSzPts val="1800"/>
              <a:buFont typeface="Roboto"/>
              <a:buChar char="●"/>
              <a:defRPr sz="1800">
                <a:solidFill>
                  <a:srgbClr val="434343"/>
                </a:solidFill>
                <a:latin typeface="Roboto"/>
                <a:ea typeface="Roboto"/>
                <a:cs typeface="Roboto"/>
                <a:sym typeface="Roboto"/>
              </a:defRPr>
            </a:lvl1pPr>
            <a:lvl2pPr marL="914400" lvl="1" indent="-317500" rtl="0">
              <a:lnSpc>
                <a:spcPct val="114000"/>
              </a:lnSpc>
              <a:spcBef>
                <a:spcPts val="300"/>
              </a:spcBef>
              <a:spcAft>
                <a:spcPts val="0"/>
              </a:spcAft>
              <a:buClr>
                <a:srgbClr val="434343"/>
              </a:buClr>
              <a:buSzPts val="1400"/>
              <a:buFont typeface="Roboto"/>
              <a:buChar char="○"/>
              <a:defRPr>
                <a:solidFill>
                  <a:srgbClr val="434343"/>
                </a:solidFill>
                <a:latin typeface="Roboto"/>
                <a:ea typeface="Roboto"/>
                <a:cs typeface="Roboto"/>
                <a:sym typeface="Roboto"/>
              </a:defRPr>
            </a:lvl2pPr>
            <a:lvl3pPr marL="1371600" lvl="2" indent="-317500" rtl="0">
              <a:lnSpc>
                <a:spcPct val="114000"/>
              </a:lnSpc>
              <a:spcBef>
                <a:spcPts val="300"/>
              </a:spcBef>
              <a:spcAft>
                <a:spcPts val="0"/>
              </a:spcAft>
              <a:buClr>
                <a:srgbClr val="434343"/>
              </a:buClr>
              <a:buSzPts val="1400"/>
              <a:buFont typeface="Roboto"/>
              <a:buChar char="■"/>
              <a:defRPr>
                <a:solidFill>
                  <a:srgbClr val="434343"/>
                </a:solidFill>
                <a:latin typeface="Roboto"/>
                <a:ea typeface="Roboto"/>
                <a:cs typeface="Roboto"/>
                <a:sym typeface="Roboto"/>
              </a:defRPr>
            </a:lvl3pPr>
            <a:lvl4pPr marL="1828800" lvl="3" indent="-317500" rtl="0">
              <a:lnSpc>
                <a:spcPct val="114000"/>
              </a:lnSpc>
              <a:spcBef>
                <a:spcPts val="300"/>
              </a:spcBef>
              <a:spcAft>
                <a:spcPts val="0"/>
              </a:spcAft>
              <a:buClr>
                <a:srgbClr val="434343"/>
              </a:buClr>
              <a:buSzPts val="1400"/>
              <a:buFont typeface="Roboto"/>
              <a:buChar char="●"/>
              <a:defRPr>
                <a:solidFill>
                  <a:srgbClr val="434343"/>
                </a:solidFill>
                <a:latin typeface="Roboto"/>
                <a:ea typeface="Roboto"/>
                <a:cs typeface="Roboto"/>
                <a:sym typeface="Roboto"/>
              </a:defRPr>
            </a:lvl4pPr>
            <a:lvl5pPr marL="2286000" lvl="4" indent="-317500" rtl="0">
              <a:lnSpc>
                <a:spcPct val="114000"/>
              </a:lnSpc>
              <a:spcBef>
                <a:spcPts val="300"/>
              </a:spcBef>
              <a:spcAft>
                <a:spcPts val="0"/>
              </a:spcAft>
              <a:buClr>
                <a:srgbClr val="434343"/>
              </a:buClr>
              <a:buSzPts val="1400"/>
              <a:buFont typeface="Roboto"/>
              <a:buChar char="○"/>
              <a:defRPr>
                <a:solidFill>
                  <a:srgbClr val="434343"/>
                </a:solidFill>
                <a:latin typeface="Roboto"/>
                <a:ea typeface="Roboto"/>
                <a:cs typeface="Roboto"/>
                <a:sym typeface="Roboto"/>
              </a:defRPr>
            </a:lvl5pPr>
            <a:lvl6pPr marL="2743200" lvl="5" indent="-317500" rtl="0">
              <a:lnSpc>
                <a:spcPct val="114000"/>
              </a:lnSpc>
              <a:spcBef>
                <a:spcPts val="300"/>
              </a:spcBef>
              <a:spcAft>
                <a:spcPts val="0"/>
              </a:spcAft>
              <a:buClr>
                <a:srgbClr val="434343"/>
              </a:buClr>
              <a:buSzPts val="1400"/>
              <a:buFont typeface="Roboto"/>
              <a:buChar char="■"/>
              <a:defRPr>
                <a:solidFill>
                  <a:srgbClr val="434343"/>
                </a:solidFill>
                <a:latin typeface="Roboto"/>
                <a:ea typeface="Roboto"/>
                <a:cs typeface="Roboto"/>
                <a:sym typeface="Roboto"/>
              </a:defRPr>
            </a:lvl6pPr>
            <a:lvl7pPr marL="3200400" lvl="6" indent="-317500" rtl="0">
              <a:lnSpc>
                <a:spcPct val="114000"/>
              </a:lnSpc>
              <a:spcBef>
                <a:spcPts val="300"/>
              </a:spcBef>
              <a:spcAft>
                <a:spcPts val="0"/>
              </a:spcAft>
              <a:buClr>
                <a:srgbClr val="434343"/>
              </a:buClr>
              <a:buSzPts val="1400"/>
              <a:buFont typeface="Roboto"/>
              <a:buChar char="●"/>
              <a:defRPr>
                <a:solidFill>
                  <a:srgbClr val="434343"/>
                </a:solidFill>
                <a:latin typeface="Roboto"/>
                <a:ea typeface="Roboto"/>
                <a:cs typeface="Roboto"/>
                <a:sym typeface="Roboto"/>
              </a:defRPr>
            </a:lvl7pPr>
            <a:lvl8pPr marL="3657600" lvl="7" indent="-317500" rtl="0">
              <a:lnSpc>
                <a:spcPct val="114000"/>
              </a:lnSpc>
              <a:spcBef>
                <a:spcPts val="300"/>
              </a:spcBef>
              <a:spcAft>
                <a:spcPts val="0"/>
              </a:spcAft>
              <a:buClr>
                <a:srgbClr val="434343"/>
              </a:buClr>
              <a:buSzPts val="1400"/>
              <a:buFont typeface="Roboto"/>
              <a:buChar char="○"/>
              <a:defRPr>
                <a:solidFill>
                  <a:srgbClr val="434343"/>
                </a:solidFill>
                <a:latin typeface="Roboto"/>
                <a:ea typeface="Roboto"/>
                <a:cs typeface="Roboto"/>
                <a:sym typeface="Roboto"/>
              </a:defRPr>
            </a:lvl8pPr>
            <a:lvl9pPr marL="4114800" lvl="8" indent="-317500" rtl="0">
              <a:lnSpc>
                <a:spcPct val="114000"/>
              </a:lnSpc>
              <a:spcBef>
                <a:spcPts val="300"/>
              </a:spcBef>
              <a:spcAft>
                <a:spcPts val="300"/>
              </a:spcAft>
              <a:buClr>
                <a:srgbClr val="434343"/>
              </a:buClr>
              <a:buSzPts val="1400"/>
              <a:buFont typeface="Roboto"/>
              <a:buChar char="■"/>
              <a:defRPr>
                <a:solidFill>
                  <a:srgbClr val="434343"/>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6.jp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2"/>
          <p:cNvSpPr txBox="1">
            <a:spLocks noGrp="1"/>
          </p:cNvSpPr>
          <p:nvPr>
            <p:ph type="ctrTitle"/>
          </p:nvPr>
        </p:nvSpPr>
        <p:spPr>
          <a:xfrm>
            <a:off x="311700" y="4294525"/>
            <a:ext cx="8520600" cy="613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Yearlong Residency Pilot</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Google Shape;153;p21"/>
          <p:cNvPicPr preferRelativeResize="0"/>
          <p:nvPr/>
        </p:nvPicPr>
        <p:blipFill>
          <a:blip r:embed="rId3">
            <a:alphaModFix/>
          </a:blip>
          <a:stretch>
            <a:fillRect/>
          </a:stretch>
        </p:blipFill>
        <p:spPr>
          <a:xfrm>
            <a:off x="6643000" y="4608425"/>
            <a:ext cx="713450" cy="535075"/>
          </a:xfrm>
          <a:prstGeom prst="rect">
            <a:avLst/>
          </a:prstGeom>
          <a:noFill/>
          <a:ln>
            <a:noFill/>
          </a:ln>
        </p:spPr>
      </p:pic>
      <p:sp>
        <p:nvSpPr>
          <p:cNvPr id="154" name="Google Shape;154;p21"/>
          <p:cNvSpPr txBox="1">
            <a:spLocks noGrp="1"/>
          </p:cNvSpPr>
          <p:nvPr>
            <p:ph type="title"/>
          </p:nvPr>
        </p:nvSpPr>
        <p:spPr>
          <a:xfrm>
            <a:off x="836425" y="1816500"/>
            <a:ext cx="7351500" cy="1510500"/>
          </a:xfrm>
          <a:prstGeom prst="rect">
            <a:avLst/>
          </a:prstGeom>
        </p:spPr>
        <p:txBody>
          <a:bodyPr spcFirstLastPara="1" wrap="square" lIns="68575" tIns="34275" rIns="68575" bIns="34275" anchor="t" anchorCtr="0">
            <a:noAutofit/>
          </a:bodyPr>
          <a:lstStyle/>
          <a:p>
            <a:pPr marL="0" lvl="0" indent="0" algn="ctr" rtl="0">
              <a:spcBef>
                <a:spcPts val="0"/>
              </a:spcBef>
              <a:spcAft>
                <a:spcPts val="0"/>
              </a:spcAft>
              <a:buClr>
                <a:schemeClr val="dk1"/>
              </a:buClr>
              <a:buSzPts val="1100"/>
              <a:buFont typeface="Arial"/>
              <a:buNone/>
            </a:pPr>
            <a:r>
              <a:rPr lang="en" sz="4000">
                <a:solidFill>
                  <a:srgbClr val="007F3E"/>
                </a:solidFill>
              </a:rPr>
              <a:t>Benefits of </a:t>
            </a:r>
            <a:endParaRPr sz="4000">
              <a:solidFill>
                <a:srgbClr val="007F3E"/>
              </a:solidFill>
            </a:endParaRPr>
          </a:p>
          <a:p>
            <a:pPr marL="0" lvl="0" indent="0" algn="ctr" rtl="0">
              <a:spcBef>
                <a:spcPts val="0"/>
              </a:spcBef>
              <a:spcAft>
                <a:spcPts val="0"/>
              </a:spcAft>
              <a:buClr>
                <a:schemeClr val="dk1"/>
              </a:buClr>
              <a:buSzPts val="1100"/>
              <a:buFont typeface="Arial"/>
              <a:buNone/>
            </a:pPr>
            <a:r>
              <a:rPr lang="en" sz="4000">
                <a:solidFill>
                  <a:srgbClr val="007F3E"/>
                </a:solidFill>
              </a:rPr>
              <a:t>UHCL Residency</a:t>
            </a:r>
            <a:endParaRPr sz="4000">
              <a:solidFill>
                <a:srgbClr val="007F3E"/>
              </a:solidFill>
            </a:endParaRPr>
          </a:p>
          <a:p>
            <a:pPr marL="0" lvl="0" indent="0" algn="l"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2"/>
          <p:cNvSpPr txBox="1">
            <a:spLocks noGrp="1"/>
          </p:cNvSpPr>
          <p:nvPr>
            <p:ph type="title"/>
          </p:nvPr>
        </p:nvSpPr>
        <p:spPr>
          <a:xfrm>
            <a:off x="1316250" y="170900"/>
            <a:ext cx="7351500" cy="9930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sz="4000"/>
              <a:t>Why join a teacher residency?</a:t>
            </a:r>
            <a:endParaRPr sz="4000"/>
          </a:p>
        </p:txBody>
      </p:sp>
      <p:sp>
        <p:nvSpPr>
          <p:cNvPr id="160" name="Google Shape;160;p22"/>
          <p:cNvSpPr txBox="1"/>
          <p:nvPr/>
        </p:nvSpPr>
        <p:spPr>
          <a:xfrm>
            <a:off x="567975" y="1245175"/>
            <a:ext cx="7826700" cy="2063700"/>
          </a:xfrm>
          <a:prstGeom prst="rect">
            <a:avLst/>
          </a:prstGeom>
          <a:noFill/>
          <a:ln>
            <a:noFill/>
          </a:ln>
        </p:spPr>
        <p:txBody>
          <a:bodyPr spcFirstLastPara="1" wrap="square" lIns="68575" tIns="34275" rIns="68575" bIns="34275" anchor="t" anchorCtr="0">
            <a:noAutofit/>
          </a:bodyPr>
          <a:lstStyle/>
          <a:p>
            <a:pPr marL="342900" lvl="0" indent="-304800" algn="l" rtl="0">
              <a:lnSpc>
                <a:spcPct val="90000"/>
              </a:lnSpc>
              <a:spcBef>
                <a:spcPts val="0"/>
              </a:spcBef>
              <a:spcAft>
                <a:spcPts val="0"/>
              </a:spcAft>
              <a:buClr>
                <a:srgbClr val="000000"/>
              </a:buClr>
              <a:buSzPts val="2200"/>
              <a:buFont typeface="Roboto"/>
              <a:buChar char="•"/>
            </a:pPr>
            <a:r>
              <a:rPr lang="en" sz="2200">
                <a:solidFill>
                  <a:srgbClr val="007F3E"/>
                </a:solidFill>
                <a:latin typeface="Roboto"/>
                <a:ea typeface="Roboto"/>
                <a:cs typeface="Roboto"/>
                <a:sym typeface="Roboto"/>
              </a:rPr>
              <a:t>Teachers from residency programs:</a:t>
            </a:r>
            <a:endParaRPr sz="2200">
              <a:solidFill>
                <a:srgbClr val="000000"/>
              </a:solidFill>
              <a:latin typeface="Roboto"/>
              <a:ea typeface="Roboto"/>
              <a:cs typeface="Roboto"/>
              <a:sym typeface="Roboto"/>
            </a:endParaRPr>
          </a:p>
          <a:p>
            <a:pPr marL="914400" lvl="1" indent="-323850" algn="l" rtl="0">
              <a:lnSpc>
                <a:spcPct val="90000"/>
              </a:lnSpc>
              <a:spcBef>
                <a:spcPts val="0"/>
              </a:spcBef>
              <a:spcAft>
                <a:spcPts val="0"/>
              </a:spcAft>
              <a:buClr>
                <a:srgbClr val="000000"/>
              </a:buClr>
              <a:buSzPts val="1500"/>
              <a:buFont typeface="Merriweather"/>
              <a:buChar char="•"/>
            </a:pPr>
            <a:r>
              <a:rPr lang="en" sz="1500">
                <a:latin typeface="Merriweather"/>
                <a:ea typeface="Merriweather"/>
                <a:cs typeface="Merriweather"/>
                <a:sym typeface="Merriweather"/>
              </a:rPr>
              <a:t>Gain valuable on-the-job training</a:t>
            </a:r>
            <a:endParaRPr sz="1500">
              <a:latin typeface="Merriweather"/>
              <a:ea typeface="Merriweather"/>
              <a:cs typeface="Merriweather"/>
              <a:sym typeface="Merriweather"/>
            </a:endParaRPr>
          </a:p>
          <a:p>
            <a:pPr marL="914400" lvl="1" indent="-323850" algn="l" rtl="0">
              <a:lnSpc>
                <a:spcPct val="90000"/>
              </a:lnSpc>
              <a:spcBef>
                <a:spcPts val="0"/>
              </a:spcBef>
              <a:spcAft>
                <a:spcPts val="0"/>
              </a:spcAft>
              <a:buClr>
                <a:srgbClr val="000000"/>
              </a:buClr>
              <a:buSzPts val="1500"/>
              <a:buFont typeface="Merriweather"/>
              <a:buChar char="•"/>
            </a:pPr>
            <a:r>
              <a:rPr lang="en" sz="1500">
                <a:latin typeface="Merriweather"/>
                <a:ea typeface="Merriweather"/>
                <a:cs typeface="Merriweather"/>
                <a:sym typeface="Merriweather"/>
              </a:rPr>
              <a:t>Perform better as first year teachers</a:t>
            </a:r>
            <a:endParaRPr sz="1500">
              <a:latin typeface="Merriweather"/>
              <a:ea typeface="Merriweather"/>
              <a:cs typeface="Merriweather"/>
              <a:sym typeface="Merriweather"/>
            </a:endParaRPr>
          </a:p>
          <a:p>
            <a:pPr marL="914400" lvl="1" indent="-323850" algn="l" rtl="0">
              <a:lnSpc>
                <a:spcPct val="90000"/>
              </a:lnSpc>
              <a:spcBef>
                <a:spcPts val="0"/>
              </a:spcBef>
              <a:spcAft>
                <a:spcPts val="0"/>
              </a:spcAft>
              <a:buClr>
                <a:srgbClr val="000000"/>
              </a:buClr>
              <a:buSzPts val="1500"/>
              <a:buFont typeface="Merriweather"/>
              <a:buChar char="•"/>
            </a:pPr>
            <a:r>
              <a:rPr lang="en" sz="1500">
                <a:latin typeface="Merriweather"/>
                <a:ea typeface="Merriweather"/>
                <a:cs typeface="Merriweather"/>
                <a:sym typeface="Merriweather"/>
              </a:rPr>
              <a:t>Stay in the profession longer</a:t>
            </a:r>
            <a:endParaRPr sz="1500">
              <a:latin typeface="Merriweather"/>
              <a:ea typeface="Merriweather"/>
              <a:cs typeface="Merriweather"/>
              <a:sym typeface="Merriweather"/>
            </a:endParaRPr>
          </a:p>
          <a:p>
            <a:pPr marL="914400" lvl="1" indent="-323850" algn="l" rtl="0">
              <a:lnSpc>
                <a:spcPct val="90000"/>
              </a:lnSpc>
              <a:spcBef>
                <a:spcPts val="0"/>
              </a:spcBef>
              <a:spcAft>
                <a:spcPts val="0"/>
              </a:spcAft>
              <a:buClr>
                <a:srgbClr val="000000"/>
              </a:buClr>
              <a:buSzPts val="1500"/>
              <a:buFont typeface="Merriweather"/>
              <a:buChar char="•"/>
            </a:pPr>
            <a:r>
              <a:rPr lang="en" sz="1500">
                <a:latin typeface="Merriweather"/>
                <a:ea typeface="Merriweather"/>
                <a:cs typeface="Merriweather"/>
                <a:sym typeface="Merriweather"/>
              </a:rPr>
              <a:t>Report higher job satisfaction</a:t>
            </a:r>
            <a:endParaRPr sz="1500">
              <a:latin typeface="Merriweather"/>
              <a:ea typeface="Merriweather"/>
              <a:cs typeface="Merriweather"/>
              <a:sym typeface="Merriweather"/>
            </a:endParaRPr>
          </a:p>
          <a:p>
            <a:pPr marL="457200" lvl="0" indent="-368300" algn="l" rtl="0">
              <a:lnSpc>
                <a:spcPct val="90000"/>
              </a:lnSpc>
              <a:spcBef>
                <a:spcPts val="0"/>
              </a:spcBef>
              <a:spcAft>
                <a:spcPts val="0"/>
              </a:spcAft>
              <a:buClr>
                <a:srgbClr val="000000"/>
              </a:buClr>
              <a:buSzPts val="2200"/>
              <a:buFont typeface="Roboto"/>
              <a:buChar char="•"/>
            </a:pPr>
            <a:r>
              <a:rPr lang="en" sz="2200">
                <a:solidFill>
                  <a:srgbClr val="007F3E"/>
                </a:solidFill>
                <a:latin typeface="Roboto"/>
                <a:ea typeface="Roboto"/>
                <a:cs typeface="Roboto"/>
                <a:sym typeface="Roboto"/>
              </a:rPr>
              <a:t>Teacher Candidates receive</a:t>
            </a:r>
            <a:r>
              <a:rPr lang="en" sz="2200">
                <a:latin typeface="Roboto"/>
                <a:ea typeface="Roboto"/>
                <a:cs typeface="Roboto"/>
                <a:sym typeface="Roboto"/>
              </a:rPr>
              <a:t>:</a:t>
            </a:r>
            <a:endParaRPr sz="2200">
              <a:latin typeface="Roboto"/>
              <a:ea typeface="Roboto"/>
              <a:cs typeface="Roboto"/>
              <a:sym typeface="Roboto"/>
            </a:endParaRPr>
          </a:p>
          <a:p>
            <a:pPr marL="914400" lvl="1" indent="-323850" algn="l" rtl="0">
              <a:lnSpc>
                <a:spcPct val="114000"/>
              </a:lnSpc>
              <a:spcBef>
                <a:spcPts val="0"/>
              </a:spcBef>
              <a:spcAft>
                <a:spcPts val="0"/>
              </a:spcAft>
              <a:buClr>
                <a:schemeClr val="dk1"/>
              </a:buClr>
              <a:buSzPts val="1500"/>
              <a:buFont typeface="Merriweather"/>
              <a:buChar char="•"/>
            </a:pPr>
            <a:r>
              <a:rPr lang="en" sz="1500">
                <a:solidFill>
                  <a:schemeClr val="dk1"/>
                </a:solidFill>
                <a:latin typeface="Merriweather"/>
                <a:ea typeface="Merriweather"/>
                <a:cs typeface="Merriweather"/>
                <a:sym typeface="Merriweather"/>
              </a:rPr>
              <a:t>Paid employment during the residency year </a:t>
            </a:r>
            <a:r>
              <a:rPr lang="en" sz="1300">
                <a:solidFill>
                  <a:schemeClr val="dk1"/>
                </a:solidFill>
                <a:latin typeface="Merriweather"/>
                <a:ea typeface="Merriweather"/>
                <a:cs typeface="Merriweather"/>
                <a:sym typeface="Merriweather"/>
              </a:rPr>
              <a:t>(three days+ C1 and 5 days C2)</a:t>
            </a:r>
            <a:endParaRPr sz="1300">
              <a:solidFill>
                <a:schemeClr val="dk1"/>
              </a:solidFill>
              <a:latin typeface="Merriweather"/>
              <a:ea typeface="Merriweather"/>
              <a:cs typeface="Merriweather"/>
              <a:sym typeface="Merriweather"/>
            </a:endParaRPr>
          </a:p>
          <a:p>
            <a:pPr marL="914400" lvl="1" indent="-323850" algn="l" rtl="0">
              <a:lnSpc>
                <a:spcPct val="114000"/>
              </a:lnSpc>
              <a:spcBef>
                <a:spcPts val="0"/>
              </a:spcBef>
              <a:spcAft>
                <a:spcPts val="0"/>
              </a:spcAft>
              <a:buClr>
                <a:schemeClr val="dk1"/>
              </a:buClr>
              <a:buSzPts val="1500"/>
              <a:buFont typeface="Merriweather"/>
              <a:buChar char="•"/>
            </a:pPr>
            <a:r>
              <a:rPr lang="en" sz="1500">
                <a:solidFill>
                  <a:schemeClr val="dk1"/>
                </a:solidFill>
                <a:latin typeface="Merriweather"/>
                <a:ea typeface="Merriweather"/>
                <a:cs typeface="Merriweather"/>
                <a:sym typeface="Merriweather"/>
              </a:rPr>
              <a:t>1 year of Texas Retirement System credit and salary schedule</a:t>
            </a:r>
            <a:endParaRPr sz="1500">
              <a:solidFill>
                <a:schemeClr val="dk1"/>
              </a:solidFill>
              <a:latin typeface="Merriweather"/>
              <a:ea typeface="Merriweather"/>
              <a:cs typeface="Merriweather"/>
              <a:sym typeface="Merriweather"/>
            </a:endParaRPr>
          </a:p>
          <a:p>
            <a:pPr marL="914400" lvl="1" indent="-323850" algn="l" rtl="0">
              <a:lnSpc>
                <a:spcPct val="114000"/>
              </a:lnSpc>
              <a:spcBef>
                <a:spcPts val="0"/>
              </a:spcBef>
              <a:spcAft>
                <a:spcPts val="0"/>
              </a:spcAft>
              <a:buClr>
                <a:schemeClr val="dk1"/>
              </a:buClr>
              <a:buSzPts val="1500"/>
              <a:buFont typeface="Merriweather"/>
              <a:buChar char="•"/>
            </a:pPr>
            <a:r>
              <a:rPr lang="en" sz="1500">
                <a:solidFill>
                  <a:schemeClr val="dk1"/>
                </a:solidFill>
                <a:latin typeface="Merriweather"/>
                <a:ea typeface="Merriweather"/>
                <a:cs typeface="Merriweather"/>
                <a:sym typeface="Merriweather"/>
              </a:rPr>
              <a:t>Preferential hiring in Goose Creek ISD</a:t>
            </a:r>
            <a:endParaRPr sz="1500">
              <a:solidFill>
                <a:schemeClr val="dk1"/>
              </a:solidFill>
              <a:latin typeface="Merriweather"/>
              <a:ea typeface="Merriweather"/>
              <a:cs typeface="Merriweather"/>
              <a:sym typeface="Merriweather"/>
            </a:endParaRPr>
          </a:p>
          <a:p>
            <a:pPr marL="914400" lvl="1" indent="-323850" algn="l" rtl="0">
              <a:lnSpc>
                <a:spcPct val="114000"/>
              </a:lnSpc>
              <a:spcBef>
                <a:spcPts val="0"/>
              </a:spcBef>
              <a:spcAft>
                <a:spcPts val="0"/>
              </a:spcAft>
              <a:buClr>
                <a:schemeClr val="dk1"/>
              </a:buClr>
              <a:buSzPts val="1500"/>
              <a:buFont typeface="Merriweather"/>
              <a:buChar char="•"/>
            </a:pPr>
            <a:r>
              <a:rPr lang="en" sz="1500">
                <a:solidFill>
                  <a:schemeClr val="dk1"/>
                </a:solidFill>
                <a:latin typeface="Merriweather"/>
                <a:ea typeface="Merriweather"/>
                <a:cs typeface="Merriweather"/>
                <a:sym typeface="Merriweather"/>
              </a:rPr>
              <a:t>Gym membership and medical center access</a:t>
            </a:r>
            <a:endParaRPr sz="1500">
              <a:solidFill>
                <a:schemeClr val="dk1"/>
              </a:solidFill>
              <a:latin typeface="Merriweather"/>
              <a:ea typeface="Merriweather"/>
              <a:cs typeface="Merriweather"/>
              <a:sym typeface="Merriweather"/>
            </a:endParaRPr>
          </a:p>
          <a:p>
            <a:pPr marL="914400" lvl="1" indent="-323850" algn="l" rtl="0">
              <a:lnSpc>
                <a:spcPct val="114000"/>
              </a:lnSpc>
              <a:spcBef>
                <a:spcPts val="0"/>
              </a:spcBef>
              <a:spcAft>
                <a:spcPts val="0"/>
              </a:spcAft>
              <a:buClr>
                <a:schemeClr val="dk1"/>
              </a:buClr>
              <a:buSzPts val="1500"/>
              <a:buFont typeface="Merriweather"/>
              <a:buChar char="•"/>
            </a:pPr>
            <a:r>
              <a:rPr lang="en" sz="1500">
                <a:solidFill>
                  <a:schemeClr val="dk1"/>
                </a:solidFill>
                <a:latin typeface="Merriweather"/>
                <a:ea typeface="Merriweather"/>
                <a:cs typeface="Merriweather"/>
                <a:sym typeface="Merriweather"/>
              </a:rPr>
              <a:t>Free test prep</a:t>
            </a:r>
            <a:endParaRPr sz="1500">
              <a:solidFill>
                <a:schemeClr val="dk1"/>
              </a:solidFill>
              <a:latin typeface="Merriweather"/>
              <a:ea typeface="Merriweather"/>
              <a:cs typeface="Merriweather"/>
              <a:sym typeface="Merriweather"/>
            </a:endParaRPr>
          </a:p>
          <a:p>
            <a:pPr marL="914400" lvl="1" indent="-336550" algn="l" rtl="0">
              <a:lnSpc>
                <a:spcPct val="114000"/>
              </a:lnSpc>
              <a:spcBef>
                <a:spcPts val="0"/>
              </a:spcBef>
              <a:spcAft>
                <a:spcPts val="0"/>
              </a:spcAft>
              <a:buClr>
                <a:schemeClr val="dk1"/>
              </a:buClr>
              <a:buSzPts val="1700"/>
              <a:buFont typeface="Merriweather"/>
              <a:buChar char="•"/>
            </a:pPr>
            <a:r>
              <a:rPr lang="en" sz="1700">
                <a:solidFill>
                  <a:schemeClr val="dk1"/>
                </a:solidFill>
                <a:highlight>
                  <a:srgbClr val="FFFF00"/>
                </a:highlight>
                <a:latin typeface="Merriweather"/>
                <a:ea typeface="Merriweather"/>
                <a:cs typeface="Merriweather"/>
                <a:sym typeface="Merriweather"/>
              </a:rPr>
              <a:t>NEW - Texas Enhanced Teacher Residency Certification</a:t>
            </a:r>
            <a:endParaRPr sz="2400">
              <a:latin typeface="Roboto"/>
              <a:ea typeface="Roboto"/>
              <a:cs typeface="Roboto"/>
              <a:sym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3"/>
          <p:cNvSpPr txBox="1">
            <a:spLocks noGrp="1"/>
          </p:cNvSpPr>
          <p:nvPr>
            <p:ph type="title"/>
          </p:nvPr>
        </p:nvSpPr>
        <p:spPr>
          <a:xfrm>
            <a:off x="1033025" y="289825"/>
            <a:ext cx="7986000" cy="9942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sz="3300"/>
              <a:t>What does the Residency Offer?</a:t>
            </a:r>
            <a:endParaRPr sz="3300"/>
          </a:p>
        </p:txBody>
      </p:sp>
      <p:sp>
        <p:nvSpPr>
          <p:cNvPr id="166" name="Google Shape;166;p23"/>
          <p:cNvSpPr/>
          <p:nvPr/>
        </p:nvSpPr>
        <p:spPr>
          <a:xfrm>
            <a:off x="485950" y="3558924"/>
            <a:ext cx="2238900" cy="1123200"/>
          </a:xfrm>
          <a:prstGeom prst="roundRect">
            <a:avLst>
              <a:gd name="adj" fmla="val 16667"/>
            </a:avLst>
          </a:prstGeom>
          <a:solidFill>
            <a:srgbClr val="FFFFFF"/>
          </a:solidFill>
          <a:ln w="38100" cap="flat" cmpd="sng">
            <a:solidFill>
              <a:srgbClr val="007F3E"/>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300" b="0" i="0" u="none" strike="noStrike" cap="none">
                <a:solidFill>
                  <a:srgbClr val="000000"/>
                </a:solidFill>
                <a:latin typeface="Arial"/>
                <a:ea typeface="Arial"/>
                <a:cs typeface="Arial"/>
                <a:sym typeface="Arial"/>
              </a:rPr>
              <a:t>A full-year residency that provides hands-on clinical experience in a partner district classroom. </a:t>
            </a:r>
            <a:endParaRPr sz="1300" b="0" i="0" u="none" strike="noStrike" cap="none">
              <a:solidFill>
                <a:srgbClr val="000000"/>
              </a:solidFill>
              <a:latin typeface="Arial"/>
              <a:ea typeface="Arial"/>
              <a:cs typeface="Arial"/>
              <a:sym typeface="Arial"/>
            </a:endParaRPr>
          </a:p>
        </p:txBody>
      </p:sp>
      <p:sp>
        <p:nvSpPr>
          <p:cNvPr id="167" name="Google Shape;167;p23"/>
          <p:cNvSpPr/>
          <p:nvPr/>
        </p:nvSpPr>
        <p:spPr>
          <a:xfrm>
            <a:off x="5836500" y="3558952"/>
            <a:ext cx="2238900" cy="1123200"/>
          </a:xfrm>
          <a:prstGeom prst="roundRect">
            <a:avLst>
              <a:gd name="adj" fmla="val 16667"/>
            </a:avLst>
          </a:prstGeom>
          <a:solidFill>
            <a:srgbClr val="FFFFFF"/>
          </a:solidFill>
          <a:ln w="38100" cap="flat" cmpd="sng">
            <a:solidFill>
              <a:srgbClr val="007F3E"/>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300" b="0" i="0" u="none" strike="noStrike" cap="none">
                <a:solidFill>
                  <a:srgbClr val="000000"/>
                </a:solidFill>
                <a:latin typeface="Arial"/>
                <a:ea typeface="Arial"/>
                <a:cs typeface="Arial"/>
                <a:sym typeface="Arial"/>
              </a:rPr>
              <a:t>Selected highly qualified and trained </a:t>
            </a:r>
            <a:r>
              <a:rPr lang="en" sz="1300"/>
              <a:t>Mentor</a:t>
            </a:r>
            <a:r>
              <a:rPr lang="en" sz="1300" b="0" i="0" u="none" strike="noStrike" cap="none">
                <a:solidFill>
                  <a:srgbClr val="000000"/>
                </a:solidFill>
                <a:latin typeface="Arial"/>
                <a:ea typeface="Arial"/>
                <a:cs typeface="Arial"/>
                <a:sym typeface="Arial"/>
              </a:rPr>
              <a:t> Teachers who provide coaching and mentoring support.</a:t>
            </a:r>
            <a:endParaRPr sz="1300" b="0" i="0" u="none" strike="noStrike" cap="none">
              <a:solidFill>
                <a:srgbClr val="000000"/>
              </a:solidFill>
              <a:latin typeface="Arial"/>
              <a:ea typeface="Arial"/>
              <a:cs typeface="Arial"/>
              <a:sym typeface="Arial"/>
            </a:endParaRPr>
          </a:p>
        </p:txBody>
      </p:sp>
      <p:sp>
        <p:nvSpPr>
          <p:cNvPr id="168" name="Google Shape;168;p23"/>
          <p:cNvSpPr/>
          <p:nvPr/>
        </p:nvSpPr>
        <p:spPr>
          <a:xfrm>
            <a:off x="3197075" y="3558923"/>
            <a:ext cx="2238900" cy="1123200"/>
          </a:xfrm>
          <a:prstGeom prst="roundRect">
            <a:avLst>
              <a:gd name="adj" fmla="val 16667"/>
            </a:avLst>
          </a:prstGeom>
          <a:solidFill>
            <a:srgbClr val="FFFFFF"/>
          </a:solidFill>
          <a:ln w="38100" cap="flat" cmpd="sng">
            <a:solidFill>
              <a:srgbClr val="007F3E"/>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300" b="0" i="0" u="none" strike="noStrike" cap="none">
                <a:solidFill>
                  <a:srgbClr val="000000"/>
                </a:solidFill>
                <a:latin typeface="Arial"/>
                <a:ea typeface="Arial"/>
                <a:cs typeface="Arial"/>
                <a:sym typeface="Arial"/>
              </a:rPr>
              <a:t>Professional connections to the partner school and district.</a:t>
            </a:r>
            <a:endParaRPr sz="1300" b="0" i="0" u="none" strike="noStrike" cap="none">
              <a:solidFill>
                <a:srgbClr val="000000"/>
              </a:solidFill>
              <a:latin typeface="Arial"/>
              <a:ea typeface="Arial"/>
              <a:cs typeface="Arial"/>
              <a:sym typeface="Arial"/>
            </a:endParaRPr>
          </a:p>
        </p:txBody>
      </p:sp>
      <p:pic>
        <p:nvPicPr>
          <p:cNvPr id="169" name="Google Shape;169;p23"/>
          <p:cNvPicPr preferRelativeResize="0"/>
          <p:nvPr/>
        </p:nvPicPr>
        <p:blipFill rotWithShape="1">
          <a:blip r:embed="rId3">
            <a:alphaModFix/>
          </a:blip>
          <a:srcRect/>
          <a:stretch/>
        </p:blipFill>
        <p:spPr>
          <a:xfrm>
            <a:off x="259100" y="1500819"/>
            <a:ext cx="2756780" cy="1928115"/>
          </a:xfrm>
          <a:prstGeom prst="rect">
            <a:avLst/>
          </a:prstGeom>
          <a:noFill/>
          <a:ln>
            <a:noFill/>
          </a:ln>
        </p:spPr>
      </p:pic>
      <p:pic>
        <p:nvPicPr>
          <p:cNvPr id="170" name="Google Shape;170;p23"/>
          <p:cNvPicPr preferRelativeResize="0"/>
          <p:nvPr/>
        </p:nvPicPr>
        <p:blipFill rotWithShape="1">
          <a:blip r:embed="rId4">
            <a:alphaModFix/>
          </a:blip>
          <a:srcRect l="21876" r="21870"/>
          <a:stretch/>
        </p:blipFill>
        <p:spPr>
          <a:xfrm>
            <a:off x="6109536" y="1312975"/>
            <a:ext cx="1692852" cy="2104887"/>
          </a:xfrm>
          <a:prstGeom prst="rect">
            <a:avLst/>
          </a:prstGeom>
          <a:noFill/>
          <a:ln>
            <a:noFill/>
          </a:ln>
        </p:spPr>
      </p:pic>
      <p:pic>
        <p:nvPicPr>
          <p:cNvPr id="171" name="Google Shape;171;p23"/>
          <p:cNvPicPr preferRelativeResize="0"/>
          <p:nvPr/>
        </p:nvPicPr>
        <p:blipFill rotWithShape="1">
          <a:blip r:embed="rId5">
            <a:alphaModFix/>
          </a:blip>
          <a:srcRect/>
          <a:stretch/>
        </p:blipFill>
        <p:spPr>
          <a:xfrm>
            <a:off x="3116726" y="1489742"/>
            <a:ext cx="2756780" cy="192812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4"/>
          <p:cNvSpPr txBox="1">
            <a:spLocks noGrp="1"/>
          </p:cNvSpPr>
          <p:nvPr>
            <p:ph type="title"/>
          </p:nvPr>
        </p:nvSpPr>
        <p:spPr>
          <a:xfrm>
            <a:off x="1031025" y="289825"/>
            <a:ext cx="8046600" cy="9942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What does the Residency Offer?</a:t>
            </a:r>
            <a:endParaRPr/>
          </a:p>
        </p:txBody>
      </p:sp>
      <p:sp>
        <p:nvSpPr>
          <p:cNvPr id="177" name="Google Shape;177;p24"/>
          <p:cNvSpPr/>
          <p:nvPr/>
        </p:nvSpPr>
        <p:spPr>
          <a:xfrm>
            <a:off x="605848" y="3497007"/>
            <a:ext cx="2141700" cy="934200"/>
          </a:xfrm>
          <a:prstGeom prst="roundRect">
            <a:avLst>
              <a:gd name="adj" fmla="val 16667"/>
            </a:avLst>
          </a:prstGeom>
          <a:solidFill>
            <a:srgbClr val="FFFFFF"/>
          </a:solidFill>
          <a:ln w="38100" cap="flat" cmpd="sng">
            <a:solidFill>
              <a:srgbClr val="007F3E"/>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b="0" i="0" u="none" strike="noStrike" cap="none">
                <a:solidFill>
                  <a:srgbClr val="000000"/>
                </a:solidFill>
                <a:latin typeface="Arial"/>
                <a:ea typeface="Arial"/>
                <a:cs typeface="Arial"/>
                <a:sym typeface="Arial"/>
              </a:rPr>
              <a:t>A UHCL Site Coordinator who serves as a coach, mentor, and instructor. </a:t>
            </a:r>
            <a:endParaRPr b="0" i="0" u="none" strike="noStrike" cap="none">
              <a:solidFill>
                <a:srgbClr val="000000"/>
              </a:solidFill>
              <a:latin typeface="Arial"/>
              <a:ea typeface="Arial"/>
              <a:cs typeface="Arial"/>
              <a:sym typeface="Arial"/>
            </a:endParaRPr>
          </a:p>
        </p:txBody>
      </p:sp>
      <p:sp>
        <p:nvSpPr>
          <p:cNvPr id="178" name="Google Shape;178;p24"/>
          <p:cNvSpPr/>
          <p:nvPr/>
        </p:nvSpPr>
        <p:spPr>
          <a:xfrm>
            <a:off x="3071861" y="3496998"/>
            <a:ext cx="2141700" cy="934200"/>
          </a:xfrm>
          <a:prstGeom prst="roundRect">
            <a:avLst>
              <a:gd name="adj" fmla="val 16667"/>
            </a:avLst>
          </a:prstGeom>
          <a:solidFill>
            <a:srgbClr val="FFFFFF"/>
          </a:solidFill>
          <a:ln w="38100" cap="flat" cmpd="sng">
            <a:solidFill>
              <a:srgbClr val="007F3E"/>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b="0" i="0" u="none" strike="noStrike" cap="none">
                <a:solidFill>
                  <a:srgbClr val="000000"/>
                </a:solidFill>
                <a:latin typeface="Arial"/>
                <a:ea typeface="Arial"/>
                <a:cs typeface="Arial"/>
                <a:sym typeface="Arial"/>
              </a:rPr>
              <a:t>Continuous learning alongside a cohort of teacher candidate peers.</a:t>
            </a:r>
            <a:endParaRPr b="0" i="0" u="none" strike="noStrike" cap="none">
              <a:solidFill>
                <a:srgbClr val="000000"/>
              </a:solidFill>
              <a:latin typeface="Arial"/>
              <a:ea typeface="Arial"/>
              <a:cs typeface="Arial"/>
              <a:sym typeface="Arial"/>
            </a:endParaRPr>
          </a:p>
        </p:txBody>
      </p:sp>
      <p:sp>
        <p:nvSpPr>
          <p:cNvPr id="179" name="Google Shape;179;p24"/>
          <p:cNvSpPr/>
          <p:nvPr/>
        </p:nvSpPr>
        <p:spPr>
          <a:xfrm>
            <a:off x="5494233" y="3497003"/>
            <a:ext cx="2141700" cy="934200"/>
          </a:xfrm>
          <a:prstGeom prst="roundRect">
            <a:avLst>
              <a:gd name="adj" fmla="val 16667"/>
            </a:avLst>
          </a:prstGeom>
          <a:solidFill>
            <a:srgbClr val="FFFFFF"/>
          </a:solidFill>
          <a:ln w="38100" cap="flat" cmpd="sng">
            <a:solidFill>
              <a:srgbClr val="007F3E"/>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b="0" i="0" u="none" strike="noStrike" cap="none">
                <a:solidFill>
                  <a:srgbClr val="000000"/>
                </a:solidFill>
                <a:latin typeface="Arial"/>
                <a:ea typeface="Arial"/>
                <a:cs typeface="Arial"/>
                <a:sym typeface="Arial"/>
              </a:rPr>
              <a:t>Engaging in a co-teaching model for more engagement in your class placement.</a:t>
            </a:r>
            <a:endParaRPr b="0" i="0" u="none" strike="noStrike" cap="none">
              <a:solidFill>
                <a:srgbClr val="000000"/>
              </a:solidFill>
              <a:latin typeface="Arial"/>
              <a:ea typeface="Arial"/>
              <a:cs typeface="Arial"/>
              <a:sym typeface="Arial"/>
            </a:endParaRPr>
          </a:p>
        </p:txBody>
      </p:sp>
      <p:pic>
        <p:nvPicPr>
          <p:cNvPr id="180" name="Google Shape;180;p24"/>
          <p:cNvPicPr preferRelativeResize="0"/>
          <p:nvPr/>
        </p:nvPicPr>
        <p:blipFill rotWithShape="1">
          <a:blip r:embed="rId3">
            <a:alphaModFix/>
          </a:blip>
          <a:srcRect/>
          <a:stretch/>
        </p:blipFill>
        <p:spPr>
          <a:xfrm>
            <a:off x="3082706" y="1609860"/>
            <a:ext cx="2312760" cy="1620248"/>
          </a:xfrm>
          <a:prstGeom prst="rect">
            <a:avLst/>
          </a:prstGeom>
          <a:noFill/>
          <a:ln>
            <a:noFill/>
          </a:ln>
        </p:spPr>
      </p:pic>
      <p:pic>
        <p:nvPicPr>
          <p:cNvPr id="181" name="Google Shape;181;p24"/>
          <p:cNvPicPr preferRelativeResize="0"/>
          <p:nvPr/>
        </p:nvPicPr>
        <p:blipFill rotWithShape="1">
          <a:blip r:embed="rId4">
            <a:alphaModFix/>
          </a:blip>
          <a:srcRect/>
          <a:stretch/>
        </p:blipFill>
        <p:spPr>
          <a:xfrm>
            <a:off x="5656439" y="1284024"/>
            <a:ext cx="1704510" cy="2122880"/>
          </a:xfrm>
          <a:prstGeom prst="rect">
            <a:avLst/>
          </a:prstGeom>
          <a:noFill/>
          <a:ln>
            <a:noFill/>
          </a:ln>
        </p:spPr>
      </p:pic>
      <p:pic>
        <p:nvPicPr>
          <p:cNvPr id="182" name="Google Shape;182;p24"/>
          <p:cNvPicPr preferRelativeResize="0"/>
          <p:nvPr/>
        </p:nvPicPr>
        <p:blipFill rotWithShape="1">
          <a:blip r:embed="rId5">
            <a:alphaModFix/>
          </a:blip>
          <a:srcRect/>
          <a:stretch/>
        </p:blipFill>
        <p:spPr>
          <a:xfrm>
            <a:off x="462476" y="1585870"/>
            <a:ext cx="2359612" cy="165592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25"/>
          <p:cNvPicPr preferRelativeResize="0"/>
          <p:nvPr/>
        </p:nvPicPr>
        <p:blipFill>
          <a:blip r:embed="rId3">
            <a:alphaModFix/>
          </a:blip>
          <a:stretch>
            <a:fillRect/>
          </a:stretch>
        </p:blipFill>
        <p:spPr>
          <a:xfrm>
            <a:off x="6643000" y="4608425"/>
            <a:ext cx="713450" cy="535075"/>
          </a:xfrm>
          <a:prstGeom prst="rect">
            <a:avLst/>
          </a:prstGeom>
          <a:noFill/>
          <a:ln>
            <a:noFill/>
          </a:ln>
        </p:spPr>
      </p:pic>
      <p:sp>
        <p:nvSpPr>
          <p:cNvPr id="188" name="Google Shape;188;p25"/>
          <p:cNvSpPr txBox="1">
            <a:spLocks noGrp="1"/>
          </p:cNvSpPr>
          <p:nvPr>
            <p:ph type="title"/>
          </p:nvPr>
        </p:nvSpPr>
        <p:spPr>
          <a:xfrm>
            <a:off x="836425" y="1816500"/>
            <a:ext cx="7351500" cy="1510500"/>
          </a:xfrm>
          <a:prstGeom prst="rect">
            <a:avLst/>
          </a:prstGeom>
        </p:spPr>
        <p:txBody>
          <a:bodyPr spcFirstLastPara="1" wrap="square" lIns="68575" tIns="34275" rIns="68575" bIns="34275" anchor="t" anchorCtr="0">
            <a:noAutofit/>
          </a:bodyPr>
          <a:lstStyle/>
          <a:p>
            <a:pPr marL="0" lvl="0" indent="0" algn="ctr" rtl="0">
              <a:spcBef>
                <a:spcPts val="0"/>
              </a:spcBef>
              <a:spcAft>
                <a:spcPts val="0"/>
              </a:spcAft>
              <a:buClr>
                <a:schemeClr val="dk1"/>
              </a:buClr>
              <a:buSzPts val="1100"/>
              <a:buFont typeface="Arial"/>
              <a:buNone/>
            </a:pPr>
            <a:r>
              <a:rPr lang="en" sz="4000">
                <a:solidFill>
                  <a:srgbClr val="007F3E"/>
                </a:solidFill>
              </a:rPr>
              <a:t>Application </a:t>
            </a:r>
            <a:endParaRPr sz="4000">
              <a:solidFill>
                <a:srgbClr val="007F3E"/>
              </a:solidFill>
            </a:endParaRPr>
          </a:p>
          <a:p>
            <a:pPr marL="0" lvl="0" indent="0" algn="ctr" rtl="0">
              <a:spcBef>
                <a:spcPts val="0"/>
              </a:spcBef>
              <a:spcAft>
                <a:spcPts val="0"/>
              </a:spcAft>
              <a:buClr>
                <a:schemeClr val="dk1"/>
              </a:buClr>
              <a:buSzPts val="1100"/>
              <a:buFont typeface="Arial"/>
              <a:buNone/>
            </a:pPr>
            <a:r>
              <a:rPr lang="en" sz="4000">
                <a:solidFill>
                  <a:srgbClr val="007F3E"/>
                </a:solidFill>
              </a:rPr>
              <a:t>Next Steps</a:t>
            </a:r>
            <a:endParaRPr sz="4000">
              <a:solidFill>
                <a:srgbClr val="007F3E"/>
              </a:solidFill>
            </a:endParaRPr>
          </a:p>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6"/>
          <p:cNvSpPr txBox="1">
            <a:spLocks noGrp="1"/>
          </p:cNvSpPr>
          <p:nvPr>
            <p:ph type="title"/>
          </p:nvPr>
        </p:nvSpPr>
        <p:spPr>
          <a:xfrm>
            <a:off x="1057375" y="289825"/>
            <a:ext cx="7999500" cy="9942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sz="4000"/>
              <a:t>Who Should Apply?</a:t>
            </a:r>
            <a:endParaRPr sz="4000"/>
          </a:p>
        </p:txBody>
      </p:sp>
      <p:sp>
        <p:nvSpPr>
          <p:cNvPr id="194" name="Google Shape;194;p26"/>
          <p:cNvSpPr txBox="1">
            <a:spLocks noGrp="1"/>
          </p:cNvSpPr>
          <p:nvPr>
            <p:ph type="body" idx="2"/>
          </p:nvPr>
        </p:nvSpPr>
        <p:spPr>
          <a:xfrm>
            <a:off x="1057375" y="845175"/>
            <a:ext cx="7900200" cy="3056700"/>
          </a:xfrm>
          <a:prstGeom prst="rect">
            <a:avLst/>
          </a:prstGeom>
        </p:spPr>
        <p:txBody>
          <a:bodyPr spcFirstLastPara="1" wrap="square" lIns="91425" tIns="91425" rIns="91425" bIns="91425" anchor="t" anchorCtr="0">
            <a:noAutofit/>
          </a:bodyPr>
          <a:lstStyle/>
          <a:p>
            <a:pPr marL="457200" lvl="0" indent="-349250" algn="l" rtl="0">
              <a:spcBef>
                <a:spcPts val="0"/>
              </a:spcBef>
              <a:spcAft>
                <a:spcPts val="0"/>
              </a:spcAft>
              <a:buSzPts val="1900"/>
              <a:buChar char="●"/>
            </a:pPr>
            <a:r>
              <a:rPr lang="en" sz="1900" dirty="0"/>
              <a:t>Must be enrolled in one of the following Elementary Education programs:</a:t>
            </a:r>
            <a:endParaRPr sz="1900" dirty="0"/>
          </a:p>
          <a:p>
            <a:pPr marL="1371600" lvl="2" indent="-349250" algn="l" rtl="0">
              <a:spcBef>
                <a:spcPts val="0"/>
              </a:spcBef>
              <a:spcAft>
                <a:spcPts val="0"/>
              </a:spcAft>
              <a:buSzPts val="1900"/>
              <a:buChar char="■"/>
            </a:pPr>
            <a:r>
              <a:rPr lang="en" sz="1900" dirty="0"/>
              <a:t>Bilingual</a:t>
            </a:r>
            <a:endParaRPr sz="1900" dirty="0"/>
          </a:p>
          <a:p>
            <a:pPr marL="1371600" lvl="2" indent="-349250" algn="l" rtl="0">
              <a:spcBef>
                <a:spcPts val="0"/>
              </a:spcBef>
              <a:spcAft>
                <a:spcPts val="0"/>
              </a:spcAft>
              <a:buSzPts val="1900"/>
              <a:buChar char="■"/>
            </a:pPr>
            <a:r>
              <a:rPr lang="en" sz="1900" dirty="0"/>
              <a:t>ESL</a:t>
            </a:r>
            <a:endParaRPr sz="1900" dirty="0"/>
          </a:p>
          <a:p>
            <a:pPr marL="1371600" lvl="2" indent="-349250" algn="l" rtl="0">
              <a:spcBef>
                <a:spcPts val="0"/>
              </a:spcBef>
              <a:spcAft>
                <a:spcPts val="0"/>
              </a:spcAft>
              <a:buSzPts val="1900"/>
              <a:buChar char="■"/>
            </a:pPr>
            <a:r>
              <a:rPr lang="en" sz="1900" dirty="0"/>
              <a:t>Literacy</a:t>
            </a:r>
            <a:endParaRPr sz="1900" dirty="0"/>
          </a:p>
          <a:p>
            <a:pPr marL="1371600" lvl="2" indent="-349250" algn="l" rtl="0">
              <a:spcBef>
                <a:spcPts val="0"/>
              </a:spcBef>
              <a:spcAft>
                <a:spcPts val="0"/>
              </a:spcAft>
              <a:buSzPts val="1900"/>
              <a:buChar char="■"/>
            </a:pPr>
            <a:r>
              <a:rPr lang="en" sz="1900" dirty="0"/>
              <a:t>Early Childhood</a:t>
            </a:r>
          </a:p>
          <a:p>
            <a:pPr marL="1371600" lvl="2" indent="-349250" algn="l" rtl="0">
              <a:spcBef>
                <a:spcPts val="0"/>
              </a:spcBef>
              <a:spcAft>
                <a:spcPts val="0"/>
              </a:spcAft>
              <a:buSzPts val="1900"/>
              <a:buChar char="■"/>
            </a:pPr>
            <a:r>
              <a:rPr lang="en" sz="1900" dirty="0"/>
              <a:t>Special Education</a:t>
            </a:r>
            <a:endParaRPr sz="1900" dirty="0"/>
          </a:p>
          <a:p>
            <a:pPr marL="457200" lvl="0" indent="-349250" algn="l" rtl="0">
              <a:spcBef>
                <a:spcPts val="0"/>
              </a:spcBef>
              <a:spcAft>
                <a:spcPts val="0"/>
              </a:spcAft>
              <a:buSzPts val="1900"/>
              <a:buChar char="●"/>
            </a:pPr>
            <a:r>
              <a:rPr lang="en" sz="1900" dirty="0"/>
              <a:t>Ready to take the Clinical 1 in Fall 25 with 1-2 methods courses</a:t>
            </a:r>
            <a:endParaRPr sz="1900" dirty="0"/>
          </a:p>
          <a:p>
            <a:pPr marL="457200" lvl="0" indent="-349250" algn="l" rtl="0">
              <a:spcBef>
                <a:spcPts val="0"/>
              </a:spcBef>
              <a:spcAft>
                <a:spcPts val="0"/>
              </a:spcAft>
              <a:buSzPts val="1900"/>
              <a:buChar char="●"/>
            </a:pPr>
            <a:r>
              <a:rPr lang="en" sz="1900" dirty="0"/>
              <a:t>Willing to complete their yearlong residency in Goose Creek CISD.</a:t>
            </a:r>
            <a:endParaRPr sz="1900" dirty="0"/>
          </a:p>
          <a:p>
            <a:pPr marL="457200" lvl="0" indent="-349250" algn="l" rtl="0">
              <a:spcBef>
                <a:spcPts val="0"/>
              </a:spcBef>
              <a:spcAft>
                <a:spcPts val="0"/>
              </a:spcAft>
              <a:buSzPts val="1900"/>
              <a:buChar char="●"/>
            </a:pPr>
            <a:r>
              <a:rPr lang="en" sz="1900" dirty="0"/>
              <a:t>Those who want to get paid! </a:t>
            </a:r>
            <a:endParaRPr sz="19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7"/>
          <p:cNvSpPr txBox="1">
            <a:spLocks noGrp="1"/>
          </p:cNvSpPr>
          <p:nvPr>
            <p:ph type="title"/>
          </p:nvPr>
        </p:nvSpPr>
        <p:spPr>
          <a:xfrm>
            <a:off x="1316250" y="289825"/>
            <a:ext cx="7351500" cy="9942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Application Timeline</a:t>
            </a:r>
            <a:endParaRPr/>
          </a:p>
        </p:txBody>
      </p:sp>
      <p:sp>
        <p:nvSpPr>
          <p:cNvPr id="200" name="Google Shape;200;p27"/>
          <p:cNvSpPr txBox="1">
            <a:spLocks noGrp="1"/>
          </p:cNvSpPr>
          <p:nvPr>
            <p:ph type="body" idx="2"/>
          </p:nvPr>
        </p:nvSpPr>
        <p:spPr>
          <a:xfrm>
            <a:off x="636425" y="1495425"/>
            <a:ext cx="8126400" cy="30567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Now - March 3rd:  Apply for Clinical 1</a:t>
            </a:r>
            <a:endParaRPr/>
          </a:p>
          <a:p>
            <a:pPr marL="457200" lvl="0" indent="-342900" algn="l" rtl="0">
              <a:spcBef>
                <a:spcPts val="0"/>
              </a:spcBef>
              <a:spcAft>
                <a:spcPts val="0"/>
              </a:spcAft>
              <a:buSzPts val="1800"/>
              <a:buChar char="●"/>
            </a:pPr>
            <a:r>
              <a:rPr lang="en"/>
              <a:t>March 5th - Applications for EC-6 Residency will be sent to all eligible students</a:t>
            </a:r>
            <a:endParaRPr/>
          </a:p>
          <a:p>
            <a:pPr marL="457200" lvl="0" indent="-342900" algn="l" rtl="0">
              <a:spcBef>
                <a:spcPts val="0"/>
              </a:spcBef>
              <a:spcAft>
                <a:spcPts val="0"/>
              </a:spcAft>
              <a:buSzPts val="1800"/>
              <a:buChar char="●"/>
            </a:pPr>
            <a:r>
              <a:rPr lang="en"/>
              <a:t>March 28th - Application for EC-6 Residency closes</a:t>
            </a:r>
            <a:endParaRPr/>
          </a:p>
          <a:p>
            <a:pPr marL="457200" lvl="0" indent="-342900" algn="l" rtl="0">
              <a:spcBef>
                <a:spcPts val="0"/>
              </a:spcBef>
              <a:spcAft>
                <a:spcPts val="0"/>
              </a:spcAft>
              <a:buSzPts val="1800"/>
              <a:buChar char="●"/>
            </a:pPr>
            <a:r>
              <a:rPr lang="en"/>
              <a:t>April - Residents informed of their selection</a:t>
            </a:r>
            <a:endParaRPr/>
          </a:p>
          <a:p>
            <a:pPr marL="0" lvl="0" indent="0" algn="l" rtl="0">
              <a:spcBef>
                <a:spcPts val="300"/>
              </a:spcBef>
              <a:spcAft>
                <a:spcPts val="0"/>
              </a:spcAft>
              <a:buNone/>
            </a:pPr>
            <a:endParaRPr/>
          </a:p>
          <a:p>
            <a:pPr marL="0" lvl="0" indent="0" algn="l" rtl="0">
              <a:spcBef>
                <a:spcPts val="300"/>
              </a:spcBef>
              <a:spcAft>
                <a:spcPts val="300"/>
              </a:spcAft>
              <a:buNone/>
            </a:pPr>
            <a:r>
              <a:rPr lang="en"/>
              <a:t>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8"/>
          <p:cNvSpPr txBox="1">
            <a:spLocks noGrp="1"/>
          </p:cNvSpPr>
          <p:nvPr>
            <p:ph type="title"/>
          </p:nvPr>
        </p:nvSpPr>
        <p:spPr>
          <a:xfrm>
            <a:off x="1253775" y="190000"/>
            <a:ext cx="7759500" cy="650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Questions?</a:t>
            </a:r>
            <a:endParaRPr/>
          </a:p>
        </p:txBody>
      </p:sp>
      <p:sp>
        <p:nvSpPr>
          <p:cNvPr id="206" name="Google Shape;206;p28"/>
          <p:cNvSpPr txBox="1">
            <a:spLocks noGrp="1"/>
          </p:cNvSpPr>
          <p:nvPr>
            <p:ph type="body" idx="1"/>
          </p:nvPr>
        </p:nvSpPr>
        <p:spPr>
          <a:xfrm>
            <a:off x="1458675" y="1069825"/>
            <a:ext cx="73497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300"/>
              </a:spcAft>
              <a:buNone/>
            </a:pPr>
            <a:r>
              <a:rPr lang="en"/>
              <a:t>divoll@uhcl.edu</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3"/>
          <p:cNvSpPr txBox="1">
            <a:spLocks noGrp="1"/>
          </p:cNvSpPr>
          <p:nvPr>
            <p:ph type="title"/>
          </p:nvPr>
        </p:nvSpPr>
        <p:spPr>
          <a:xfrm>
            <a:off x="1105225" y="242002"/>
            <a:ext cx="5274900" cy="11301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4000"/>
              <a:t>Welcome &amp; Introductions</a:t>
            </a:r>
            <a:endParaRPr sz="4000"/>
          </a:p>
        </p:txBody>
      </p:sp>
      <p:sp>
        <p:nvSpPr>
          <p:cNvPr id="98" name="Google Shape;98;p13"/>
          <p:cNvSpPr txBox="1"/>
          <p:nvPr/>
        </p:nvSpPr>
        <p:spPr>
          <a:xfrm>
            <a:off x="1105225" y="1372100"/>
            <a:ext cx="4358100" cy="3267000"/>
          </a:xfrm>
          <a:prstGeom prst="rect">
            <a:avLst/>
          </a:prstGeom>
          <a:noFill/>
          <a:ln>
            <a:noFill/>
          </a:ln>
        </p:spPr>
        <p:txBody>
          <a:bodyPr spcFirstLastPara="1" wrap="square" lIns="91425" tIns="45700" rIns="91425" bIns="45700" anchor="ctr" anchorCtr="0">
            <a:noAutofit/>
          </a:bodyPr>
          <a:lstStyle/>
          <a:p>
            <a:pPr marL="0" lvl="0" indent="0" algn="ctr" rtl="0">
              <a:lnSpc>
                <a:spcPct val="115000"/>
              </a:lnSpc>
              <a:spcBef>
                <a:spcPts val="0"/>
              </a:spcBef>
              <a:spcAft>
                <a:spcPts val="0"/>
              </a:spcAft>
              <a:buNone/>
            </a:pPr>
            <a:r>
              <a:rPr lang="en" sz="2800">
                <a:solidFill>
                  <a:srgbClr val="404040"/>
                </a:solidFill>
                <a:latin typeface="Roboto"/>
                <a:ea typeface="Roboto"/>
                <a:cs typeface="Roboto"/>
                <a:sym typeface="Roboto"/>
              </a:rPr>
              <a:t>Please use the chat feature to introduce yourself and share what you are looking forward to learning in this session!</a:t>
            </a:r>
            <a:endParaRPr sz="2800">
              <a:solidFill>
                <a:srgbClr val="404040"/>
              </a:solidFill>
              <a:latin typeface="Roboto"/>
              <a:ea typeface="Roboto"/>
              <a:cs typeface="Roboto"/>
              <a:sym typeface="Roboto"/>
            </a:endParaRPr>
          </a:p>
        </p:txBody>
      </p:sp>
      <p:pic>
        <p:nvPicPr>
          <p:cNvPr id="99" name="Google Shape;99;p13"/>
          <p:cNvPicPr preferRelativeResize="0"/>
          <p:nvPr/>
        </p:nvPicPr>
        <p:blipFill rotWithShape="1">
          <a:blip r:embed="rId3">
            <a:alphaModFix/>
          </a:blip>
          <a:srcRect/>
          <a:stretch/>
        </p:blipFill>
        <p:spPr>
          <a:xfrm>
            <a:off x="5541350" y="1592928"/>
            <a:ext cx="2658150" cy="26098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Shape 103"/>
        <p:cNvGrpSpPr/>
        <p:nvPr/>
      </p:nvGrpSpPr>
      <p:grpSpPr>
        <a:xfrm>
          <a:off x="0" y="0"/>
          <a:ext cx="0" cy="0"/>
          <a:chOff x="0" y="0"/>
          <a:chExt cx="0" cy="0"/>
        </a:xfrm>
      </p:grpSpPr>
      <p:sp>
        <p:nvSpPr>
          <p:cNvPr id="104" name="Google Shape;104;p14"/>
          <p:cNvSpPr txBox="1">
            <a:spLocks noGrp="1"/>
          </p:cNvSpPr>
          <p:nvPr>
            <p:ph type="title"/>
          </p:nvPr>
        </p:nvSpPr>
        <p:spPr>
          <a:xfrm>
            <a:off x="1253775" y="190000"/>
            <a:ext cx="7759500" cy="650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Welcome!</a:t>
            </a:r>
            <a:endParaRPr/>
          </a:p>
        </p:txBody>
      </p:sp>
      <p:sp>
        <p:nvSpPr>
          <p:cNvPr id="105" name="Google Shape;105;p14"/>
          <p:cNvSpPr/>
          <p:nvPr/>
        </p:nvSpPr>
        <p:spPr>
          <a:xfrm>
            <a:off x="2201375" y="1398000"/>
            <a:ext cx="2138700" cy="2347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Insert picture</a:t>
            </a:r>
            <a:endParaRPr>
              <a:latin typeface="Roboto"/>
              <a:ea typeface="Roboto"/>
              <a:cs typeface="Roboto"/>
              <a:sym typeface="Roboto"/>
            </a:endParaRPr>
          </a:p>
        </p:txBody>
      </p:sp>
      <p:sp>
        <p:nvSpPr>
          <p:cNvPr id="106" name="Google Shape;106;p14"/>
          <p:cNvSpPr/>
          <p:nvPr/>
        </p:nvSpPr>
        <p:spPr>
          <a:xfrm>
            <a:off x="5817550" y="1398000"/>
            <a:ext cx="2138700" cy="2347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Insert picture</a:t>
            </a:r>
            <a:endParaRPr>
              <a:latin typeface="Roboto"/>
              <a:ea typeface="Roboto"/>
              <a:cs typeface="Roboto"/>
              <a:sym typeface="Roboto"/>
            </a:endParaRPr>
          </a:p>
        </p:txBody>
      </p:sp>
      <p:sp>
        <p:nvSpPr>
          <p:cNvPr id="107" name="Google Shape;107;p14"/>
          <p:cNvSpPr txBox="1"/>
          <p:nvPr/>
        </p:nvSpPr>
        <p:spPr>
          <a:xfrm>
            <a:off x="2211800" y="3870675"/>
            <a:ext cx="2138700" cy="77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434343"/>
                </a:solidFill>
                <a:latin typeface="Roboto"/>
                <a:ea typeface="Roboto"/>
                <a:cs typeface="Roboto"/>
                <a:sym typeface="Roboto"/>
              </a:rPr>
              <a:t>Name</a:t>
            </a:r>
            <a:endParaRPr sz="1800">
              <a:solidFill>
                <a:srgbClr val="434343"/>
              </a:solidFill>
              <a:latin typeface="Roboto"/>
              <a:ea typeface="Roboto"/>
              <a:cs typeface="Roboto"/>
              <a:sym typeface="Roboto"/>
            </a:endParaRPr>
          </a:p>
          <a:p>
            <a:pPr marL="0" lvl="0" indent="0" algn="l" rtl="0">
              <a:spcBef>
                <a:spcPts val="0"/>
              </a:spcBef>
              <a:spcAft>
                <a:spcPts val="0"/>
              </a:spcAft>
              <a:buNone/>
            </a:pPr>
            <a:r>
              <a:rPr lang="en" sz="1800">
                <a:solidFill>
                  <a:srgbClr val="434343"/>
                </a:solidFill>
                <a:latin typeface="Roboto"/>
                <a:ea typeface="Roboto"/>
                <a:cs typeface="Roboto"/>
                <a:sym typeface="Roboto"/>
              </a:rPr>
              <a:t>Contact Info</a:t>
            </a:r>
            <a:endParaRPr sz="1800">
              <a:solidFill>
                <a:srgbClr val="434343"/>
              </a:solidFill>
              <a:latin typeface="Roboto"/>
              <a:ea typeface="Roboto"/>
              <a:cs typeface="Roboto"/>
              <a:sym typeface="Roboto"/>
            </a:endParaRPr>
          </a:p>
          <a:p>
            <a:pPr marL="0" lvl="0" indent="0" algn="l" rtl="0">
              <a:spcBef>
                <a:spcPts val="0"/>
              </a:spcBef>
              <a:spcAft>
                <a:spcPts val="0"/>
              </a:spcAft>
              <a:buNone/>
            </a:pPr>
            <a:r>
              <a:rPr lang="en" sz="1800">
                <a:solidFill>
                  <a:srgbClr val="434343"/>
                </a:solidFill>
                <a:latin typeface="Roboto"/>
                <a:ea typeface="Roboto"/>
                <a:cs typeface="Roboto"/>
                <a:sym typeface="Roboto"/>
              </a:rPr>
              <a:t>Role</a:t>
            </a:r>
            <a:endParaRPr sz="1800">
              <a:solidFill>
                <a:srgbClr val="434343"/>
              </a:solidFill>
              <a:latin typeface="Roboto"/>
              <a:ea typeface="Roboto"/>
              <a:cs typeface="Roboto"/>
              <a:sym typeface="Roboto"/>
            </a:endParaRPr>
          </a:p>
        </p:txBody>
      </p:sp>
      <p:sp>
        <p:nvSpPr>
          <p:cNvPr id="108" name="Google Shape;108;p14"/>
          <p:cNvSpPr txBox="1"/>
          <p:nvPr/>
        </p:nvSpPr>
        <p:spPr>
          <a:xfrm>
            <a:off x="5817550" y="3870675"/>
            <a:ext cx="2138700" cy="77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434343"/>
                </a:solidFill>
                <a:latin typeface="Roboto"/>
                <a:ea typeface="Roboto"/>
                <a:cs typeface="Roboto"/>
                <a:sym typeface="Roboto"/>
              </a:rPr>
              <a:t>Name</a:t>
            </a:r>
            <a:endParaRPr sz="1800">
              <a:solidFill>
                <a:srgbClr val="434343"/>
              </a:solidFill>
              <a:latin typeface="Roboto"/>
              <a:ea typeface="Roboto"/>
              <a:cs typeface="Roboto"/>
              <a:sym typeface="Roboto"/>
            </a:endParaRPr>
          </a:p>
          <a:p>
            <a:pPr marL="0" lvl="0" indent="0" algn="l" rtl="0">
              <a:spcBef>
                <a:spcPts val="0"/>
              </a:spcBef>
              <a:spcAft>
                <a:spcPts val="0"/>
              </a:spcAft>
              <a:buNone/>
            </a:pPr>
            <a:r>
              <a:rPr lang="en" sz="1800">
                <a:solidFill>
                  <a:srgbClr val="434343"/>
                </a:solidFill>
                <a:latin typeface="Roboto"/>
                <a:ea typeface="Roboto"/>
                <a:cs typeface="Roboto"/>
                <a:sym typeface="Roboto"/>
              </a:rPr>
              <a:t>Contact Info</a:t>
            </a:r>
            <a:endParaRPr sz="1800">
              <a:solidFill>
                <a:srgbClr val="434343"/>
              </a:solidFill>
              <a:latin typeface="Roboto"/>
              <a:ea typeface="Roboto"/>
              <a:cs typeface="Roboto"/>
              <a:sym typeface="Roboto"/>
            </a:endParaRPr>
          </a:p>
          <a:p>
            <a:pPr marL="0" lvl="0" indent="0" algn="l" rtl="0">
              <a:spcBef>
                <a:spcPts val="0"/>
              </a:spcBef>
              <a:spcAft>
                <a:spcPts val="0"/>
              </a:spcAft>
              <a:buNone/>
            </a:pPr>
            <a:r>
              <a:rPr lang="en" sz="1800">
                <a:solidFill>
                  <a:srgbClr val="434343"/>
                </a:solidFill>
                <a:latin typeface="Roboto"/>
                <a:ea typeface="Roboto"/>
                <a:cs typeface="Roboto"/>
                <a:sym typeface="Roboto"/>
              </a:rPr>
              <a:t>Role</a:t>
            </a:r>
            <a:endParaRPr sz="1800">
              <a:solidFill>
                <a:srgbClr val="434343"/>
              </a:solidFill>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5"/>
          <p:cNvSpPr txBox="1">
            <a:spLocks noGrp="1"/>
          </p:cNvSpPr>
          <p:nvPr>
            <p:ph type="title"/>
          </p:nvPr>
        </p:nvSpPr>
        <p:spPr>
          <a:xfrm>
            <a:off x="1253775" y="190000"/>
            <a:ext cx="7759500" cy="650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a:t>Agenda</a:t>
            </a:r>
            <a:endParaRPr sz="4000"/>
          </a:p>
        </p:txBody>
      </p:sp>
      <p:sp>
        <p:nvSpPr>
          <p:cNvPr id="114" name="Google Shape;114;p15"/>
          <p:cNvSpPr txBox="1">
            <a:spLocks noGrp="1"/>
          </p:cNvSpPr>
          <p:nvPr>
            <p:ph type="body" idx="1"/>
          </p:nvPr>
        </p:nvSpPr>
        <p:spPr>
          <a:xfrm>
            <a:off x="1253775" y="1107450"/>
            <a:ext cx="7349700" cy="3416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2800">
              <a:solidFill>
                <a:srgbClr val="404040"/>
              </a:solidFill>
            </a:endParaRPr>
          </a:p>
          <a:p>
            <a:pPr marL="457200" lvl="0" indent="-406400" algn="l" rtl="0">
              <a:lnSpc>
                <a:spcPct val="115000"/>
              </a:lnSpc>
              <a:spcBef>
                <a:spcPts val="0"/>
              </a:spcBef>
              <a:spcAft>
                <a:spcPts val="0"/>
              </a:spcAft>
              <a:buClr>
                <a:srgbClr val="404040"/>
              </a:buClr>
              <a:buSzPts val="2800"/>
              <a:buFont typeface="Roboto"/>
              <a:buChar char="➢"/>
            </a:pPr>
            <a:r>
              <a:rPr lang="en" sz="2800">
                <a:solidFill>
                  <a:srgbClr val="404040"/>
                </a:solidFill>
              </a:rPr>
              <a:t>UHCL Residency Model</a:t>
            </a:r>
            <a:endParaRPr sz="2800">
              <a:solidFill>
                <a:srgbClr val="404040"/>
              </a:solidFill>
            </a:endParaRPr>
          </a:p>
          <a:p>
            <a:pPr marL="457200" lvl="0" indent="0" algn="l" rtl="0">
              <a:lnSpc>
                <a:spcPct val="115000"/>
              </a:lnSpc>
              <a:spcBef>
                <a:spcPts val="0"/>
              </a:spcBef>
              <a:spcAft>
                <a:spcPts val="0"/>
              </a:spcAft>
              <a:buClr>
                <a:schemeClr val="dk1"/>
              </a:buClr>
              <a:buSzPts val="1100"/>
              <a:buFont typeface="Arial"/>
              <a:buNone/>
            </a:pPr>
            <a:endParaRPr sz="2800">
              <a:solidFill>
                <a:srgbClr val="404040"/>
              </a:solidFill>
            </a:endParaRPr>
          </a:p>
          <a:p>
            <a:pPr marL="457200" lvl="0" indent="-406400" algn="l" rtl="0">
              <a:lnSpc>
                <a:spcPct val="115000"/>
              </a:lnSpc>
              <a:spcBef>
                <a:spcPts val="0"/>
              </a:spcBef>
              <a:spcAft>
                <a:spcPts val="0"/>
              </a:spcAft>
              <a:buClr>
                <a:srgbClr val="404040"/>
              </a:buClr>
              <a:buSzPts val="2800"/>
              <a:buFont typeface="Roboto"/>
              <a:buChar char="➢"/>
            </a:pPr>
            <a:r>
              <a:rPr lang="en" sz="2800">
                <a:solidFill>
                  <a:srgbClr val="404040"/>
                </a:solidFill>
              </a:rPr>
              <a:t>Benefits of Residency</a:t>
            </a:r>
            <a:endParaRPr sz="2800">
              <a:solidFill>
                <a:srgbClr val="404040"/>
              </a:solidFill>
            </a:endParaRPr>
          </a:p>
          <a:p>
            <a:pPr marL="0" lvl="0" indent="0" algn="l" rtl="0">
              <a:lnSpc>
                <a:spcPct val="115000"/>
              </a:lnSpc>
              <a:spcBef>
                <a:spcPts val="0"/>
              </a:spcBef>
              <a:spcAft>
                <a:spcPts val="0"/>
              </a:spcAft>
              <a:buClr>
                <a:schemeClr val="dk1"/>
              </a:buClr>
              <a:buSzPts val="1100"/>
              <a:buFont typeface="Arial"/>
              <a:buNone/>
            </a:pPr>
            <a:endParaRPr sz="2800">
              <a:solidFill>
                <a:srgbClr val="404040"/>
              </a:solidFill>
            </a:endParaRPr>
          </a:p>
          <a:p>
            <a:pPr marL="457200" lvl="0" indent="-406400" algn="l" rtl="0">
              <a:lnSpc>
                <a:spcPct val="115000"/>
              </a:lnSpc>
              <a:spcBef>
                <a:spcPts val="0"/>
              </a:spcBef>
              <a:spcAft>
                <a:spcPts val="0"/>
              </a:spcAft>
              <a:buClr>
                <a:srgbClr val="404040"/>
              </a:buClr>
              <a:buSzPts val="2800"/>
              <a:buFont typeface="Roboto"/>
              <a:buChar char="➢"/>
            </a:pPr>
            <a:r>
              <a:rPr lang="en" sz="2800">
                <a:solidFill>
                  <a:srgbClr val="404040"/>
                </a:solidFill>
              </a:rPr>
              <a:t>Application Next Steps</a:t>
            </a:r>
            <a:endParaRPr sz="22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19" name="Google Shape;119;p16"/>
          <p:cNvPicPr preferRelativeResize="0"/>
          <p:nvPr/>
        </p:nvPicPr>
        <p:blipFill>
          <a:blip r:embed="rId3">
            <a:alphaModFix/>
          </a:blip>
          <a:stretch>
            <a:fillRect/>
          </a:stretch>
        </p:blipFill>
        <p:spPr>
          <a:xfrm>
            <a:off x="6643000" y="4608425"/>
            <a:ext cx="713450" cy="535075"/>
          </a:xfrm>
          <a:prstGeom prst="rect">
            <a:avLst/>
          </a:prstGeom>
          <a:noFill/>
          <a:ln>
            <a:noFill/>
          </a:ln>
        </p:spPr>
      </p:pic>
      <p:sp>
        <p:nvSpPr>
          <p:cNvPr id="120" name="Google Shape;120;p16"/>
          <p:cNvSpPr txBox="1">
            <a:spLocks noGrp="1"/>
          </p:cNvSpPr>
          <p:nvPr>
            <p:ph type="title"/>
          </p:nvPr>
        </p:nvSpPr>
        <p:spPr>
          <a:xfrm>
            <a:off x="836425" y="1410725"/>
            <a:ext cx="7351500" cy="2523000"/>
          </a:xfrm>
          <a:prstGeom prst="rect">
            <a:avLst/>
          </a:prstGeom>
        </p:spPr>
        <p:txBody>
          <a:bodyPr spcFirstLastPara="1" wrap="square" lIns="68575" tIns="34275" rIns="68575" bIns="34275" anchor="t" anchorCtr="0">
            <a:noAutofit/>
          </a:bodyPr>
          <a:lstStyle/>
          <a:p>
            <a:pPr marL="0" lvl="0" indent="0" algn="ctr" rtl="0">
              <a:spcBef>
                <a:spcPts val="0"/>
              </a:spcBef>
              <a:spcAft>
                <a:spcPts val="0"/>
              </a:spcAft>
              <a:buClr>
                <a:schemeClr val="dk1"/>
              </a:buClr>
              <a:buSzPts val="1100"/>
              <a:buFont typeface="Arial"/>
              <a:buNone/>
            </a:pPr>
            <a:r>
              <a:rPr lang="en" sz="4000">
                <a:solidFill>
                  <a:srgbClr val="007F3E"/>
                </a:solidFill>
              </a:rPr>
              <a:t>Overview </a:t>
            </a:r>
            <a:endParaRPr sz="4000">
              <a:solidFill>
                <a:srgbClr val="007F3E"/>
              </a:solidFill>
            </a:endParaRPr>
          </a:p>
          <a:p>
            <a:pPr marL="0" lvl="0" indent="0" algn="ctr" rtl="0">
              <a:spcBef>
                <a:spcPts val="0"/>
              </a:spcBef>
              <a:spcAft>
                <a:spcPts val="0"/>
              </a:spcAft>
              <a:buClr>
                <a:schemeClr val="dk1"/>
              </a:buClr>
              <a:buSzPts val="1100"/>
              <a:buFont typeface="Arial"/>
              <a:buNone/>
            </a:pPr>
            <a:r>
              <a:rPr lang="en" sz="4000">
                <a:solidFill>
                  <a:srgbClr val="007F3E"/>
                </a:solidFill>
              </a:rPr>
              <a:t>of the </a:t>
            </a:r>
            <a:endParaRPr sz="4000">
              <a:solidFill>
                <a:srgbClr val="007F3E"/>
              </a:solidFill>
            </a:endParaRPr>
          </a:p>
          <a:p>
            <a:pPr marL="0" lvl="0" indent="0" algn="ctr" rtl="0">
              <a:spcBef>
                <a:spcPts val="0"/>
              </a:spcBef>
              <a:spcAft>
                <a:spcPts val="0"/>
              </a:spcAft>
              <a:buClr>
                <a:schemeClr val="dk1"/>
              </a:buClr>
              <a:buSzPts val="1100"/>
              <a:buFont typeface="Arial"/>
              <a:buNone/>
            </a:pPr>
            <a:r>
              <a:rPr lang="en" sz="4000">
                <a:solidFill>
                  <a:srgbClr val="007F3E"/>
                </a:solidFill>
              </a:rPr>
              <a:t>UHCL  Residency Model</a:t>
            </a:r>
            <a:endParaRPr sz="4000">
              <a:solidFill>
                <a:srgbClr val="007F3E"/>
              </a:solidFill>
            </a:endParaRPr>
          </a:p>
          <a:p>
            <a:pPr marL="0" lvl="0" indent="0" algn="l"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17"/>
          <p:cNvSpPr txBox="1">
            <a:spLocks noGrp="1"/>
          </p:cNvSpPr>
          <p:nvPr>
            <p:ph type="title"/>
          </p:nvPr>
        </p:nvSpPr>
        <p:spPr>
          <a:xfrm>
            <a:off x="1045200" y="190000"/>
            <a:ext cx="7968000" cy="650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900"/>
              <a:t>UHCL Yearlong Residency </a:t>
            </a:r>
            <a:endParaRPr sz="3900"/>
          </a:p>
        </p:txBody>
      </p:sp>
      <p:sp>
        <p:nvSpPr>
          <p:cNvPr id="126" name="Google Shape;126;p17"/>
          <p:cNvSpPr txBox="1"/>
          <p:nvPr/>
        </p:nvSpPr>
        <p:spPr>
          <a:xfrm>
            <a:off x="1583850" y="1164675"/>
            <a:ext cx="7148700" cy="3738000"/>
          </a:xfrm>
          <a:prstGeom prst="rect">
            <a:avLst/>
          </a:prstGeom>
          <a:noFill/>
          <a:ln w="9525" cap="flat" cmpd="sng">
            <a:solidFill>
              <a:schemeClr val="dk1"/>
            </a:solidFill>
            <a:prstDash val="solid"/>
            <a:round/>
            <a:headEnd type="none" w="sm" len="sm"/>
            <a:tailEnd type="none" w="sm" len="sm"/>
          </a:ln>
        </p:spPr>
        <p:txBody>
          <a:bodyPr spcFirstLastPara="1" wrap="square" lIns="68575" tIns="68575" rIns="68575" bIns="68575" anchor="ctr" anchorCtr="0">
            <a:normAutofit/>
          </a:bodyPr>
          <a:lstStyle/>
          <a:p>
            <a:pPr marL="0" lvl="0" indent="0" algn="ctr" rtl="0">
              <a:lnSpc>
                <a:spcPct val="130000"/>
              </a:lnSpc>
              <a:spcBef>
                <a:spcPts val="0"/>
              </a:spcBef>
              <a:spcAft>
                <a:spcPts val="0"/>
              </a:spcAft>
              <a:buNone/>
            </a:pPr>
            <a:r>
              <a:rPr lang="en" sz="2500">
                <a:solidFill>
                  <a:schemeClr val="dk1"/>
                </a:solidFill>
                <a:latin typeface="Roboto"/>
                <a:ea typeface="Roboto"/>
                <a:cs typeface="Roboto"/>
                <a:sym typeface="Roboto"/>
              </a:rPr>
              <a:t>For the 2025-2026 school year, a select group of UHCL students will participate in a paid, yearlong residency in Goose Creek CISD. Residents follow the GCCISD calendar and co-teach with their host teacher 3 days per week in Semester 1 and 5 days per week in Semester 2.</a:t>
            </a:r>
            <a:endParaRPr sz="2500">
              <a:solidFill>
                <a:schemeClr val="dk1"/>
              </a:solidFill>
              <a:latin typeface="Roboto"/>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8"/>
          <p:cNvSpPr txBox="1">
            <a:spLocks noGrp="1"/>
          </p:cNvSpPr>
          <p:nvPr>
            <p:ph type="title"/>
          </p:nvPr>
        </p:nvSpPr>
        <p:spPr>
          <a:xfrm>
            <a:off x="1316250" y="289825"/>
            <a:ext cx="7351500" cy="9942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Program Schedule: Goose Creek </a:t>
            </a:r>
            <a:endParaRPr/>
          </a:p>
        </p:txBody>
      </p:sp>
      <p:graphicFrame>
        <p:nvGraphicFramePr>
          <p:cNvPr id="132" name="Google Shape;132;p18"/>
          <p:cNvGraphicFramePr/>
          <p:nvPr/>
        </p:nvGraphicFramePr>
        <p:xfrm>
          <a:off x="727754" y="1357058"/>
          <a:ext cx="7688500" cy="3063660"/>
        </p:xfrm>
        <a:graphic>
          <a:graphicData uri="http://schemas.openxmlformats.org/drawingml/2006/table">
            <a:tbl>
              <a:tblPr>
                <a:noFill/>
                <a:tableStyleId>{54E0948E-0802-44DB-9E17-F47CC683B732}</a:tableStyleId>
              </a:tblPr>
              <a:tblGrid>
                <a:gridCol w="1428800">
                  <a:extLst>
                    <a:ext uri="{9D8B030D-6E8A-4147-A177-3AD203B41FA5}">
                      <a16:colId xmlns:a16="http://schemas.microsoft.com/office/drawing/2014/main" val="20000"/>
                    </a:ext>
                  </a:extLst>
                </a:gridCol>
                <a:gridCol w="1220650">
                  <a:extLst>
                    <a:ext uri="{9D8B030D-6E8A-4147-A177-3AD203B41FA5}">
                      <a16:colId xmlns:a16="http://schemas.microsoft.com/office/drawing/2014/main" val="20001"/>
                    </a:ext>
                  </a:extLst>
                </a:gridCol>
                <a:gridCol w="1203150">
                  <a:extLst>
                    <a:ext uri="{9D8B030D-6E8A-4147-A177-3AD203B41FA5}">
                      <a16:colId xmlns:a16="http://schemas.microsoft.com/office/drawing/2014/main" val="20002"/>
                    </a:ext>
                  </a:extLst>
                </a:gridCol>
                <a:gridCol w="1373750">
                  <a:extLst>
                    <a:ext uri="{9D8B030D-6E8A-4147-A177-3AD203B41FA5}">
                      <a16:colId xmlns:a16="http://schemas.microsoft.com/office/drawing/2014/main" val="20003"/>
                    </a:ext>
                  </a:extLst>
                </a:gridCol>
                <a:gridCol w="1231075">
                  <a:extLst>
                    <a:ext uri="{9D8B030D-6E8A-4147-A177-3AD203B41FA5}">
                      <a16:colId xmlns:a16="http://schemas.microsoft.com/office/drawing/2014/main" val="20004"/>
                    </a:ext>
                  </a:extLst>
                </a:gridCol>
                <a:gridCol w="1231075">
                  <a:extLst>
                    <a:ext uri="{9D8B030D-6E8A-4147-A177-3AD203B41FA5}">
                      <a16:colId xmlns:a16="http://schemas.microsoft.com/office/drawing/2014/main" val="20005"/>
                    </a:ext>
                  </a:extLst>
                </a:gridCol>
              </a:tblGrid>
              <a:tr h="671000">
                <a:tc>
                  <a:txBody>
                    <a:bodyPr/>
                    <a:lstStyle/>
                    <a:p>
                      <a:pPr marL="0" marR="0" lvl="0" indent="0" algn="ctr" rtl="0">
                        <a:lnSpc>
                          <a:spcPct val="100000"/>
                        </a:lnSpc>
                        <a:spcBef>
                          <a:spcPts val="0"/>
                        </a:spcBef>
                        <a:spcAft>
                          <a:spcPts val="0"/>
                        </a:spcAft>
                        <a:buClr>
                          <a:srgbClr val="0C343D"/>
                        </a:buClr>
                        <a:buSzPts val="1200"/>
                        <a:buFont typeface="Century Gothic"/>
                        <a:buNone/>
                      </a:pPr>
                      <a:r>
                        <a:rPr lang="en" sz="1500" b="1" u="none" strike="noStrike" cap="none">
                          <a:solidFill>
                            <a:srgbClr val="FFFFFF"/>
                          </a:solidFill>
                        </a:rPr>
                        <a:t>One-Year Model</a:t>
                      </a:r>
                      <a:endParaRPr sz="1500" b="1" u="none" strike="noStrike" cap="none">
                        <a:solidFill>
                          <a:srgbClr val="FFFFFF"/>
                        </a:solidFill>
                      </a:endParaRPr>
                    </a:p>
                  </a:txBody>
                  <a:tcPr marL="91425" marR="91425" marT="68575" marB="68575" anchor="ctr">
                    <a:solidFill>
                      <a:srgbClr val="007F3E"/>
                    </a:solidFill>
                  </a:tcPr>
                </a:tc>
                <a:tc>
                  <a:txBody>
                    <a:bodyPr/>
                    <a:lstStyle/>
                    <a:p>
                      <a:pPr marL="0" marR="0" lvl="0" indent="0" algn="ctr" rtl="0">
                        <a:lnSpc>
                          <a:spcPct val="100000"/>
                        </a:lnSpc>
                        <a:spcBef>
                          <a:spcPts val="0"/>
                        </a:spcBef>
                        <a:spcAft>
                          <a:spcPts val="0"/>
                        </a:spcAft>
                        <a:buClr>
                          <a:srgbClr val="0C343D"/>
                        </a:buClr>
                        <a:buSzPts val="1200"/>
                        <a:buFont typeface="Century Gothic"/>
                        <a:buNone/>
                      </a:pPr>
                      <a:r>
                        <a:rPr lang="en" sz="1700" b="1" u="none" strike="noStrike" cap="none">
                          <a:solidFill>
                            <a:srgbClr val="FFFFFF"/>
                          </a:solidFill>
                        </a:rPr>
                        <a:t>Monday</a:t>
                      </a:r>
                      <a:endParaRPr sz="1700" b="1" u="none" strike="noStrike" cap="none">
                        <a:solidFill>
                          <a:srgbClr val="FFFFFF"/>
                        </a:solidFill>
                      </a:endParaRPr>
                    </a:p>
                  </a:txBody>
                  <a:tcPr marL="91425" marR="91425" marT="68575" marB="68575" anchor="ctr">
                    <a:solidFill>
                      <a:srgbClr val="007F3E"/>
                    </a:solidFill>
                  </a:tcPr>
                </a:tc>
                <a:tc>
                  <a:txBody>
                    <a:bodyPr/>
                    <a:lstStyle/>
                    <a:p>
                      <a:pPr marL="0" marR="0" lvl="0" indent="0" algn="ctr" rtl="0">
                        <a:lnSpc>
                          <a:spcPct val="100000"/>
                        </a:lnSpc>
                        <a:spcBef>
                          <a:spcPts val="0"/>
                        </a:spcBef>
                        <a:spcAft>
                          <a:spcPts val="0"/>
                        </a:spcAft>
                        <a:buClr>
                          <a:srgbClr val="0C343D"/>
                        </a:buClr>
                        <a:buSzPts val="1200"/>
                        <a:buFont typeface="Century Gothic"/>
                        <a:buNone/>
                      </a:pPr>
                      <a:r>
                        <a:rPr lang="en" sz="1700" b="1" u="none" strike="noStrike" cap="none">
                          <a:solidFill>
                            <a:srgbClr val="FFFFFF"/>
                          </a:solidFill>
                        </a:rPr>
                        <a:t>Tuesday</a:t>
                      </a:r>
                      <a:endParaRPr sz="1700" b="1" u="none" strike="noStrike" cap="none">
                        <a:solidFill>
                          <a:srgbClr val="FFFFFF"/>
                        </a:solidFill>
                      </a:endParaRPr>
                    </a:p>
                  </a:txBody>
                  <a:tcPr marL="91425" marR="91425" marT="68575" marB="68575" anchor="ctr">
                    <a:lnB w="9525" cap="flat" cmpd="sng">
                      <a:solidFill>
                        <a:srgbClr val="FFFFFF"/>
                      </a:solidFill>
                      <a:prstDash val="solid"/>
                      <a:round/>
                      <a:headEnd type="none" w="sm" len="sm"/>
                      <a:tailEnd type="none" w="sm" len="sm"/>
                    </a:lnB>
                    <a:solidFill>
                      <a:srgbClr val="007F3E"/>
                    </a:solidFill>
                  </a:tcPr>
                </a:tc>
                <a:tc>
                  <a:txBody>
                    <a:bodyPr/>
                    <a:lstStyle/>
                    <a:p>
                      <a:pPr marL="0" marR="0" lvl="0" indent="0" algn="ctr" rtl="0">
                        <a:lnSpc>
                          <a:spcPct val="100000"/>
                        </a:lnSpc>
                        <a:spcBef>
                          <a:spcPts val="0"/>
                        </a:spcBef>
                        <a:spcAft>
                          <a:spcPts val="0"/>
                        </a:spcAft>
                        <a:buClr>
                          <a:srgbClr val="0C343D"/>
                        </a:buClr>
                        <a:buSzPts val="1200"/>
                        <a:buFont typeface="Century Gothic"/>
                        <a:buNone/>
                      </a:pPr>
                      <a:r>
                        <a:rPr lang="en" sz="1600" b="1" u="none" strike="noStrike" cap="none">
                          <a:solidFill>
                            <a:srgbClr val="FFFFFF"/>
                          </a:solidFill>
                        </a:rPr>
                        <a:t>Wednesday</a:t>
                      </a:r>
                      <a:endParaRPr sz="1600" b="1" u="none" strike="noStrike" cap="none">
                        <a:solidFill>
                          <a:srgbClr val="FFFFFF"/>
                        </a:solidFill>
                      </a:endParaRPr>
                    </a:p>
                  </a:txBody>
                  <a:tcPr marL="91425" marR="91425" marT="68575" marB="68575" anchor="ctr">
                    <a:solidFill>
                      <a:srgbClr val="007F3E"/>
                    </a:solidFill>
                  </a:tcPr>
                </a:tc>
                <a:tc>
                  <a:txBody>
                    <a:bodyPr/>
                    <a:lstStyle/>
                    <a:p>
                      <a:pPr marL="0" marR="0" lvl="0" indent="0" algn="ctr" rtl="0">
                        <a:lnSpc>
                          <a:spcPct val="100000"/>
                        </a:lnSpc>
                        <a:spcBef>
                          <a:spcPts val="0"/>
                        </a:spcBef>
                        <a:spcAft>
                          <a:spcPts val="0"/>
                        </a:spcAft>
                        <a:buClr>
                          <a:srgbClr val="0C343D"/>
                        </a:buClr>
                        <a:buSzPts val="1200"/>
                        <a:buFont typeface="Century Gothic"/>
                        <a:buNone/>
                      </a:pPr>
                      <a:r>
                        <a:rPr lang="en" sz="1700" b="1" u="none" strike="noStrike" cap="none">
                          <a:solidFill>
                            <a:srgbClr val="FFFFFF"/>
                          </a:solidFill>
                        </a:rPr>
                        <a:t>Thursday</a:t>
                      </a:r>
                      <a:endParaRPr sz="1700" b="1" u="none" strike="noStrike" cap="none">
                        <a:solidFill>
                          <a:srgbClr val="FFFFFF"/>
                        </a:solidFill>
                      </a:endParaRPr>
                    </a:p>
                  </a:txBody>
                  <a:tcPr marL="91425" marR="91425" marT="68575" marB="68575" anchor="ctr">
                    <a:solidFill>
                      <a:srgbClr val="007F3E"/>
                    </a:solidFill>
                  </a:tcPr>
                </a:tc>
                <a:tc>
                  <a:txBody>
                    <a:bodyPr/>
                    <a:lstStyle/>
                    <a:p>
                      <a:pPr marL="0" marR="0" lvl="0" indent="0" algn="ctr" rtl="0">
                        <a:lnSpc>
                          <a:spcPct val="100000"/>
                        </a:lnSpc>
                        <a:spcBef>
                          <a:spcPts val="0"/>
                        </a:spcBef>
                        <a:spcAft>
                          <a:spcPts val="0"/>
                        </a:spcAft>
                        <a:buClr>
                          <a:srgbClr val="0C343D"/>
                        </a:buClr>
                        <a:buSzPts val="1200"/>
                        <a:buFont typeface="Century Gothic"/>
                        <a:buNone/>
                      </a:pPr>
                      <a:r>
                        <a:rPr lang="en" sz="1700" b="1" u="none" strike="noStrike" cap="none">
                          <a:solidFill>
                            <a:srgbClr val="FFFFFF"/>
                          </a:solidFill>
                        </a:rPr>
                        <a:t>Friday</a:t>
                      </a:r>
                      <a:endParaRPr sz="1700" b="1" u="none" strike="noStrike" cap="none">
                        <a:solidFill>
                          <a:srgbClr val="FFFFFF"/>
                        </a:solidFill>
                      </a:endParaRPr>
                    </a:p>
                  </a:txBody>
                  <a:tcPr marL="91425" marR="91425" marT="68575" marB="68575" anchor="ctr">
                    <a:solidFill>
                      <a:srgbClr val="007F3E"/>
                    </a:solidFill>
                  </a:tcPr>
                </a:tc>
                <a:extLst>
                  <a:ext uri="{0D108BD9-81ED-4DB2-BD59-A6C34878D82A}">
                    <a16:rowId xmlns:a16="http://schemas.microsoft.com/office/drawing/2014/main" val="10000"/>
                  </a:ext>
                </a:extLst>
              </a:tr>
              <a:tr h="1148075">
                <a:tc>
                  <a:txBody>
                    <a:bodyPr/>
                    <a:lstStyle/>
                    <a:p>
                      <a:pPr marL="0" marR="0" lvl="0" indent="0" algn="ctr" rtl="0">
                        <a:lnSpc>
                          <a:spcPct val="100000"/>
                        </a:lnSpc>
                        <a:spcBef>
                          <a:spcPts val="0"/>
                        </a:spcBef>
                        <a:spcAft>
                          <a:spcPts val="0"/>
                        </a:spcAft>
                        <a:buClr>
                          <a:srgbClr val="0C343D"/>
                        </a:buClr>
                        <a:buSzPts val="1200"/>
                        <a:buFont typeface="Century Gothic"/>
                        <a:buNone/>
                      </a:pPr>
                      <a:r>
                        <a:rPr lang="en" sz="1500" b="1" u="none" strike="noStrike" cap="none">
                          <a:solidFill>
                            <a:srgbClr val="FFFFFF"/>
                          </a:solidFill>
                        </a:rPr>
                        <a:t>Semester I</a:t>
                      </a:r>
                      <a:endParaRPr sz="1500" b="1" u="none" strike="noStrike" cap="none">
                        <a:solidFill>
                          <a:srgbClr val="FFFFFF"/>
                        </a:solidFill>
                      </a:endParaRPr>
                    </a:p>
                    <a:p>
                      <a:pPr marL="0" marR="0" lvl="0" indent="0" algn="ctr" rtl="0">
                        <a:lnSpc>
                          <a:spcPct val="100000"/>
                        </a:lnSpc>
                        <a:spcBef>
                          <a:spcPts val="0"/>
                        </a:spcBef>
                        <a:spcAft>
                          <a:spcPts val="0"/>
                        </a:spcAft>
                        <a:buClr>
                          <a:srgbClr val="0C343D"/>
                        </a:buClr>
                        <a:buSzPts val="1200"/>
                        <a:buFont typeface="Century Gothic"/>
                        <a:buNone/>
                      </a:pPr>
                      <a:r>
                        <a:rPr lang="en" sz="1500" b="1" u="none" strike="noStrike" cap="none">
                          <a:solidFill>
                            <a:srgbClr val="FFFFFF"/>
                          </a:solidFill>
                        </a:rPr>
                        <a:t>(Fall 202</a:t>
                      </a:r>
                      <a:r>
                        <a:rPr lang="en" sz="1500" b="1">
                          <a:solidFill>
                            <a:srgbClr val="FFFFFF"/>
                          </a:solidFill>
                        </a:rPr>
                        <a:t>5</a:t>
                      </a:r>
                      <a:r>
                        <a:rPr lang="en" sz="1500" b="1" u="none" strike="noStrike" cap="none">
                          <a:solidFill>
                            <a:srgbClr val="FFFFFF"/>
                          </a:solidFill>
                        </a:rPr>
                        <a:t>)</a:t>
                      </a:r>
                      <a:endParaRPr sz="1500" b="1" u="none" strike="noStrike" cap="none">
                        <a:solidFill>
                          <a:srgbClr val="FFFFFF"/>
                        </a:solidFill>
                      </a:endParaRPr>
                    </a:p>
                  </a:txBody>
                  <a:tcPr marL="91425" marR="91425" marT="68575" marB="68575" anchor="ctr">
                    <a:solidFill>
                      <a:srgbClr val="007F3E"/>
                    </a:solidFill>
                  </a:tcPr>
                </a:tc>
                <a:tc>
                  <a:txBody>
                    <a:bodyPr/>
                    <a:lstStyle/>
                    <a:p>
                      <a:pPr marL="0" marR="0" lvl="0" indent="0" algn="ctr" rtl="0">
                        <a:lnSpc>
                          <a:spcPct val="100000"/>
                        </a:lnSpc>
                        <a:spcBef>
                          <a:spcPts val="0"/>
                        </a:spcBef>
                        <a:spcAft>
                          <a:spcPts val="0"/>
                        </a:spcAft>
                        <a:buClr>
                          <a:srgbClr val="000000"/>
                        </a:buClr>
                        <a:buSzPts val="1200"/>
                        <a:buFont typeface="Century Gothic"/>
                        <a:buNone/>
                      </a:pPr>
                      <a:r>
                        <a:rPr lang="en"/>
                        <a:t>Co-Teaching in Goose Creek</a:t>
                      </a:r>
                      <a:endParaRPr sz="1400" u="none" strike="noStrike" cap="none">
                        <a:solidFill>
                          <a:srgbClr val="000000"/>
                        </a:solidFill>
                      </a:endParaRPr>
                    </a:p>
                  </a:txBody>
                  <a:tcPr marL="91425" marR="91425" marT="68575" marB="68575" anchor="ctr">
                    <a:lnR w="9525" cap="flat" cmpd="sng">
                      <a:solidFill>
                        <a:srgbClr val="FFFFFF"/>
                      </a:solidFill>
                      <a:prstDash val="solid"/>
                      <a:round/>
                      <a:headEnd type="none" w="sm" len="sm"/>
                      <a:tailEnd type="none" w="sm" len="sm"/>
                    </a:lnR>
                  </a:tcPr>
                </a:tc>
                <a:tc>
                  <a:txBody>
                    <a:bodyPr/>
                    <a:lstStyle/>
                    <a:p>
                      <a:pPr marL="0" marR="0" lvl="0" indent="0" algn="ctr" rtl="0">
                        <a:lnSpc>
                          <a:spcPct val="100000"/>
                        </a:lnSpc>
                        <a:spcBef>
                          <a:spcPts val="0"/>
                        </a:spcBef>
                        <a:spcAft>
                          <a:spcPts val="0"/>
                        </a:spcAft>
                        <a:buClr>
                          <a:srgbClr val="000000"/>
                        </a:buClr>
                        <a:buSzPts val="1200"/>
                        <a:buFont typeface="Century Gothic"/>
                        <a:buNone/>
                      </a:pPr>
                      <a:endParaRPr sz="1400" u="none" strike="noStrike" cap="none">
                        <a:solidFill>
                          <a:srgbClr val="000000"/>
                        </a:solidFill>
                      </a:endParaRPr>
                    </a:p>
                    <a:p>
                      <a:pPr marL="0" lvl="0" indent="0" algn="ctr" rtl="0">
                        <a:spcBef>
                          <a:spcPts val="0"/>
                        </a:spcBef>
                        <a:spcAft>
                          <a:spcPts val="0"/>
                        </a:spcAft>
                        <a:buClr>
                          <a:schemeClr val="dk1"/>
                        </a:buClr>
                        <a:buSzPts val="1200"/>
                        <a:buFont typeface="Century Gothic"/>
                        <a:buNone/>
                      </a:pPr>
                      <a:r>
                        <a:rPr lang="en">
                          <a:solidFill>
                            <a:schemeClr val="dk1"/>
                          </a:solidFill>
                        </a:rPr>
                        <a:t>Co-Teaching in Goose Creek</a:t>
                      </a:r>
                      <a:endParaRPr sz="1400" u="none" strike="noStrike" cap="none">
                        <a:solidFill>
                          <a:srgbClr val="000000"/>
                        </a:solidFill>
                      </a:endParaRPr>
                    </a:p>
                    <a:p>
                      <a:pPr marL="0" marR="0" lvl="0" indent="0" algn="ctr" rtl="0">
                        <a:lnSpc>
                          <a:spcPct val="100000"/>
                        </a:lnSpc>
                        <a:spcBef>
                          <a:spcPts val="0"/>
                        </a:spcBef>
                        <a:spcAft>
                          <a:spcPts val="0"/>
                        </a:spcAft>
                        <a:buClr>
                          <a:srgbClr val="000000"/>
                        </a:buClr>
                        <a:buSzPts val="1200"/>
                        <a:buFont typeface="Century Gothic"/>
                        <a:buNone/>
                      </a:pPr>
                      <a:endParaRPr sz="1300" b="1" u="none" strike="noStrike" cap="none">
                        <a:solidFill>
                          <a:srgbClr val="7030A0"/>
                        </a:solidFill>
                      </a:endParaRPr>
                    </a:p>
                  </a:txBody>
                  <a:tcPr marL="91425" marR="91425" marT="68575" marB="6857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Clr>
                          <a:schemeClr val="dk1"/>
                        </a:buClr>
                        <a:buSzPts val="1200"/>
                        <a:buFont typeface="Century Gothic"/>
                        <a:buNone/>
                      </a:pPr>
                      <a:r>
                        <a:rPr lang="en">
                          <a:solidFill>
                            <a:schemeClr val="dk1"/>
                          </a:solidFill>
                        </a:rPr>
                        <a:t>Co-Teaching in Goose Creek</a:t>
                      </a:r>
                      <a:endParaRPr/>
                    </a:p>
                  </a:txBody>
                  <a:tcPr marL="91425" marR="91425" marT="68575" marB="68575" anchor="ctr">
                    <a:lnL w="9525" cap="flat" cmpd="sng">
                      <a:solidFill>
                        <a:srgbClr val="FFFFFF"/>
                      </a:solidFill>
                      <a:prstDash val="solid"/>
                      <a:round/>
                      <a:headEnd type="none" w="sm" len="sm"/>
                      <a:tailEnd type="none" w="sm" len="sm"/>
                    </a:lnL>
                  </a:tcPr>
                </a:tc>
                <a:tc>
                  <a:txBody>
                    <a:bodyPr/>
                    <a:lstStyle/>
                    <a:p>
                      <a:pPr marL="0" lvl="0" indent="0" algn="ctr" rtl="0">
                        <a:spcBef>
                          <a:spcPts val="0"/>
                        </a:spcBef>
                        <a:spcAft>
                          <a:spcPts val="0"/>
                        </a:spcAft>
                        <a:buClr>
                          <a:schemeClr val="dk1"/>
                        </a:buClr>
                        <a:buSzPts val="1200"/>
                        <a:buFont typeface="Century Gothic"/>
                        <a:buNone/>
                      </a:pPr>
                      <a:endParaRPr>
                        <a:solidFill>
                          <a:schemeClr val="dk1"/>
                        </a:solidFill>
                      </a:endParaRPr>
                    </a:p>
                  </a:txBody>
                  <a:tcPr marL="91425" marR="91425" marT="68575" marB="68575" anchor="ctr"/>
                </a:tc>
                <a:tc>
                  <a:txBody>
                    <a:bodyPr/>
                    <a:lstStyle/>
                    <a:p>
                      <a:pPr marL="0" marR="0" lvl="0" indent="0" algn="ctr" rtl="0">
                        <a:lnSpc>
                          <a:spcPct val="100000"/>
                        </a:lnSpc>
                        <a:spcBef>
                          <a:spcPts val="0"/>
                        </a:spcBef>
                        <a:spcAft>
                          <a:spcPts val="0"/>
                        </a:spcAft>
                        <a:buClr>
                          <a:srgbClr val="000000"/>
                        </a:buClr>
                        <a:buSzPts val="1200"/>
                        <a:buFont typeface="Century Gothic"/>
                        <a:buNone/>
                      </a:pPr>
                      <a:endParaRPr sz="1300" u="none" strike="noStrike" cap="none"/>
                    </a:p>
                  </a:txBody>
                  <a:tcPr marL="91425" marR="91425" marT="68575" marB="68575" anchor="ctr">
                    <a:solidFill>
                      <a:srgbClr val="FFFFFF"/>
                    </a:solidFill>
                  </a:tcPr>
                </a:tc>
                <a:extLst>
                  <a:ext uri="{0D108BD9-81ED-4DB2-BD59-A6C34878D82A}">
                    <a16:rowId xmlns:a16="http://schemas.microsoft.com/office/drawing/2014/main" val="10001"/>
                  </a:ext>
                </a:extLst>
              </a:tr>
              <a:tr h="1162800">
                <a:tc>
                  <a:txBody>
                    <a:bodyPr/>
                    <a:lstStyle/>
                    <a:p>
                      <a:pPr marL="0" marR="0" lvl="0" indent="0" algn="ctr" rtl="0">
                        <a:lnSpc>
                          <a:spcPct val="100000"/>
                        </a:lnSpc>
                        <a:spcBef>
                          <a:spcPts val="0"/>
                        </a:spcBef>
                        <a:spcAft>
                          <a:spcPts val="0"/>
                        </a:spcAft>
                        <a:buClr>
                          <a:srgbClr val="0C343D"/>
                        </a:buClr>
                        <a:buSzPts val="1200"/>
                        <a:buFont typeface="Century Gothic"/>
                        <a:buNone/>
                      </a:pPr>
                      <a:r>
                        <a:rPr lang="en" sz="1500" b="1" u="none" strike="noStrike" cap="none">
                          <a:solidFill>
                            <a:srgbClr val="FFFFFF"/>
                          </a:solidFill>
                        </a:rPr>
                        <a:t>Semester II</a:t>
                      </a:r>
                      <a:endParaRPr sz="1500" b="1" u="none" strike="noStrike" cap="none">
                        <a:solidFill>
                          <a:srgbClr val="FFFFFF"/>
                        </a:solidFill>
                      </a:endParaRPr>
                    </a:p>
                    <a:p>
                      <a:pPr marL="0" marR="0" lvl="0" indent="0" algn="ctr" rtl="0">
                        <a:lnSpc>
                          <a:spcPct val="100000"/>
                        </a:lnSpc>
                        <a:spcBef>
                          <a:spcPts val="0"/>
                        </a:spcBef>
                        <a:spcAft>
                          <a:spcPts val="0"/>
                        </a:spcAft>
                        <a:buClr>
                          <a:srgbClr val="0C343D"/>
                        </a:buClr>
                        <a:buSzPts val="1200"/>
                        <a:buFont typeface="Century Gothic"/>
                        <a:buNone/>
                      </a:pPr>
                      <a:r>
                        <a:rPr lang="en" sz="1500" b="1" u="none" strike="noStrike" cap="none">
                          <a:solidFill>
                            <a:srgbClr val="FFFFFF"/>
                          </a:solidFill>
                        </a:rPr>
                        <a:t>(Spring 202</a:t>
                      </a:r>
                      <a:r>
                        <a:rPr lang="en" sz="1500" b="1">
                          <a:solidFill>
                            <a:srgbClr val="FFFFFF"/>
                          </a:solidFill>
                        </a:rPr>
                        <a:t>6</a:t>
                      </a:r>
                      <a:r>
                        <a:rPr lang="en" sz="1500" b="1" u="none" strike="noStrike" cap="none">
                          <a:solidFill>
                            <a:srgbClr val="FFFFFF"/>
                          </a:solidFill>
                        </a:rPr>
                        <a:t>)</a:t>
                      </a:r>
                      <a:endParaRPr sz="1500" b="1" u="none" strike="noStrike" cap="none">
                        <a:solidFill>
                          <a:srgbClr val="FFFFFF"/>
                        </a:solidFill>
                      </a:endParaRPr>
                    </a:p>
                  </a:txBody>
                  <a:tcPr marL="91425" marR="91425" marT="68575" marB="68575" anchor="ctr">
                    <a:solidFill>
                      <a:srgbClr val="007F3E"/>
                    </a:solidFill>
                  </a:tcPr>
                </a:tc>
                <a:tc>
                  <a:txBody>
                    <a:bodyPr/>
                    <a:lstStyle/>
                    <a:p>
                      <a:pPr marL="0" lvl="0" indent="0" algn="ctr" rtl="0">
                        <a:spcBef>
                          <a:spcPts val="0"/>
                        </a:spcBef>
                        <a:spcAft>
                          <a:spcPts val="0"/>
                        </a:spcAft>
                        <a:buClr>
                          <a:schemeClr val="dk1"/>
                        </a:buClr>
                        <a:buSzPts val="1200"/>
                        <a:buFont typeface="Century Gothic"/>
                        <a:buNone/>
                      </a:pPr>
                      <a:r>
                        <a:rPr lang="en">
                          <a:solidFill>
                            <a:schemeClr val="dk1"/>
                          </a:solidFill>
                        </a:rPr>
                        <a:t>Co-Teaching in Goose Creek</a:t>
                      </a:r>
                      <a:endParaRPr sz="1300" u="none" strike="noStrike" cap="none"/>
                    </a:p>
                  </a:txBody>
                  <a:tcPr marL="91425" marR="91425" marT="68575" marB="68575" anchor="ctr"/>
                </a:tc>
                <a:tc>
                  <a:txBody>
                    <a:bodyPr/>
                    <a:lstStyle/>
                    <a:p>
                      <a:pPr marL="0" marR="0" lvl="0" indent="0" algn="ctr" rtl="0">
                        <a:lnSpc>
                          <a:spcPct val="100000"/>
                        </a:lnSpc>
                        <a:spcBef>
                          <a:spcPts val="0"/>
                        </a:spcBef>
                        <a:spcAft>
                          <a:spcPts val="0"/>
                        </a:spcAft>
                        <a:buClr>
                          <a:srgbClr val="000000"/>
                        </a:buClr>
                        <a:buSzPts val="1200"/>
                        <a:buFont typeface="Century Gothic"/>
                        <a:buNone/>
                      </a:pPr>
                      <a:endParaRPr sz="1400" u="none" strike="noStrike" cap="none">
                        <a:solidFill>
                          <a:srgbClr val="000000"/>
                        </a:solidFill>
                      </a:endParaRPr>
                    </a:p>
                    <a:p>
                      <a:pPr marL="0" lvl="0" indent="0" algn="ctr" rtl="0">
                        <a:spcBef>
                          <a:spcPts val="0"/>
                        </a:spcBef>
                        <a:spcAft>
                          <a:spcPts val="0"/>
                        </a:spcAft>
                        <a:buClr>
                          <a:schemeClr val="dk1"/>
                        </a:buClr>
                        <a:buSzPts val="1200"/>
                        <a:buFont typeface="Century Gothic"/>
                        <a:buNone/>
                      </a:pPr>
                      <a:r>
                        <a:rPr lang="en">
                          <a:solidFill>
                            <a:schemeClr val="dk1"/>
                          </a:solidFill>
                        </a:rPr>
                        <a:t>Co-Teaching in Goose Creek</a:t>
                      </a:r>
                      <a:endParaRPr sz="1400" i="0" u="none" strike="noStrike" cap="none">
                        <a:solidFill>
                          <a:srgbClr val="000000"/>
                        </a:solidFill>
                      </a:endParaRPr>
                    </a:p>
                    <a:p>
                      <a:pPr marL="0" marR="0" lvl="0" indent="0" algn="ctr" rtl="0">
                        <a:lnSpc>
                          <a:spcPct val="100000"/>
                        </a:lnSpc>
                        <a:spcBef>
                          <a:spcPts val="0"/>
                        </a:spcBef>
                        <a:spcAft>
                          <a:spcPts val="0"/>
                        </a:spcAft>
                        <a:buClr>
                          <a:srgbClr val="000000"/>
                        </a:buClr>
                        <a:buSzPts val="1200"/>
                        <a:buFont typeface="Century Gothic"/>
                        <a:buNone/>
                      </a:pPr>
                      <a:endParaRPr sz="1400" b="1" u="none" strike="noStrike" cap="none">
                        <a:solidFill>
                          <a:srgbClr val="7030A0"/>
                        </a:solidFill>
                      </a:endParaRPr>
                    </a:p>
                  </a:txBody>
                  <a:tcPr marL="91425" marR="91425" marT="68575" marB="68575" anchor="ctr">
                    <a:lnT w="9525" cap="flat" cmpd="sng">
                      <a:solidFill>
                        <a:srgbClr val="FFFFFF"/>
                      </a:solidFill>
                      <a:prstDash val="solid"/>
                      <a:round/>
                      <a:headEnd type="none" w="sm" len="sm"/>
                      <a:tailEnd type="none" w="sm" len="sm"/>
                    </a:lnT>
                  </a:tcPr>
                </a:tc>
                <a:tc>
                  <a:txBody>
                    <a:bodyPr/>
                    <a:lstStyle/>
                    <a:p>
                      <a:pPr marL="0" lvl="0" indent="0" algn="ctr" rtl="0">
                        <a:spcBef>
                          <a:spcPts val="0"/>
                        </a:spcBef>
                        <a:spcAft>
                          <a:spcPts val="0"/>
                        </a:spcAft>
                        <a:buClr>
                          <a:schemeClr val="dk1"/>
                        </a:buClr>
                        <a:buSzPts val="1200"/>
                        <a:buFont typeface="Century Gothic"/>
                        <a:buNone/>
                      </a:pPr>
                      <a:r>
                        <a:rPr lang="en">
                          <a:solidFill>
                            <a:schemeClr val="dk1"/>
                          </a:solidFill>
                        </a:rPr>
                        <a:t>Co-Teaching in Goose Creek*</a:t>
                      </a:r>
                      <a:endParaRPr sz="1300" u="none" strike="noStrike" cap="none"/>
                    </a:p>
                  </a:txBody>
                  <a:tcPr marL="91425" marR="91425" marT="68575" marB="68575" anchor="ctr"/>
                </a:tc>
                <a:tc>
                  <a:txBody>
                    <a:bodyPr/>
                    <a:lstStyle/>
                    <a:p>
                      <a:pPr marL="0" lvl="0" indent="0" algn="ctr" rtl="0">
                        <a:spcBef>
                          <a:spcPts val="0"/>
                        </a:spcBef>
                        <a:spcAft>
                          <a:spcPts val="0"/>
                        </a:spcAft>
                        <a:buClr>
                          <a:schemeClr val="dk1"/>
                        </a:buClr>
                        <a:buSzPts val="1200"/>
                        <a:buFont typeface="Century Gothic"/>
                        <a:buNone/>
                      </a:pPr>
                      <a:r>
                        <a:rPr lang="en">
                          <a:solidFill>
                            <a:schemeClr val="dk1"/>
                          </a:solidFill>
                        </a:rPr>
                        <a:t>Co-Teaching in Goose Creek</a:t>
                      </a:r>
                      <a:endParaRPr b="1">
                        <a:solidFill>
                          <a:srgbClr val="007F3E"/>
                        </a:solidFill>
                      </a:endParaRPr>
                    </a:p>
                  </a:txBody>
                  <a:tcPr marL="91425" marR="91425" marT="68575" marB="68575" anchor="ctr">
                    <a:solidFill>
                      <a:srgbClr val="FFFFFF"/>
                    </a:solidFill>
                  </a:tcPr>
                </a:tc>
                <a:tc>
                  <a:txBody>
                    <a:bodyPr/>
                    <a:lstStyle/>
                    <a:p>
                      <a:pPr marL="0" marR="0" lvl="0" indent="0" algn="ctr" rtl="0">
                        <a:lnSpc>
                          <a:spcPct val="100000"/>
                        </a:lnSpc>
                        <a:spcBef>
                          <a:spcPts val="0"/>
                        </a:spcBef>
                        <a:spcAft>
                          <a:spcPts val="0"/>
                        </a:spcAft>
                        <a:buClr>
                          <a:srgbClr val="000000"/>
                        </a:buClr>
                        <a:buSzPts val="1200"/>
                        <a:buFont typeface="Century Gothic"/>
                        <a:buNone/>
                      </a:pPr>
                      <a:endParaRPr sz="1400" u="none" strike="noStrike" cap="none">
                        <a:solidFill>
                          <a:srgbClr val="000000"/>
                        </a:solidFill>
                      </a:endParaRPr>
                    </a:p>
                    <a:p>
                      <a:pPr marL="0" lvl="0" indent="0" algn="ctr" rtl="0">
                        <a:spcBef>
                          <a:spcPts val="0"/>
                        </a:spcBef>
                        <a:spcAft>
                          <a:spcPts val="0"/>
                        </a:spcAft>
                        <a:buClr>
                          <a:schemeClr val="dk1"/>
                        </a:buClr>
                        <a:buSzPts val="1200"/>
                        <a:buFont typeface="Century Gothic"/>
                        <a:buNone/>
                      </a:pPr>
                      <a:r>
                        <a:rPr lang="en">
                          <a:solidFill>
                            <a:schemeClr val="dk1"/>
                          </a:solidFill>
                        </a:rPr>
                        <a:t>Co-Teaching in Goose Creek</a:t>
                      </a:r>
                      <a:endParaRPr sz="1400" u="none" strike="noStrike" cap="none"/>
                    </a:p>
                    <a:p>
                      <a:pPr marL="0" marR="0" lvl="0" indent="0" algn="ctr" rtl="0">
                        <a:lnSpc>
                          <a:spcPct val="100000"/>
                        </a:lnSpc>
                        <a:spcBef>
                          <a:spcPts val="0"/>
                        </a:spcBef>
                        <a:spcAft>
                          <a:spcPts val="0"/>
                        </a:spcAft>
                        <a:buClr>
                          <a:srgbClr val="000000"/>
                        </a:buClr>
                        <a:buSzPts val="1200"/>
                        <a:buFont typeface="Century Gothic"/>
                        <a:buNone/>
                      </a:pPr>
                      <a:endParaRPr sz="1400" u="none" strike="noStrike" cap="none"/>
                    </a:p>
                  </a:txBody>
                  <a:tcPr marL="91425" marR="91425" marT="68575" marB="68575" anchor="ctr">
                    <a:solidFill>
                      <a:srgbClr val="FFFFFF"/>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19"/>
          <p:cNvSpPr txBox="1">
            <a:spLocks noGrp="1"/>
          </p:cNvSpPr>
          <p:nvPr>
            <p:ph type="title"/>
          </p:nvPr>
        </p:nvSpPr>
        <p:spPr>
          <a:xfrm>
            <a:off x="1121425" y="244400"/>
            <a:ext cx="7351500" cy="9942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UHCL Resident Responsibilities</a:t>
            </a:r>
            <a:endParaRPr/>
          </a:p>
        </p:txBody>
      </p:sp>
      <p:graphicFrame>
        <p:nvGraphicFramePr>
          <p:cNvPr id="138" name="Google Shape;138;p19"/>
          <p:cNvGraphicFramePr/>
          <p:nvPr/>
        </p:nvGraphicFramePr>
        <p:xfrm>
          <a:off x="1059650" y="1238600"/>
          <a:ext cx="7008525" cy="3392400"/>
        </p:xfrm>
        <a:graphic>
          <a:graphicData uri="http://schemas.openxmlformats.org/drawingml/2006/table">
            <a:tbl>
              <a:tblPr>
                <a:noFill/>
                <a:tableStyleId>{A10EBFFE-7F63-446A-AE17-840974BD8609}</a:tableStyleId>
              </a:tblPr>
              <a:tblGrid>
                <a:gridCol w="2336175">
                  <a:extLst>
                    <a:ext uri="{9D8B030D-6E8A-4147-A177-3AD203B41FA5}">
                      <a16:colId xmlns:a16="http://schemas.microsoft.com/office/drawing/2014/main" val="20000"/>
                    </a:ext>
                  </a:extLst>
                </a:gridCol>
                <a:gridCol w="2336175">
                  <a:extLst>
                    <a:ext uri="{9D8B030D-6E8A-4147-A177-3AD203B41FA5}">
                      <a16:colId xmlns:a16="http://schemas.microsoft.com/office/drawing/2014/main" val="20001"/>
                    </a:ext>
                  </a:extLst>
                </a:gridCol>
                <a:gridCol w="2336175">
                  <a:extLst>
                    <a:ext uri="{9D8B030D-6E8A-4147-A177-3AD203B41FA5}">
                      <a16:colId xmlns:a16="http://schemas.microsoft.com/office/drawing/2014/main" val="20002"/>
                    </a:ext>
                  </a:extLst>
                </a:gridCol>
              </a:tblGrid>
              <a:tr h="1597550">
                <a:tc>
                  <a:txBody>
                    <a:bodyPr/>
                    <a:lstStyle/>
                    <a:p>
                      <a:pPr marL="0" lvl="0" indent="0" algn="ctr" rtl="0">
                        <a:spcBef>
                          <a:spcPts val="0"/>
                        </a:spcBef>
                        <a:spcAft>
                          <a:spcPts val="0"/>
                        </a:spcAft>
                        <a:buNone/>
                      </a:pPr>
                      <a:r>
                        <a:rPr lang="en" b="1"/>
                        <a:t>Co-teach with Host Teacher</a:t>
                      </a:r>
                      <a:endParaRPr b="1"/>
                    </a:p>
                  </a:txBody>
                  <a:tcPr marL="91425" marR="91425" marT="91425" marB="91425" anchor="ctr">
                    <a:lnL w="114300" cap="flat" cmpd="sng">
                      <a:solidFill>
                        <a:schemeClr val="lt1"/>
                      </a:solidFill>
                      <a:prstDash val="solid"/>
                      <a:round/>
                      <a:headEnd type="none" w="sm" len="sm"/>
                      <a:tailEnd type="none" w="sm" len="sm"/>
                    </a:lnL>
                    <a:lnR w="114300" cap="flat" cmpd="sng">
                      <a:solidFill>
                        <a:schemeClr val="lt1"/>
                      </a:solidFill>
                      <a:prstDash val="solid"/>
                      <a:round/>
                      <a:headEnd type="none" w="sm" len="sm"/>
                      <a:tailEnd type="none" w="sm" len="sm"/>
                    </a:lnR>
                    <a:lnT w="114300" cap="flat" cmpd="sng">
                      <a:solidFill>
                        <a:schemeClr val="lt1"/>
                      </a:solidFill>
                      <a:prstDash val="solid"/>
                      <a:round/>
                      <a:headEnd type="none" w="sm" len="sm"/>
                      <a:tailEnd type="none" w="sm" len="sm"/>
                    </a:lnT>
                    <a:lnB w="114300" cap="flat" cmpd="sng">
                      <a:solidFill>
                        <a:schemeClr val="lt1"/>
                      </a:solidFill>
                      <a:prstDash val="solid"/>
                      <a:round/>
                      <a:headEnd type="none" w="sm" len="sm"/>
                      <a:tailEnd type="none" w="sm" len="sm"/>
                    </a:lnB>
                    <a:solidFill>
                      <a:srgbClr val="D5D5D5"/>
                    </a:solidFill>
                  </a:tcPr>
                </a:tc>
                <a:tc>
                  <a:txBody>
                    <a:bodyPr/>
                    <a:lstStyle/>
                    <a:p>
                      <a:pPr marL="0" lvl="0" indent="0" algn="ctr" rtl="0">
                        <a:spcBef>
                          <a:spcPts val="0"/>
                        </a:spcBef>
                        <a:spcAft>
                          <a:spcPts val="0"/>
                        </a:spcAft>
                        <a:buNone/>
                      </a:pPr>
                      <a:r>
                        <a:rPr lang="en" b="1"/>
                        <a:t>Lead small group instruction</a:t>
                      </a:r>
                      <a:endParaRPr b="1"/>
                    </a:p>
                  </a:txBody>
                  <a:tcPr marL="91425" marR="91425" marT="91425" marB="91425" anchor="ctr">
                    <a:lnL w="114300" cap="flat" cmpd="sng">
                      <a:solidFill>
                        <a:schemeClr val="lt1"/>
                      </a:solidFill>
                      <a:prstDash val="solid"/>
                      <a:round/>
                      <a:headEnd type="none" w="sm" len="sm"/>
                      <a:tailEnd type="none" w="sm" len="sm"/>
                    </a:lnL>
                    <a:lnR w="114300" cap="flat" cmpd="sng">
                      <a:solidFill>
                        <a:schemeClr val="lt1"/>
                      </a:solidFill>
                      <a:prstDash val="solid"/>
                      <a:round/>
                      <a:headEnd type="none" w="sm" len="sm"/>
                      <a:tailEnd type="none" w="sm" len="sm"/>
                    </a:lnR>
                    <a:lnT w="114300" cap="flat" cmpd="sng">
                      <a:solidFill>
                        <a:schemeClr val="lt1"/>
                      </a:solidFill>
                      <a:prstDash val="solid"/>
                      <a:round/>
                      <a:headEnd type="none" w="sm" len="sm"/>
                      <a:tailEnd type="none" w="sm" len="sm"/>
                    </a:lnT>
                    <a:lnB w="114300" cap="flat" cmpd="sng">
                      <a:solidFill>
                        <a:schemeClr val="lt1"/>
                      </a:solidFill>
                      <a:prstDash val="solid"/>
                      <a:round/>
                      <a:headEnd type="none" w="sm" len="sm"/>
                      <a:tailEnd type="none" w="sm" len="sm"/>
                    </a:lnB>
                    <a:solidFill>
                      <a:srgbClr val="D5D5D5"/>
                    </a:solidFill>
                  </a:tcPr>
                </a:tc>
                <a:tc>
                  <a:txBody>
                    <a:bodyPr/>
                    <a:lstStyle/>
                    <a:p>
                      <a:pPr marL="0" lvl="0" indent="0" algn="ctr" rtl="0">
                        <a:spcBef>
                          <a:spcPts val="0"/>
                        </a:spcBef>
                        <a:spcAft>
                          <a:spcPts val="0"/>
                        </a:spcAft>
                        <a:buNone/>
                      </a:pPr>
                      <a:r>
                        <a:rPr lang="en" b="1"/>
                        <a:t>Participation in PLCs and school-based PD</a:t>
                      </a:r>
                      <a:endParaRPr b="1"/>
                    </a:p>
                  </a:txBody>
                  <a:tcPr marL="91425" marR="91425" marT="91425" marB="91425" anchor="ctr">
                    <a:lnL w="114300" cap="flat" cmpd="sng">
                      <a:solidFill>
                        <a:schemeClr val="lt1"/>
                      </a:solidFill>
                      <a:prstDash val="solid"/>
                      <a:round/>
                      <a:headEnd type="none" w="sm" len="sm"/>
                      <a:tailEnd type="none" w="sm" len="sm"/>
                    </a:lnL>
                    <a:lnR w="114300" cap="flat" cmpd="sng">
                      <a:solidFill>
                        <a:schemeClr val="lt1"/>
                      </a:solidFill>
                      <a:prstDash val="solid"/>
                      <a:round/>
                      <a:headEnd type="none" w="sm" len="sm"/>
                      <a:tailEnd type="none" w="sm" len="sm"/>
                    </a:lnR>
                    <a:lnT w="114300" cap="flat" cmpd="sng">
                      <a:solidFill>
                        <a:schemeClr val="lt1"/>
                      </a:solidFill>
                      <a:prstDash val="solid"/>
                      <a:round/>
                      <a:headEnd type="none" w="sm" len="sm"/>
                      <a:tailEnd type="none" w="sm" len="sm"/>
                    </a:lnT>
                    <a:lnB w="114300" cap="flat" cmpd="sng">
                      <a:solidFill>
                        <a:schemeClr val="lt1"/>
                      </a:solidFill>
                      <a:prstDash val="solid"/>
                      <a:round/>
                      <a:headEnd type="none" w="sm" len="sm"/>
                      <a:tailEnd type="none" w="sm" len="sm"/>
                    </a:lnB>
                    <a:solidFill>
                      <a:srgbClr val="D5D5D5"/>
                    </a:solidFill>
                  </a:tcPr>
                </a:tc>
                <a:extLst>
                  <a:ext uri="{0D108BD9-81ED-4DB2-BD59-A6C34878D82A}">
                    <a16:rowId xmlns:a16="http://schemas.microsoft.com/office/drawing/2014/main" val="10000"/>
                  </a:ext>
                </a:extLst>
              </a:tr>
              <a:tr h="1794850">
                <a:tc>
                  <a:txBody>
                    <a:bodyPr/>
                    <a:lstStyle/>
                    <a:p>
                      <a:pPr marL="0" lvl="0" indent="0" algn="ctr" rtl="0">
                        <a:spcBef>
                          <a:spcPts val="0"/>
                        </a:spcBef>
                        <a:spcAft>
                          <a:spcPts val="0"/>
                        </a:spcAft>
                        <a:buNone/>
                      </a:pPr>
                      <a:r>
                        <a:rPr lang="en" b="1"/>
                        <a:t>Co-plan with Host Teacher</a:t>
                      </a:r>
                      <a:endParaRPr b="1"/>
                    </a:p>
                  </a:txBody>
                  <a:tcPr marL="91425" marR="91425" marT="91425" marB="91425" anchor="ctr">
                    <a:lnL w="114300" cap="flat" cmpd="sng">
                      <a:solidFill>
                        <a:schemeClr val="lt1"/>
                      </a:solidFill>
                      <a:prstDash val="solid"/>
                      <a:round/>
                      <a:headEnd type="none" w="sm" len="sm"/>
                      <a:tailEnd type="none" w="sm" len="sm"/>
                    </a:lnL>
                    <a:lnR w="114300" cap="flat" cmpd="sng">
                      <a:solidFill>
                        <a:schemeClr val="lt1"/>
                      </a:solidFill>
                      <a:prstDash val="solid"/>
                      <a:round/>
                      <a:headEnd type="none" w="sm" len="sm"/>
                      <a:tailEnd type="none" w="sm" len="sm"/>
                    </a:lnR>
                    <a:lnT w="114300" cap="flat" cmpd="sng">
                      <a:solidFill>
                        <a:schemeClr val="lt1"/>
                      </a:solidFill>
                      <a:prstDash val="solid"/>
                      <a:round/>
                      <a:headEnd type="none" w="sm" len="sm"/>
                      <a:tailEnd type="none" w="sm" len="sm"/>
                    </a:lnT>
                    <a:lnB w="114300" cap="flat" cmpd="sng">
                      <a:solidFill>
                        <a:schemeClr val="lt1"/>
                      </a:solidFill>
                      <a:prstDash val="solid"/>
                      <a:round/>
                      <a:headEnd type="none" w="sm" len="sm"/>
                      <a:tailEnd type="none" w="sm" len="sm"/>
                    </a:lnB>
                    <a:solidFill>
                      <a:srgbClr val="D5D5D5"/>
                    </a:solidFill>
                  </a:tcPr>
                </a:tc>
                <a:tc>
                  <a:txBody>
                    <a:bodyPr/>
                    <a:lstStyle/>
                    <a:p>
                      <a:pPr marL="0" lvl="0" indent="0" algn="ctr" rtl="0">
                        <a:spcBef>
                          <a:spcPts val="0"/>
                        </a:spcBef>
                        <a:spcAft>
                          <a:spcPts val="0"/>
                        </a:spcAft>
                        <a:buNone/>
                      </a:pPr>
                      <a:r>
                        <a:rPr lang="en" b="1"/>
                        <a:t>Lead whole group instruction with increasing responsibility throughout the year</a:t>
                      </a:r>
                      <a:endParaRPr b="1"/>
                    </a:p>
                  </a:txBody>
                  <a:tcPr marL="91425" marR="91425" marT="91425" marB="91425" anchor="ctr">
                    <a:lnL w="114300" cap="flat" cmpd="sng">
                      <a:solidFill>
                        <a:schemeClr val="lt1"/>
                      </a:solidFill>
                      <a:prstDash val="solid"/>
                      <a:round/>
                      <a:headEnd type="none" w="sm" len="sm"/>
                      <a:tailEnd type="none" w="sm" len="sm"/>
                    </a:lnL>
                    <a:lnR w="114300" cap="flat" cmpd="sng">
                      <a:solidFill>
                        <a:schemeClr val="lt1"/>
                      </a:solidFill>
                      <a:prstDash val="solid"/>
                      <a:round/>
                      <a:headEnd type="none" w="sm" len="sm"/>
                      <a:tailEnd type="none" w="sm" len="sm"/>
                    </a:lnR>
                    <a:lnT w="114300" cap="flat" cmpd="sng">
                      <a:solidFill>
                        <a:schemeClr val="lt1"/>
                      </a:solidFill>
                      <a:prstDash val="solid"/>
                      <a:round/>
                      <a:headEnd type="none" w="sm" len="sm"/>
                      <a:tailEnd type="none" w="sm" len="sm"/>
                    </a:lnT>
                    <a:lnB w="114300" cap="flat" cmpd="sng">
                      <a:solidFill>
                        <a:schemeClr val="lt1"/>
                      </a:solidFill>
                      <a:prstDash val="solid"/>
                      <a:round/>
                      <a:headEnd type="none" w="sm" len="sm"/>
                      <a:tailEnd type="none" w="sm" len="sm"/>
                    </a:lnB>
                    <a:solidFill>
                      <a:srgbClr val="D5D5D5"/>
                    </a:solidFill>
                  </a:tcPr>
                </a:tc>
                <a:tc>
                  <a:txBody>
                    <a:bodyPr/>
                    <a:lstStyle/>
                    <a:p>
                      <a:pPr marL="0" lvl="0" indent="0" algn="ctr" rtl="0">
                        <a:spcBef>
                          <a:spcPts val="0"/>
                        </a:spcBef>
                        <a:spcAft>
                          <a:spcPts val="0"/>
                        </a:spcAft>
                        <a:buNone/>
                      </a:pPr>
                      <a:r>
                        <a:rPr lang="en" b="1"/>
                        <a:t>Work the calendar days and hours of the assigned school and Host Teacher</a:t>
                      </a:r>
                      <a:endParaRPr b="1"/>
                    </a:p>
                  </a:txBody>
                  <a:tcPr marL="91425" marR="91425" marT="91425" marB="91425" anchor="ctr">
                    <a:lnL w="114300" cap="flat" cmpd="sng">
                      <a:solidFill>
                        <a:schemeClr val="lt1"/>
                      </a:solidFill>
                      <a:prstDash val="solid"/>
                      <a:round/>
                      <a:headEnd type="none" w="sm" len="sm"/>
                      <a:tailEnd type="none" w="sm" len="sm"/>
                    </a:lnL>
                    <a:lnR w="114300" cap="flat" cmpd="sng">
                      <a:solidFill>
                        <a:schemeClr val="lt1"/>
                      </a:solidFill>
                      <a:prstDash val="solid"/>
                      <a:round/>
                      <a:headEnd type="none" w="sm" len="sm"/>
                      <a:tailEnd type="none" w="sm" len="sm"/>
                    </a:lnR>
                    <a:lnT w="114300" cap="flat" cmpd="sng">
                      <a:solidFill>
                        <a:schemeClr val="lt1"/>
                      </a:solidFill>
                      <a:prstDash val="solid"/>
                      <a:round/>
                      <a:headEnd type="none" w="sm" len="sm"/>
                      <a:tailEnd type="none" w="sm" len="sm"/>
                    </a:lnT>
                    <a:lnB w="114300" cap="flat" cmpd="sng">
                      <a:solidFill>
                        <a:schemeClr val="lt1"/>
                      </a:solidFill>
                      <a:prstDash val="solid"/>
                      <a:round/>
                      <a:headEnd type="none" w="sm" len="sm"/>
                      <a:tailEnd type="none" w="sm" len="sm"/>
                    </a:lnB>
                    <a:solidFill>
                      <a:srgbClr val="D5D5D5"/>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0"/>
          <p:cNvSpPr txBox="1">
            <a:spLocks noGrp="1"/>
          </p:cNvSpPr>
          <p:nvPr>
            <p:ph type="title"/>
          </p:nvPr>
        </p:nvSpPr>
        <p:spPr>
          <a:xfrm>
            <a:off x="1163325" y="226025"/>
            <a:ext cx="7351500" cy="9942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About Goose Creek CISD</a:t>
            </a:r>
            <a:endParaRPr/>
          </a:p>
        </p:txBody>
      </p:sp>
      <p:sp>
        <p:nvSpPr>
          <p:cNvPr id="144" name="Google Shape;144;p20"/>
          <p:cNvSpPr txBox="1">
            <a:spLocks noGrp="1"/>
          </p:cNvSpPr>
          <p:nvPr>
            <p:ph type="body" idx="2"/>
          </p:nvPr>
        </p:nvSpPr>
        <p:spPr>
          <a:xfrm>
            <a:off x="1414650" y="1338725"/>
            <a:ext cx="3626700" cy="1143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Lorenzo De Zavala Elementary</a:t>
            </a:r>
            <a:endParaRPr/>
          </a:p>
          <a:p>
            <a:pPr marL="0" lvl="0" indent="0" algn="l" rtl="0">
              <a:spcBef>
                <a:spcPts val="300"/>
              </a:spcBef>
              <a:spcAft>
                <a:spcPts val="0"/>
              </a:spcAft>
              <a:buNone/>
            </a:pPr>
            <a:r>
              <a:rPr lang="en"/>
              <a:t>K-5 Campus</a:t>
            </a:r>
            <a:endParaRPr/>
          </a:p>
          <a:p>
            <a:pPr marL="0" lvl="0" indent="0" algn="l" rtl="0">
              <a:spcBef>
                <a:spcPts val="300"/>
              </a:spcBef>
              <a:spcAft>
                <a:spcPts val="0"/>
              </a:spcAft>
              <a:buNone/>
            </a:pPr>
            <a:r>
              <a:rPr lang="en"/>
              <a:t>Principal Leah Abbate</a:t>
            </a:r>
            <a:endParaRPr/>
          </a:p>
          <a:p>
            <a:pPr marL="0" lvl="0" indent="0" algn="l" rtl="0">
              <a:spcBef>
                <a:spcPts val="300"/>
              </a:spcBef>
              <a:spcAft>
                <a:spcPts val="300"/>
              </a:spcAft>
              <a:buNone/>
            </a:pPr>
            <a:endParaRPr/>
          </a:p>
        </p:txBody>
      </p:sp>
      <p:pic>
        <p:nvPicPr>
          <p:cNvPr id="145" name="Google Shape;145;p20"/>
          <p:cNvPicPr preferRelativeResize="0"/>
          <p:nvPr/>
        </p:nvPicPr>
        <p:blipFill>
          <a:blip r:embed="rId3">
            <a:alphaModFix/>
          </a:blip>
          <a:stretch>
            <a:fillRect/>
          </a:stretch>
        </p:blipFill>
        <p:spPr>
          <a:xfrm>
            <a:off x="176400" y="1375200"/>
            <a:ext cx="1238250" cy="1143000"/>
          </a:xfrm>
          <a:prstGeom prst="rect">
            <a:avLst/>
          </a:prstGeom>
          <a:noFill/>
          <a:ln>
            <a:noFill/>
          </a:ln>
        </p:spPr>
      </p:pic>
      <p:pic>
        <p:nvPicPr>
          <p:cNvPr id="146" name="Google Shape;146;p20"/>
          <p:cNvPicPr preferRelativeResize="0"/>
          <p:nvPr/>
        </p:nvPicPr>
        <p:blipFill>
          <a:blip r:embed="rId4">
            <a:alphaModFix/>
          </a:blip>
          <a:stretch>
            <a:fillRect/>
          </a:stretch>
        </p:blipFill>
        <p:spPr>
          <a:xfrm>
            <a:off x="295450" y="2840375"/>
            <a:ext cx="1000125" cy="1181100"/>
          </a:xfrm>
          <a:prstGeom prst="rect">
            <a:avLst/>
          </a:prstGeom>
          <a:noFill/>
          <a:ln>
            <a:noFill/>
          </a:ln>
        </p:spPr>
      </p:pic>
      <p:sp>
        <p:nvSpPr>
          <p:cNvPr id="147" name="Google Shape;147;p20"/>
          <p:cNvSpPr txBox="1">
            <a:spLocks noGrp="1"/>
          </p:cNvSpPr>
          <p:nvPr>
            <p:ph type="body" idx="2"/>
          </p:nvPr>
        </p:nvSpPr>
        <p:spPr>
          <a:xfrm>
            <a:off x="1521475" y="2859425"/>
            <a:ext cx="3626700" cy="1143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Stephen F. Austin Elementary</a:t>
            </a:r>
            <a:endParaRPr/>
          </a:p>
          <a:p>
            <a:pPr marL="0" lvl="0" indent="0" algn="l" rtl="0">
              <a:spcBef>
                <a:spcPts val="300"/>
              </a:spcBef>
              <a:spcAft>
                <a:spcPts val="0"/>
              </a:spcAft>
              <a:buNone/>
            </a:pPr>
            <a:r>
              <a:rPr lang="en"/>
              <a:t>K-5 Campus</a:t>
            </a:r>
            <a:endParaRPr/>
          </a:p>
          <a:p>
            <a:pPr marL="0" lvl="0" indent="0" algn="l" rtl="0">
              <a:spcBef>
                <a:spcPts val="300"/>
              </a:spcBef>
              <a:spcAft>
                <a:spcPts val="0"/>
              </a:spcAft>
              <a:buNone/>
            </a:pPr>
            <a:r>
              <a:rPr lang="en"/>
              <a:t>Principal Amy Henderson</a:t>
            </a:r>
            <a:endParaRPr/>
          </a:p>
          <a:p>
            <a:pPr marL="0" lvl="0" indent="0" algn="l" rtl="0">
              <a:spcBef>
                <a:spcPts val="300"/>
              </a:spcBef>
              <a:spcAft>
                <a:spcPts val="300"/>
              </a:spcAft>
              <a:buNone/>
            </a:pPr>
            <a:endParaRPr/>
          </a:p>
        </p:txBody>
      </p:sp>
      <p:sp>
        <p:nvSpPr>
          <p:cNvPr id="148" name="Google Shape;148;p20"/>
          <p:cNvSpPr txBox="1"/>
          <p:nvPr/>
        </p:nvSpPr>
        <p:spPr>
          <a:xfrm>
            <a:off x="5789075" y="1358375"/>
            <a:ext cx="2871900" cy="264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rgbClr val="434343"/>
                </a:solidFill>
                <a:latin typeface="Roboto"/>
                <a:ea typeface="Roboto"/>
                <a:cs typeface="Roboto"/>
                <a:sym typeface="Roboto"/>
              </a:rPr>
              <a:t>A great place to learn, </a:t>
            </a:r>
            <a:endParaRPr sz="1800">
              <a:solidFill>
                <a:srgbClr val="434343"/>
              </a:solidFill>
              <a:latin typeface="Roboto"/>
              <a:ea typeface="Roboto"/>
              <a:cs typeface="Roboto"/>
              <a:sym typeface="Roboto"/>
            </a:endParaRPr>
          </a:p>
          <a:p>
            <a:pPr marL="0" lvl="0" indent="0" algn="ctr" rtl="0">
              <a:spcBef>
                <a:spcPts val="0"/>
              </a:spcBef>
              <a:spcAft>
                <a:spcPts val="0"/>
              </a:spcAft>
              <a:buNone/>
            </a:pPr>
            <a:r>
              <a:rPr lang="en" sz="1800">
                <a:solidFill>
                  <a:srgbClr val="434343"/>
                </a:solidFill>
                <a:latin typeface="Roboto"/>
                <a:ea typeface="Roboto"/>
                <a:cs typeface="Roboto"/>
                <a:sym typeface="Roboto"/>
              </a:rPr>
              <a:t>a great place to work!</a:t>
            </a:r>
            <a:endParaRPr sz="1800">
              <a:solidFill>
                <a:srgbClr val="434343"/>
              </a:solidFill>
              <a:latin typeface="Roboto"/>
              <a:ea typeface="Roboto"/>
              <a:cs typeface="Roboto"/>
              <a:sym typeface="Roboto"/>
            </a:endParaRPr>
          </a:p>
          <a:p>
            <a:pPr marL="0" lvl="0" indent="0" algn="ctr" rtl="0">
              <a:spcBef>
                <a:spcPts val="0"/>
              </a:spcBef>
              <a:spcAft>
                <a:spcPts val="0"/>
              </a:spcAft>
              <a:buNone/>
            </a:pPr>
            <a:endParaRPr sz="1800">
              <a:solidFill>
                <a:srgbClr val="434343"/>
              </a:solidFill>
              <a:latin typeface="Roboto"/>
              <a:ea typeface="Roboto"/>
              <a:cs typeface="Roboto"/>
              <a:sym typeface="Roboto"/>
            </a:endParaRPr>
          </a:p>
          <a:p>
            <a:pPr marL="0" lvl="0" indent="0" algn="ctr" rtl="0">
              <a:spcBef>
                <a:spcPts val="0"/>
              </a:spcBef>
              <a:spcAft>
                <a:spcPts val="0"/>
              </a:spcAft>
              <a:buNone/>
            </a:pPr>
            <a:r>
              <a:rPr lang="en" sz="1800">
                <a:solidFill>
                  <a:srgbClr val="434343"/>
                </a:solidFill>
                <a:latin typeface="Roboto"/>
                <a:ea typeface="Roboto"/>
                <a:cs typeface="Roboto"/>
                <a:sym typeface="Roboto"/>
              </a:rPr>
              <a:t>*Competitive starting teacher pay</a:t>
            </a:r>
            <a:endParaRPr sz="1800">
              <a:solidFill>
                <a:srgbClr val="434343"/>
              </a:solidFill>
              <a:latin typeface="Roboto"/>
              <a:ea typeface="Roboto"/>
              <a:cs typeface="Roboto"/>
              <a:sym typeface="Roboto"/>
            </a:endParaRPr>
          </a:p>
          <a:p>
            <a:pPr marL="0" lvl="0" indent="0" algn="ctr" rtl="0">
              <a:spcBef>
                <a:spcPts val="0"/>
              </a:spcBef>
              <a:spcAft>
                <a:spcPts val="0"/>
              </a:spcAft>
              <a:buNone/>
            </a:pPr>
            <a:r>
              <a:rPr lang="en" sz="1800">
                <a:solidFill>
                  <a:srgbClr val="434343"/>
                </a:solidFill>
                <a:latin typeface="Roboto"/>
                <a:ea typeface="Roboto"/>
                <a:cs typeface="Roboto"/>
                <a:sym typeface="Roboto"/>
              </a:rPr>
              <a:t>*Employee Wellness Center</a:t>
            </a:r>
            <a:endParaRPr sz="1800">
              <a:solidFill>
                <a:srgbClr val="434343"/>
              </a:solidFill>
              <a:latin typeface="Roboto"/>
              <a:ea typeface="Roboto"/>
              <a:cs typeface="Roboto"/>
              <a:sym typeface="Roboto"/>
            </a:endParaRPr>
          </a:p>
          <a:p>
            <a:pPr marL="0" lvl="0" indent="0" algn="ctr" rtl="0">
              <a:spcBef>
                <a:spcPts val="0"/>
              </a:spcBef>
              <a:spcAft>
                <a:spcPts val="0"/>
              </a:spcAft>
              <a:buNone/>
            </a:pPr>
            <a:r>
              <a:rPr lang="en" sz="1800">
                <a:solidFill>
                  <a:srgbClr val="434343"/>
                </a:solidFill>
                <a:latin typeface="Roboto"/>
                <a:ea typeface="Roboto"/>
                <a:cs typeface="Roboto"/>
                <a:sym typeface="Roboto"/>
              </a:rPr>
              <a:t>*October and February Breaks</a:t>
            </a:r>
            <a:endParaRPr sz="1800">
              <a:solidFill>
                <a:srgbClr val="434343"/>
              </a:solidFill>
              <a:latin typeface="Roboto"/>
              <a:ea typeface="Roboto"/>
              <a:cs typeface="Roboto"/>
              <a:sym typeface="Roboto"/>
            </a:endParaRPr>
          </a:p>
          <a:p>
            <a:pPr marL="0" lvl="0" indent="0" algn="ctr" rtl="0">
              <a:spcBef>
                <a:spcPts val="0"/>
              </a:spcBef>
              <a:spcAft>
                <a:spcPts val="0"/>
              </a:spcAft>
              <a:buNone/>
            </a:pPr>
            <a:endParaRPr sz="1800">
              <a:solidFill>
                <a:srgbClr val="434343"/>
              </a:solidFill>
              <a:latin typeface="Roboto"/>
              <a:ea typeface="Roboto"/>
              <a:cs typeface="Roboto"/>
              <a:sym typeface="Roboto"/>
            </a:endParaRPr>
          </a:p>
          <a:p>
            <a:pPr marL="0" lvl="0" indent="0" algn="ctr" rtl="0">
              <a:spcBef>
                <a:spcPts val="0"/>
              </a:spcBef>
              <a:spcAft>
                <a:spcPts val="0"/>
              </a:spcAft>
              <a:buNone/>
            </a:pPr>
            <a:endParaRPr sz="1800">
              <a:solidFill>
                <a:srgbClr val="434343"/>
              </a:solidFill>
              <a:latin typeface="Roboto"/>
              <a:ea typeface="Roboto"/>
              <a:cs typeface="Roboto"/>
              <a:sym typeface="Roboto"/>
            </a:endParaRPr>
          </a:p>
        </p:txBody>
      </p:sp>
    </p:spTree>
  </p:cSld>
  <p:clrMapOvr>
    <a:masterClrMapping/>
  </p:clrMapOvr>
</p:sld>
</file>

<file path=ppt/theme/theme1.xml><?xml version="1.0" encoding="utf-8"?>
<a:theme xmlns:a="http://schemas.openxmlformats.org/drawingml/2006/main" name="USPREP Standard">
  <a:themeElements>
    <a:clrScheme name="Simple Light">
      <a:dk1>
        <a:srgbClr val="000000"/>
      </a:dk1>
      <a:lt1>
        <a:srgbClr val="FFFFFF"/>
      </a:lt1>
      <a:dk2>
        <a:srgbClr val="595959"/>
      </a:dk2>
      <a:lt2>
        <a:srgbClr val="EEEEEE"/>
      </a:lt2>
      <a:accent1>
        <a:srgbClr val="B12028"/>
      </a:accent1>
      <a:accent2>
        <a:srgbClr val="005487"/>
      </a:accent2>
      <a:accent3>
        <a:srgbClr val="9E9E9E"/>
      </a:accent3>
      <a:accent4>
        <a:srgbClr val="3399CC"/>
      </a:accent4>
      <a:accent5>
        <a:srgbClr val="F78E1E"/>
      </a:accent5>
      <a:accent6>
        <a:srgbClr val="FFD200"/>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TotalTime>
  <Words>1105</Words>
  <Application>Microsoft Office PowerPoint</Application>
  <PresentationFormat>On-screen Show (16:9)</PresentationFormat>
  <Paragraphs>137</Paragraphs>
  <Slides>18</Slides>
  <Notes>18</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Merriweather</vt:lpstr>
      <vt:lpstr>Merriweather Black</vt:lpstr>
      <vt:lpstr>Montserrat</vt:lpstr>
      <vt:lpstr>Arial</vt:lpstr>
      <vt:lpstr>Roboto Black</vt:lpstr>
      <vt:lpstr>Roboto</vt:lpstr>
      <vt:lpstr>Century Gothic</vt:lpstr>
      <vt:lpstr>USPREP Standard</vt:lpstr>
      <vt:lpstr>Yearlong Residency Pilot</vt:lpstr>
      <vt:lpstr>Welcome &amp; Introductions</vt:lpstr>
      <vt:lpstr>Welcome!</vt:lpstr>
      <vt:lpstr>Agenda</vt:lpstr>
      <vt:lpstr>Overview  of the  UHCL  Residency Model </vt:lpstr>
      <vt:lpstr>UHCL Yearlong Residency </vt:lpstr>
      <vt:lpstr>Program Schedule: Goose Creek </vt:lpstr>
      <vt:lpstr>UHCL Resident Responsibilities</vt:lpstr>
      <vt:lpstr>About Goose Creek CISD</vt:lpstr>
      <vt:lpstr>Benefits of  UHCL Residency </vt:lpstr>
      <vt:lpstr>Why join a teacher residency?</vt:lpstr>
      <vt:lpstr>What does the Residency Offer?</vt:lpstr>
      <vt:lpstr>What does the Residency Offer?</vt:lpstr>
      <vt:lpstr>Application  Next Steps </vt:lpstr>
      <vt:lpstr>Who Should Apply?</vt:lpstr>
      <vt:lpstr>Application Timeline</vt:lpstr>
      <vt:lpstr>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Divoll, Kent A</dc:creator>
  <cp:lastModifiedBy>Divoll, Kent A</cp:lastModifiedBy>
  <cp:revision>1</cp:revision>
  <dcterms:modified xsi:type="dcterms:W3CDTF">2025-02-14T00:00:00Z</dcterms:modified>
</cp:coreProperties>
</file>