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2" r:id="rId2"/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983F28-EBCB-39F2-D9B2-C8F7E6E4E080}" name="Konecki, Abigail Kathryn" initials="KAK" userId="S::koneckia0915@uhcl.edu::31642551-9a8d-41ea-ae75-046e7dd2a780" providerId="AD"/>
  <p188:author id="{564FE938-A845-9D2E-A34D-2C57C7B8C290}" name="Lehardy, Robert K" initials="LRK" userId="S::robert.lehardy@unmc.edu::51158000-4df1-4525-a9a3-58e28b893e80" providerId="AD"/>
  <p188:author id="{7310108C-D6BE-D42C-D77E-5AA17C937C39}" name="Robert Lehardy" initials="RL" userId="S::lehardy@uhcl.edu::df30a6f4-d74a-4f05-a67d-f496bcc913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45B664"/>
    <a:srgbClr val="38D4D6"/>
    <a:srgbClr val="0078AD"/>
    <a:srgbClr val="43BEB9"/>
    <a:srgbClr val="3CA779"/>
    <a:srgbClr val="63666A"/>
    <a:srgbClr val="C1D72E"/>
    <a:srgbClr val="009051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029D0-D14D-4444-839A-697BC91C9D28}" v="127" dt="2023-02-16T17:51:10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75775"/>
  </p:normalViewPr>
  <p:slideViewPr>
    <p:cSldViewPr snapToGrid="0">
      <p:cViewPr varScale="1">
        <p:scale>
          <a:sx n="92" d="100"/>
          <a:sy n="92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Lehardy" userId="df30a6f4-d74a-4f05-a67d-f496bcc91330" providerId="ADAL" clId="{1E84F0A9-A6B0-1848-AB13-AC4ABD6AF320}"/>
    <pc:docChg chg="undo redo custSel addSld delSld modSld sldOrd addSection delSection modSection modShowInfo">
      <pc:chgData name="Robert Lehardy" userId="df30a6f4-d74a-4f05-a67d-f496bcc91330" providerId="ADAL" clId="{1E84F0A9-A6B0-1848-AB13-AC4ABD6AF320}" dt="2023-02-08T13:24:56.111" v="32358" actId="20577"/>
      <pc:docMkLst>
        <pc:docMk/>
      </pc:docMkLst>
      <pc:sldChg chg="del modTransition">
        <pc:chgData name="Robert Lehardy" userId="df30a6f4-d74a-4f05-a67d-f496bcc91330" providerId="ADAL" clId="{1E84F0A9-A6B0-1848-AB13-AC4ABD6AF320}" dt="2023-02-07T15:24:21.522" v="32120" actId="2696"/>
        <pc:sldMkLst>
          <pc:docMk/>
          <pc:sldMk cId="1865218817" sldId="256"/>
        </pc:sldMkLst>
      </pc:sldChg>
      <pc:sldChg chg="del modTransition">
        <pc:chgData name="Robert Lehardy" userId="df30a6f4-d74a-4f05-a67d-f496bcc91330" providerId="ADAL" clId="{1E84F0A9-A6B0-1848-AB13-AC4ABD6AF320}" dt="2023-02-07T15:24:21.522" v="32120" actId="2696"/>
        <pc:sldMkLst>
          <pc:docMk/>
          <pc:sldMk cId="1564342817" sldId="257"/>
        </pc:sldMkLst>
      </pc:sldChg>
      <pc:sldChg chg="delSp modSp mod ord modTransition modShow modNotesTx">
        <pc:chgData name="Robert Lehardy" userId="df30a6f4-d74a-4f05-a67d-f496bcc91330" providerId="ADAL" clId="{1E84F0A9-A6B0-1848-AB13-AC4ABD6AF320}" dt="2023-02-08T13:24:56.111" v="32358" actId="20577"/>
        <pc:sldMkLst>
          <pc:docMk/>
          <pc:sldMk cId="3816202469" sldId="258"/>
        </pc:sldMkLst>
        <pc:spChg chg="mod">
          <ac:chgData name="Robert Lehardy" userId="df30a6f4-d74a-4f05-a67d-f496bcc91330" providerId="ADAL" clId="{1E84F0A9-A6B0-1848-AB13-AC4ABD6AF320}" dt="2023-02-06T17:25:07.151" v="26372" actId="20577"/>
          <ac:spMkLst>
            <pc:docMk/>
            <pc:sldMk cId="3816202469" sldId="258"/>
            <ac:spMk id="2" creationId="{00000000-0000-0000-0000-000000000000}"/>
          </ac:spMkLst>
        </pc:spChg>
        <pc:spChg chg="del mod">
          <ac:chgData name="Robert Lehardy" userId="df30a6f4-d74a-4f05-a67d-f496bcc91330" providerId="ADAL" clId="{1E84F0A9-A6B0-1848-AB13-AC4ABD6AF320}" dt="2023-02-01T13:56:09.067" v="7793" actId="478"/>
          <ac:spMkLst>
            <pc:docMk/>
            <pc:sldMk cId="3816202469" sldId="258"/>
            <ac:spMk id="5" creationId="{00000000-0000-0000-0000-000000000000}"/>
          </ac:spMkLst>
        </pc:spChg>
        <pc:cxnChg chg="del">
          <ac:chgData name="Robert Lehardy" userId="df30a6f4-d74a-4f05-a67d-f496bcc91330" providerId="ADAL" clId="{1E84F0A9-A6B0-1848-AB13-AC4ABD6AF320}" dt="2023-02-01T13:56:09.770" v="7794" actId="478"/>
          <ac:cxnSpMkLst>
            <pc:docMk/>
            <pc:sldMk cId="3816202469" sldId="258"/>
            <ac:cxnSpMk id="3" creationId="{00000000-0000-0000-0000-000000000000}"/>
          </ac:cxnSpMkLst>
        </pc:cxnChg>
      </pc:sldChg>
      <pc:sldChg chg="add del mod modShow">
        <pc:chgData name="Robert Lehardy" userId="df30a6f4-d74a-4f05-a67d-f496bcc91330" providerId="ADAL" clId="{1E84F0A9-A6B0-1848-AB13-AC4ABD6AF320}" dt="2023-02-02T21:57:34.985" v="11266" actId="2696"/>
        <pc:sldMkLst>
          <pc:docMk/>
          <pc:sldMk cId="3732927562" sldId="259"/>
        </pc:sldMkLst>
      </pc:sldChg>
      <pc:sldChg chg="add del mod modShow">
        <pc:chgData name="Robert Lehardy" userId="df30a6f4-d74a-4f05-a67d-f496bcc91330" providerId="ADAL" clId="{1E84F0A9-A6B0-1848-AB13-AC4ABD6AF320}" dt="2023-02-02T21:57:34.985" v="11266" actId="2696"/>
        <pc:sldMkLst>
          <pc:docMk/>
          <pc:sldMk cId="1904317334" sldId="260"/>
        </pc:sldMkLst>
      </pc:sldChg>
      <pc:sldChg chg="modSp add del mod modShow">
        <pc:chgData name="Robert Lehardy" userId="df30a6f4-d74a-4f05-a67d-f496bcc91330" providerId="ADAL" clId="{1E84F0A9-A6B0-1848-AB13-AC4ABD6AF320}" dt="2023-02-02T21:57:34.985" v="11266" actId="2696"/>
        <pc:sldMkLst>
          <pc:docMk/>
          <pc:sldMk cId="2989550602" sldId="261"/>
        </pc:sldMkLst>
        <pc:spChg chg="mod">
          <ac:chgData name="Robert Lehardy" userId="df30a6f4-d74a-4f05-a67d-f496bcc91330" providerId="ADAL" clId="{1E84F0A9-A6B0-1848-AB13-AC4ABD6AF320}" dt="2023-02-01T13:52:37.401" v="7779" actId="27636"/>
          <ac:spMkLst>
            <pc:docMk/>
            <pc:sldMk cId="2989550602" sldId="261"/>
            <ac:spMk id="2" creationId="{00000000-0000-0000-0000-000000000000}"/>
          </ac:spMkLst>
        </pc:spChg>
      </pc:sldChg>
      <pc:sldChg chg="add del mod modShow">
        <pc:chgData name="Robert Lehardy" userId="df30a6f4-d74a-4f05-a67d-f496bcc91330" providerId="ADAL" clId="{1E84F0A9-A6B0-1848-AB13-AC4ABD6AF320}" dt="2023-02-02T21:57:34.985" v="11266" actId="2696"/>
        <pc:sldMkLst>
          <pc:docMk/>
          <pc:sldMk cId="2115249043" sldId="262"/>
        </pc:sldMkLst>
      </pc:sldChg>
      <pc:sldChg chg="add del mod modShow">
        <pc:chgData name="Robert Lehardy" userId="df30a6f4-d74a-4f05-a67d-f496bcc91330" providerId="ADAL" clId="{1E84F0A9-A6B0-1848-AB13-AC4ABD6AF320}" dt="2023-02-02T21:57:34.985" v="11266" actId="2696"/>
        <pc:sldMkLst>
          <pc:docMk/>
          <pc:sldMk cId="244577673" sldId="263"/>
        </pc:sldMkLst>
      </pc:sldChg>
      <pc:sldChg chg="add del mod modShow">
        <pc:chgData name="Robert Lehardy" userId="df30a6f4-d74a-4f05-a67d-f496bcc91330" providerId="ADAL" clId="{1E84F0A9-A6B0-1848-AB13-AC4ABD6AF320}" dt="2023-02-02T21:57:34.985" v="11266" actId="2696"/>
        <pc:sldMkLst>
          <pc:docMk/>
          <pc:sldMk cId="2471347144" sldId="264"/>
        </pc:sldMkLst>
      </pc:sldChg>
      <pc:sldChg chg="add del mod modShow">
        <pc:chgData name="Robert Lehardy" userId="df30a6f4-d74a-4f05-a67d-f496bcc91330" providerId="ADAL" clId="{1E84F0A9-A6B0-1848-AB13-AC4ABD6AF320}" dt="2023-02-02T21:57:34.985" v="11266" actId="2696"/>
        <pc:sldMkLst>
          <pc:docMk/>
          <pc:sldMk cId="3081342289" sldId="265"/>
        </pc:sldMkLst>
      </pc:sldChg>
      <pc:sldChg chg="add del mod modShow">
        <pc:chgData name="Robert Lehardy" userId="df30a6f4-d74a-4f05-a67d-f496bcc91330" providerId="ADAL" clId="{1E84F0A9-A6B0-1848-AB13-AC4ABD6AF320}" dt="2023-02-02T21:57:34.985" v="11266" actId="2696"/>
        <pc:sldMkLst>
          <pc:docMk/>
          <pc:sldMk cId="2006464810" sldId="266"/>
        </pc:sldMkLst>
      </pc:sldChg>
      <pc:sldChg chg="addSp delSp modSp mod ord modTransition addAnim delAnim modAnim delCm modCm modNotesTx">
        <pc:chgData name="Robert Lehardy" userId="df30a6f4-d74a-4f05-a67d-f496bcc91330" providerId="ADAL" clId="{1E84F0A9-A6B0-1848-AB13-AC4ABD6AF320}" dt="2023-02-07T15:39:48.471" v="32229" actId="20577"/>
        <pc:sldMkLst>
          <pc:docMk/>
          <pc:sldMk cId="1211775133" sldId="267"/>
        </pc:sldMkLst>
        <pc:graphicFrameChg chg="mod">
          <ac:chgData name="Robert Lehardy" userId="df30a6f4-d74a-4f05-a67d-f496bcc91330" providerId="ADAL" clId="{1E84F0A9-A6B0-1848-AB13-AC4ABD6AF320}" dt="2022-12-07T16:46:34.421" v="4646" actId="20577"/>
          <ac:graphicFrameMkLst>
            <pc:docMk/>
            <pc:sldMk cId="1211775133" sldId="267"/>
            <ac:graphicFrameMk id="6" creationId="{73A95E15-50D3-B46C-A2C0-F30F95B2F1AC}"/>
          </ac:graphicFrameMkLst>
        </pc:graphicFrameChg>
        <pc:picChg chg="add del mod">
          <ac:chgData name="Robert Lehardy" userId="df30a6f4-d74a-4f05-a67d-f496bcc91330" providerId="ADAL" clId="{1E84F0A9-A6B0-1848-AB13-AC4ABD6AF320}" dt="2022-12-02T17:56:22.482" v="1263" actId="478"/>
          <ac:picMkLst>
            <pc:docMk/>
            <pc:sldMk cId="1211775133" sldId="267"/>
            <ac:picMk id="2" creationId="{C9C63D3A-29D2-E78F-F4B3-31DB5BBA0E8C}"/>
          </ac:picMkLst>
        </pc:picChg>
        <pc:picChg chg="add del mod">
          <ac:chgData name="Robert Lehardy" userId="df30a6f4-d74a-4f05-a67d-f496bcc91330" providerId="ADAL" clId="{1E84F0A9-A6B0-1848-AB13-AC4ABD6AF320}" dt="2022-12-02T17:58:16.203" v="1268" actId="478"/>
          <ac:picMkLst>
            <pc:docMk/>
            <pc:sldMk cId="1211775133" sldId="267"/>
            <ac:picMk id="3" creationId="{DDB46910-307E-C693-9E4B-C66879978F3A}"/>
          </ac:picMkLst>
        </pc:picChg>
        <pc:picChg chg="add del mod">
          <ac:chgData name="Robert Lehardy" userId="df30a6f4-d74a-4f05-a67d-f496bcc91330" providerId="ADAL" clId="{1E84F0A9-A6B0-1848-AB13-AC4ABD6AF320}" dt="2022-12-02T18:00:05.178" v="1274"/>
          <ac:picMkLst>
            <pc:docMk/>
            <pc:sldMk cId="1211775133" sldId="267"/>
            <ac:picMk id="4" creationId="{BFC884D0-63A7-B87C-CC86-53A75B8ABDAC}"/>
          </ac:picMkLst>
        </pc:picChg>
        <pc:picChg chg="add del mod">
          <ac:chgData name="Robert Lehardy" userId="df30a6f4-d74a-4f05-a67d-f496bcc91330" providerId="ADAL" clId="{1E84F0A9-A6B0-1848-AB13-AC4ABD6AF320}" dt="2023-02-03T16:28:07.381" v="18564" actId="478"/>
          <ac:picMkLst>
            <pc:docMk/>
            <pc:sldMk cId="1211775133" sldId="267"/>
            <ac:picMk id="7" creationId="{DD1C6ACD-DB92-ED5C-94DD-94085ED9AEE6}"/>
          </ac:picMkLst>
        </pc:picChg>
      </pc:sldChg>
      <pc:sldChg chg="addSp delSp modSp mod ord modTransition delAnim delCm modCm modNotesTx">
        <pc:chgData name="Robert Lehardy" userId="df30a6f4-d74a-4f05-a67d-f496bcc91330" providerId="ADAL" clId="{1E84F0A9-A6B0-1848-AB13-AC4ABD6AF320}" dt="2023-02-07T15:37:53.468" v="32205"/>
        <pc:sldMkLst>
          <pc:docMk/>
          <pc:sldMk cId="42120747" sldId="271"/>
        </pc:sldMkLst>
        <pc:graphicFrameChg chg="mod">
          <ac:chgData name="Robert Lehardy" userId="df30a6f4-d74a-4f05-a67d-f496bcc91330" providerId="ADAL" clId="{1E84F0A9-A6B0-1848-AB13-AC4ABD6AF320}" dt="2023-02-07T15:14:03.479" v="31845" actId="20577"/>
          <ac:graphicFrameMkLst>
            <pc:docMk/>
            <pc:sldMk cId="42120747" sldId="271"/>
            <ac:graphicFrameMk id="6" creationId="{0FDEA129-046D-8ABF-1E08-EB15620C1A2B}"/>
          </ac:graphicFrameMkLst>
        </pc:graphicFrameChg>
        <pc:picChg chg="add del mod">
          <ac:chgData name="Robert Lehardy" userId="df30a6f4-d74a-4f05-a67d-f496bcc91330" providerId="ADAL" clId="{1E84F0A9-A6B0-1848-AB13-AC4ABD6AF320}" dt="2023-02-07T15:37:37.932" v="32204" actId="478"/>
          <ac:picMkLst>
            <pc:docMk/>
            <pc:sldMk cId="42120747" sldId="271"/>
            <ac:picMk id="3" creationId="{DF33A20B-E3B1-4169-A853-098933A680B2}"/>
          </ac:picMkLst>
        </pc:picChg>
        <pc:picChg chg="del mod">
          <ac:chgData name="Robert Lehardy" userId="df30a6f4-d74a-4f05-a67d-f496bcc91330" providerId="ADAL" clId="{1E84F0A9-A6B0-1848-AB13-AC4ABD6AF320}" dt="2023-02-03T15:47:08.923" v="16760" actId="478"/>
          <ac:picMkLst>
            <pc:docMk/>
            <pc:sldMk cId="42120747" sldId="271"/>
            <ac:picMk id="11" creationId="{A963EBA4-12BB-8157-F9CF-AB662752C742}"/>
          </ac:picMkLst>
        </pc:picChg>
      </pc:sldChg>
      <pc:sldChg chg="delSp modSp mod ord modTransition delAnim delCm modCm modNotesTx">
        <pc:chgData name="Robert Lehardy" userId="df30a6f4-d74a-4f05-a67d-f496bcc91330" providerId="ADAL" clId="{1E84F0A9-A6B0-1848-AB13-AC4ABD6AF320}" dt="2023-02-07T15:37:53.468" v="32205"/>
        <pc:sldMkLst>
          <pc:docMk/>
          <pc:sldMk cId="918834222" sldId="272"/>
        </pc:sldMkLst>
        <pc:graphicFrameChg chg="mod">
          <ac:chgData name="Robert Lehardy" userId="df30a6f4-d74a-4f05-a67d-f496bcc91330" providerId="ADAL" clId="{1E84F0A9-A6B0-1848-AB13-AC4ABD6AF320}" dt="2023-02-03T16:33:37.032" v="18724" actId="20577"/>
          <ac:graphicFrameMkLst>
            <pc:docMk/>
            <pc:sldMk cId="918834222" sldId="272"/>
            <ac:graphicFrameMk id="9" creationId="{1AFCC9E2-3B61-FA89-F815-20EE6BF4B932}"/>
          </ac:graphicFrameMkLst>
        </pc:graphicFrameChg>
        <pc:picChg chg="del mod">
          <ac:chgData name="Robert Lehardy" userId="df30a6f4-d74a-4f05-a67d-f496bcc91330" providerId="ADAL" clId="{1E84F0A9-A6B0-1848-AB13-AC4ABD6AF320}" dt="2023-02-03T16:32:38.029" v="18671" actId="478"/>
          <ac:picMkLst>
            <pc:docMk/>
            <pc:sldMk cId="918834222" sldId="272"/>
            <ac:picMk id="5" creationId="{D7732B2A-0AA7-B04F-2848-B21479D011C1}"/>
          </ac:picMkLst>
        </pc:picChg>
      </pc:sldChg>
      <pc:sldChg chg="addSp delSp modSp mod ord modTransition delAnim modAnim delCm modCm modNotesTx">
        <pc:chgData name="Robert Lehardy" userId="df30a6f4-d74a-4f05-a67d-f496bcc91330" providerId="ADAL" clId="{1E84F0A9-A6B0-1848-AB13-AC4ABD6AF320}" dt="2023-02-07T15:37:53.468" v="32205"/>
        <pc:sldMkLst>
          <pc:docMk/>
          <pc:sldMk cId="223171503" sldId="274"/>
        </pc:sldMkLst>
        <pc:spChg chg="mod">
          <ac:chgData name="Robert Lehardy" userId="df30a6f4-d74a-4f05-a67d-f496bcc91330" providerId="ADAL" clId="{1E84F0A9-A6B0-1848-AB13-AC4ABD6AF320}" dt="2023-02-03T16:22:17.261" v="18298" actId="20577"/>
          <ac:spMkLst>
            <pc:docMk/>
            <pc:sldMk cId="223171503" sldId="274"/>
            <ac:spMk id="2" creationId="{00000000-0000-0000-0000-000000000000}"/>
          </ac:spMkLst>
        </pc:spChg>
        <pc:graphicFrameChg chg="mod">
          <ac:chgData name="Robert Lehardy" userId="df30a6f4-d74a-4f05-a67d-f496bcc91330" providerId="ADAL" clId="{1E84F0A9-A6B0-1848-AB13-AC4ABD6AF320}" dt="2023-02-03T16:23:18.734" v="18393" actId="20577"/>
          <ac:graphicFrameMkLst>
            <pc:docMk/>
            <pc:sldMk cId="223171503" sldId="274"/>
            <ac:graphicFrameMk id="4" creationId="{058D99C0-E058-A7C0-AA5D-946A3E23B3B2}"/>
          </ac:graphicFrameMkLst>
        </pc:graphicFrameChg>
        <pc:picChg chg="add del mod">
          <ac:chgData name="Robert Lehardy" userId="df30a6f4-d74a-4f05-a67d-f496bcc91330" providerId="ADAL" clId="{1E84F0A9-A6B0-1848-AB13-AC4ABD6AF320}" dt="2022-12-02T18:03:56.990" v="1280"/>
          <ac:picMkLst>
            <pc:docMk/>
            <pc:sldMk cId="223171503" sldId="274"/>
            <ac:picMk id="3" creationId="{6758E8BF-BC7B-F5AA-815B-1BD83726FE0E}"/>
          </ac:picMkLst>
        </pc:picChg>
        <pc:picChg chg="add del mod">
          <ac:chgData name="Robert Lehardy" userId="df30a6f4-d74a-4f05-a67d-f496bcc91330" providerId="ADAL" clId="{1E84F0A9-A6B0-1848-AB13-AC4ABD6AF320}" dt="2022-12-02T18:04:17.869" v="1282"/>
          <ac:picMkLst>
            <pc:docMk/>
            <pc:sldMk cId="223171503" sldId="274"/>
            <ac:picMk id="5" creationId="{8759F3AF-CC92-5E05-EEE0-B0B1504BAE96}"/>
          </ac:picMkLst>
        </pc:picChg>
        <pc:picChg chg="add del mod">
          <ac:chgData name="Robert Lehardy" userId="df30a6f4-d74a-4f05-a67d-f496bcc91330" providerId="ADAL" clId="{1E84F0A9-A6B0-1848-AB13-AC4ABD6AF320}" dt="2023-02-03T16:25:04.170" v="18475" actId="478"/>
          <ac:picMkLst>
            <pc:docMk/>
            <pc:sldMk cId="223171503" sldId="274"/>
            <ac:picMk id="6" creationId="{D95CC781-DCDA-5716-E423-3777D933C153}"/>
          </ac:picMkLst>
        </pc:picChg>
      </pc:sldChg>
      <pc:sldChg chg="addSp delSp modSp mod ord modTransition delAnim modAnim delCm modCm modNotesTx">
        <pc:chgData name="Robert Lehardy" userId="df30a6f4-d74a-4f05-a67d-f496bcc91330" providerId="ADAL" clId="{1E84F0A9-A6B0-1848-AB13-AC4ABD6AF320}" dt="2023-02-07T15:37:53.468" v="32205"/>
        <pc:sldMkLst>
          <pc:docMk/>
          <pc:sldMk cId="3314049941" sldId="275"/>
        </pc:sldMkLst>
        <pc:picChg chg="add del mod">
          <ac:chgData name="Robert Lehardy" userId="df30a6f4-d74a-4f05-a67d-f496bcc91330" providerId="ADAL" clId="{1E84F0A9-A6B0-1848-AB13-AC4ABD6AF320}" dt="2022-12-02T18:06:33.900" v="1285" actId="478"/>
          <ac:picMkLst>
            <pc:docMk/>
            <pc:sldMk cId="3314049941" sldId="275"/>
            <ac:picMk id="3" creationId="{B522FD45-2FDD-40FC-C3EF-825AE9C88DDD}"/>
          </ac:picMkLst>
        </pc:picChg>
        <pc:picChg chg="add del mod">
          <ac:chgData name="Robert Lehardy" userId="df30a6f4-d74a-4f05-a67d-f496bcc91330" providerId="ADAL" clId="{1E84F0A9-A6B0-1848-AB13-AC4ABD6AF320}" dt="2022-12-02T18:06:51.911" v="1288"/>
          <ac:picMkLst>
            <pc:docMk/>
            <pc:sldMk cId="3314049941" sldId="275"/>
            <ac:picMk id="4" creationId="{4F17E09C-C0D7-52A9-CAB4-48F81FDE4986}"/>
          </ac:picMkLst>
        </pc:picChg>
        <pc:picChg chg="add del mod">
          <ac:chgData name="Robert Lehardy" userId="df30a6f4-d74a-4f05-a67d-f496bcc91330" providerId="ADAL" clId="{1E84F0A9-A6B0-1848-AB13-AC4ABD6AF320}" dt="2023-02-03T16:27:46.793" v="18559" actId="478"/>
          <ac:picMkLst>
            <pc:docMk/>
            <pc:sldMk cId="3314049941" sldId="275"/>
            <ac:picMk id="5" creationId="{3DE8CBB3-1E1F-B970-11E6-5EF74512D6F3}"/>
          </ac:picMkLst>
        </pc:picChg>
      </pc:sldChg>
      <pc:sldChg chg="delSp modSp add del mod ord modTransition delAnim modAnim addCm delCm modCm modNotesTx">
        <pc:chgData name="Robert Lehardy" userId="df30a6f4-d74a-4f05-a67d-f496bcc91330" providerId="ADAL" clId="{1E84F0A9-A6B0-1848-AB13-AC4ABD6AF320}" dt="2023-02-07T15:37:53.468" v="32205"/>
        <pc:sldMkLst>
          <pc:docMk/>
          <pc:sldMk cId="3463153776" sldId="276"/>
        </pc:sldMkLst>
        <pc:graphicFrameChg chg="mod">
          <ac:chgData name="Robert Lehardy" userId="df30a6f4-d74a-4f05-a67d-f496bcc91330" providerId="ADAL" clId="{1E84F0A9-A6B0-1848-AB13-AC4ABD6AF320}" dt="2023-02-06T15:47:37.319" v="25930" actId="12"/>
          <ac:graphicFrameMkLst>
            <pc:docMk/>
            <pc:sldMk cId="3463153776" sldId="276"/>
            <ac:graphicFrameMk id="8" creationId="{263A788D-45BA-C025-710C-7B431688A85F}"/>
          </ac:graphicFrameMkLst>
        </pc:graphicFrameChg>
        <pc:picChg chg="del mod">
          <ac:chgData name="Robert Lehardy" userId="df30a6f4-d74a-4f05-a67d-f496bcc91330" providerId="ADAL" clId="{1E84F0A9-A6B0-1848-AB13-AC4ABD6AF320}" dt="2023-02-03T15:02:45.228" v="14352" actId="478"/>
          <ac:picMkLst>
            <pc:docMk/>
            <pc:sldMk cId="3463153776" sldId="276"/>
            <ac:picMk id="12" creationId="{14D612CD-A5D9-4B5F-E6B1-6DB62604C366}"/>
          </ac:picMkLst>
        </pc:picChg>
      </pc:sldChg>
      <pc:sldChg chg="addSp delSp modSp mod ord modTransition delAnim modAnim addCm delCm modCm modNotesTx">
        <pc:chgData name="Robert Lehardy" userId="df30a6f4-d74a-4f05-a67d-f496bcc91330" providerId="ADAL" clId="{1E84F0A9-A6B0-1848-AB13-AC4ABD6AF320}" dt="2023-02-07T15:37:53.468" v="32205"/>
        <pc:sldMkLst>
          <pc:docMk/>
          <pc:sldMk cId="1302685171" sldId="277"/>
        </pc:sldMkLst>
        <pc:graphicFrameChg chg="mod">
          <ac:chgData name="Robert Lehardy" userId="df30a6f4-d74a-4f05-a67d-f496bcc91330" providerId="ADAL" clId="{1E84F0A9-A6B0-1848-AB13-AC4ABD6AF320}" dt="2023-02-03T15:21:16.425" v="15516" actId="20577"/>
          <ac:graphicFrameMkLst>
            <pc:docMk/>
            <pc:sldMk cId="1302685171" sldId="277"/>
            <ac:graphicFrameMk id="10" creationId="{5B811A57-C664-A8A1-7854-09541E858536}"/>
          </ac:graphicFrameMkLst>
        </pc:graphicFrameChg>
        <pc:picChg chg="add mod modCrop">
          <ac:chgData name="Robert Lehardy" userId="df30a6f4-d74a-4f05-a67d-f496bcc91330" providerId="ADAL" clId="{1E84F0A9-A6B0-1848-AB13-AC4ABD6AF320}" dt="2023-02-03T15:29:43.322" v="15563" actId="167"/>
          <ac:picMkLst>
            <pc:docMk/>
            <pc:sldMk cId="1302685171" sldId="277"/>
            <ac:picMk id="3" creationId="{C55F7CF9-79BA-7B46-0FDE-5E03F97DF906}"/>
          </ac:picMkLst>
        </pc:picChg>
        <pc:picChg chg="mod">
          <ac:chgData name="Robert Lehardy" userId="df30a6f4-d74a-4f05-a67d-f496bcc91330" providerId="ADAL" clId="{1E84F0A9-A6B0-1848-AB13-AC4ABD6AF320}" dt="2023-02-03T15:14:32.467" v="14947" actId="1076"/>
          <ac:picMkLst>
            <pc:docMk/>
            <pc:sldMk cId="1302685171" sldId="277"/>
            <ac:picMk id="12" creationId="{E79D5D21-2563-A46D-7B86-B29ECBAF6CDB}"/>
          </ac:picMkLst>
        </pc:picChg>
        <pc:picChg chg="mod">
          <ac:chgData name="Robert Lehardy" userId="df30a6f4-d74a-4f05-a67d-f496bcc91330" providerId="ADAL" clId="{1E84F0A9-A6B0-1848-AB13-AC4ABD6AF320}" dt="2023-02-03T15:14:47.622" v="14959" actId="1037"/>
          <ac:picMkLst>
            <pc:docMk/>
            <pc:sldMk cId="1302685171" sldId="277"/>
            <ac:picMk id="13" creationId="{E1962AC6-A454-2C43-2198-42A0491C3601}"/>
          </ac:picMkLst>
        </pc:picChg>
        <pc:picChg chg="mod">
          <ac:chgData name="Robert Lehardy" userId="df30a6f4-d74a-4f05-a67d-f496bcc91330" providerId="ADAL" clId="{1E84F0A9-A6B0-1848-AB13-AC4ABD6AF320}" dt="2023-02-03T15:14:37.186" v="14952" actId="1036"/>
          <ac:picMkLst>
            <pc:docMk/>
            <pc:sldMk cId="1302685171" sldId="277"/>
            <ac:picMk id="15" creationId="{1941C95D-2CE5-552F-4429-E7EB739D1E2A}"/>
          </ac:picMkLst>
        </pc:picChg>
        <pc:picChg chg="mod">
          <ac:chgData name="Robert Lehardy" userId="df30a6f4-d74a-4f05-a67d-f496bcc91330" providerId="ADAL" clId="{1E84F0A9-A6B0-1848-AB13-AC4ABD6AF320}" dt="2023-02-03T15:14:43.181" v="14954" actId="1037"/>
          <ac:picMkLst>
            <pc:docMk/>
            <pc:sldMk cId="1302685171" sldId="277"/>
            <ac:picMk id="19" creationId="{E678CFE5-CCD7-1A66-E9C8-977EA5568E41}"/>
          </ac:picMkLst>
        </pc:picChg>
        <pc:picChg chg="del mod">
          <ac:chgData name="Robert Lehardy" userId="df30a6f4-d74a-4f05-a67d-f496bcc91330" providerId="ADAL" clId="{1E84F0A9-A6B0-1848-AB13-AC4ABD6AF320}" dt="2023-02-03T15:03:01.909" v="14356" actId="478"/>
          <ac:picMkLst>
            <pc:docMk/>
            <pc:sldMk cId="1302685171" sldId="277"/>
            <ac:picMk id="27" creationId="{C354D47F-5D53-57A8-A9D3-17103F159265}"/>
          </ac:picMkLst>
        </pc:picChg>
      </pc:sldChg>
      <pc:sldChg chg="delSp modSp mod ord modTransition delAnim addCm delCm modCm modNotesTx">
        <pc:chgData name="Robert Lehardy" userId="df30a6f4-d74a-4f05-a67d-f496bcc91330" providerId="ADAL" clId="{1E84F0A9-A6B0-1848-AB13-AC4ABD6AF320}" dt="2023-02-07T15:39:17.233" v="32228" actId="20577"/>
        <pc:sldMkLst>
          <pc:docMk/>
          <pc:sldMk cId="1241700128" sldId="278"/>
        </pc:sldMkLst>
        <pc:spChg chg="mod">
          <ac:chgData name="Robert Lehardy" userId="df30a6f4-d74a-4f05-a67d-f496bcc91330" providerId="ADAL" clId="{1E84F0A9-A6B0-1848-AB13-AC4ABD6AF320}" dt="2023-02-03T15:53:00.484" v="17130" actId="20577"/>
          <ac:spMkLst>
            <pc:docMk/>
            <pc:sldMk cId="1241700128" sldId="278"/>
            <ac:spMk id="2" creationId="{00000000-0000-0000-0000-000000000000}"/>
          </ac:spMkLst>
        </pc:spChg>
        <pc:graphicFrameChg chg="mod">
          <ac:chgData name="Robert Lehardy" userId="df30a6f4-d74a-4f05-a67d-f496bcc91330" providerId="ADAL" clId="{1E84F0A9-A6B0-1848-AB13-AC4ABD6AF320}" dt="2023-02-03T15:53:27.687" v="17139" actId="20577"/>
          <ac:graphicFrameMkLst>
            <pc:docMk/>
            <pc:sldMk cId="1241700128" sldId="278"/>
            <ac:graphicFrameMk id="4" creationId="{23EAD130-5ECA-BCFC-39E4-5FB1DF524980}"/>
          </ac:graphicFrameMkLst>
        </pc:graphicFrameChg>
        <pc:picChg chg="del mod">
          <ac:chgData name="Robert Lehardy" userId="df30a6f4-d74a-4f05-a67d-f496bcc91330" providerId="ADAL" clId="{1E84F0A9-A6B0-1848-AB13-AC4ABD6AF320}" dt="2023-02-03T15:54:36.297" v="17189" actId="478"/>
          <ac:picMkLst>
            <pc:docMk/>
            <pc:sldMk cId="1241700128" sldId="278"/>
            <ac:picMk id="5" creationId="{F4925F2B-8F0C-6C3E-487D-2DA64EFB8AD8}"/>
          </ac:picMkLst>
        </pc:picChg>
      </pc:sldChg>
      <pc:sldChg chg="addSp delSp modSp mod ord modTransition delAnim modAnim addCm delCm modCm modNotesTx">
        <pc:chgData name="Robert Lehardy" userId="df30a6f4-d74a-4f05-a67d-f496bcc91330" providerId="ADAL" clId="{1E84F0A9-A6B0-1848-AB13-AC4ABD6AF320}" dt="2023-02-07T15:37:53.468" v="32205"/>
        <pc:sldMkLst>
          <pc:docMk/>
          <pc:sldMk cId="3142621076" sldId="279"/>
        </pc:sldMkLst>
        <pc:spChg chg="mod">
          <ac:chgData name="Robert Lehardy" userId="df30a6f4-d74a-4f05-a67d-f496bcc91330" providerId="ADAL" clId="{1E84F0A9-A6B0-1848-AB13-AC4ABD6AF320}" dt="2023-02-03T15:56:19.552" v="17238" actId="20577"/>
          <ac:spMkLst>
            <pc:docMk/>
            <pc:sldMk cId="3142621076" sldId="279"/>
            <ac:spMk id="2" creationId="{00000000-0000-0000-0000-000000000000}"/>
          </ac:spMkLst>
        </pc:spChg>
        <pc:spChg chg="add del mod">
          <ac:chgData name="Robert Lehardy" userId="df30a6f4-d74a-4f05-a67d-f496bcc91330" providerId="ADAL" clId="{1E84F0A9-A6B0-1848-AB13-AC4ABD6AF320}" dt="2022-12-02T17:58:45.896" v="1271"/>
          <ac:spMkLst>
            <pc:docMk/>
            <pc:sldMk cId="3142621076" sldId="279"/>
            <ac:spMk id="4" creationId="{6E424B1B-C446-91D5-F591-E17C2FE22E0B}"/>
          </ac:spMkLst>
        </pc:spChg>
        <pc:spChg chg="add del">
          <ac:chgData name="Robert Lehardy" userId="df30a6f4-d74a-4f05-a67d-f496bcc91330" providerId="ADAL" clId="{1E84F0A9-A6B0-1848-AB13-AC4ABD6AF320}" dt="2022-12-06T16:35:59.107" v="2578" actId="22"/>
          <ac:spMkLst>
            <pc:docMk/>
            <pc:sldMk cId="3142621076" sldId="279"/>
            <ac:spMk id="4" creationId="{77849913-1A41-1CD7-3E67-1A763E21268A}"/>
          </ac:spMkLst>
        </pc:spChg>
        <pc:spChg chg="add mod">
          <ac:chgData name="Robert Lehardy" userId="df30a6f4-d74a-4f05-a67d-f496bcc91330" providerId="ADAL" clId="{1E84F0A9-A6B0-1848-AB13-AC4ABD6AF320}" dt="2023-02-03T16:09:12.838" v="17751" actId="1076"/>
          <ac:spMkLst>
            <pc:docMk/>
            <pc:sldMk cId="3142621076" sldId="279"/>
            <ac:spMk id="8" creationId="{044230DA-AA34-B9D1-6BA1-D5CCDF7B24C3}"/>
          </ac:spMkLst>
        </pc:spChg>
        <pc:spChg chg="add mod">
          <ac:chgData name="Robert Lehardy" userId="df30a6f4-d74a-4f05-a67d-f496bcc91330" providerId="ADAL" clId="{1E84F0A9-A6B0-1848-AB13-AC4ABD6AF320}" dt="2023-02-03T16:09:12.838" v="17751" actId="1076"/>
          <ac:spMkLst>
            <pc:docMk/>
            <pc:sldMk cId="3142621076" sldId="279"/>
            <ac:spMk id="10" creationId="{397EF23A-5255-01F0-EAB8-871401D9BAD6}"/>
          </ac:spMkLst>
        </pc:spChg>
        <pc:spChg chg="add mod">
          <ac:chgData name="Robert Lehardy" userId="df30a6f4-d74a-4f05-a67d-f496bcc91330" providerId="ADAL" clId="{1E84F0A9-A6B0-1848-AB13-AC4ABD6AF320}" dt="2023-02-03T16:11:07.134" v="17775" actId="20577"/>
          <ac:spMkLst>
            <pc:docMk/>
            <pc:sldMk cId="3142621076" sldId="279"/>
            <ac:spMk id="11" creationId="{9FB6F5D5-05DC-F7DC-39D9-12308B8348E6}"/>
          </ac:spMkLst>
        </pc:spChg>
        <pc:graphicFrameChg chg="mod">
          <ac:chgData name="Robert Lehardy" userId="df30a6f4-d74a-4f05-a67d-f496bcc91330" providerId="ADAL" clId="{1E84F0A9-A6B0-1848-AB13-AC4ABD6AF320}" dt="2023-02-03T16:08:36.754" v="17745" actId="478"/>
          <ac:graphicFrameMkLst>
            <pc:docMk/>
            <pc:sldMk cId="3142621076" sldId="279"/>
            <ac:graphicFrameMk id="6" creationId="{575A2415-FA5A-0321-6FB8-694C33DFBA87}"/>
          </ac:graphicFrameMkLst>
        </pc:graphicFrameChg>
        <pc:picChg chg="add del mod">
          <ac:chgData name="Robert Lehardy" userId="df30a6f4-d74a-4f05-a67d-f496bcc91330" providerId="ADAL" clId="{1E84F0A9-A6B0-1848-AB13-AC4ABD6AF320}" dt="2022-12-02T17:56:25.358" v="1264" actId="478"/>
          <ac:picMkLst>
            <pc:docMk/>
            <pc:sldMk cId="3142621076" sldId="279"/>
            <ac:picMk id="3" creationId="{D594A4BD-CF98-FBC3-295F-F6B86FE6D624}"/>
          </ac:picMkLst>
        </pc:picChg>
        <pc:picChg chg="add del mod modCrop">
          <ac:chgData name="Robert Lehardy" userId="df30a6f4-d74a-4f05-a67d-f496bcc91330" providerId="ADAL" clId="{1E84F0A9-A6B0-1848-AB13-AC4ABD6AF320}" dt="2022-12-12T13:24:25.899" v="6914" actId="478"/>
          <ac:picMkLst>
            <pc:docMk/>
            <pc:sldMk cId="3142621076" sldId="279"/>
            <ac:picMk id="5" creationId="{8972BE63-E24A-4C4A-9978-943921C6538A}"/>
          </ac:picMkLst>
        </pc:picChg>
        <pc:picChg chg="add del mod">
          <ac:chgData name="Robert Lehardy" userId="df30a6f4-d74a-4f05-a67d-f496bcc91330" providerId="ADAL" clId="{1E84F0A9-A6B0-1848-AB13-AC4ABD6AF320}" dt="2022-12-06T16:40:37.392" v="2598"/>
          <ac:picMkLst>
            <pc:docMk/>
            <pc:sldMk cId="3142621076" sldId="279"/>
            <ac:picMk id="7" creationId="{DDD1D3A0-DEA6-09B0-9DEA-CC2F8EA26D27}"/>
          </ac:picMkLst>
        </pc:picChg>
        <pc:picChg chg="add del mod">
          <ac:chgData name="Robert Lehardy" userId="df30a6f4-d74a-4f05-a67d-f496bcc91330" providerId="ADAL" clId="{1E84F0A9-A6B0-1848-AB13-AC4ABD6AF320}" dt="2022-12-06T16:40:54.597" v="2600"/>
          <ac:picMkLst>
            <pc:docMk/>
            <pc:sldMk cId="3142621076" sldId="279"/>
            <ac:picMk id="8" creationId="{E9B3CF30-3E33-A021-9BC8-F13047248F64}"/>
          </ac:picMkLst>
        </pc:picChg>
        <pc:picChg chg="add del mod">
          <ac:chgData name="Robert Lehardy" userId="df30a6f4-d74a-4f05-a67d-f496bcc91330" providerId="ADAL" clId="{1E84F0A9-A6B0-1848-AB13-AC4ABD6AF320}" dt="2023-02-03T15:55:29.975" v="17200" actId="478"/>
          <ac:picMkLst>
            <pc:docMk/>
            <pc:sldMk cId="3142621076" sldId="279"/>
            <ac:picMk id="9" creationId="{1DA314A1-95E7-89F3-021C-3DACADCBD4BA}"/>
          </ac:picMkLst>
        </pc:picChg>
        <pc:cxnChg chg="add mod">
          <ac:chgData name="Robert Lehardy" userId="df30a6f4-d74a-4f05-a67d-f496bcc91330" providerId="ADAL" clId="{1E84F0A9-A6B0-1848-AB13-AC4ABD6AF320}" dt="2023-02-03T16:09:22.458" v="17753" actId="14100"/>
          <ac:cxnSpMkLst>
            <pc:docMk/>
            <pc:sldMk cId="3142621076" sldId="279"/>
            <ac:cxnSpMk id="4" creationId="{82E12FDE-A76B-D71E-B276-F779BF98E69D}"/>
          </ac:cxnSpMkLst>
        </pc:cxnChg>
        <pc:cxnChg chg="add mod">
          <ac:chgData name="Robert Lehardy" userId="df30a6f4-d74a-4f05-a67d-f496bcc91330" providerId="ADAL" clId="{1E84F0A9-A6B0-1848-AB13-AC4ABD6AF320}" dt="2023-02-03T16:09:34.394" v="17757" actId="14100"/>
          <ac:cxnSpMkLst>
            <pc:docMk/>
            <pc:sldMk cId="3142621076" sldId="279"/>
            <ac:cxnSpMk id="13" creationId="{824467AF-65AE-05F5-3C86-54D63B5C2AD0}"/>
          </ac:cxnSpMkLst>
        </pc:cxnChg>
      </pc:sldChg>
      <pc:sldChg chg="addSp delSp modSp mod ord modTransition delAnim modAnim delCm modCm modNotesTx">
        <pc:chgData name="Robert Lehardy" userId="df30a6f4-d74a-4f05-a67d-f496bcc91330" providerId="ADAL" clId="{1E84F0A9-A6B0-1848-AB13-AC4ABD6AF320}" dt="2023-02-07T15:43:04.012" v="32346" actId="20577"/>
        <pc:sldMkLst>
          <pc:docMk/>
          <pc:sldMk cId="3784535036" sldId="281"/>
        </pc:sldMkLst>
        <pc:spChg chg="mod">
          <ac:chgData name="Robert Lehardy" userId="df30a6f4-d74a-4f05-a67d-f496bcc91330" providerId="ADAL" clId="{1E84F0A9-A6B0-1848-AB13-AC4ABD6AF320}" dt="2023-02-03T16:12:07.854" v="17845" actId="20577"/>
          <ac:spMkLst>
            <pc:docMk/>
            <pc:sldMk cId="3784535036" sldId="281"/>
            <ac:spMk id="2" creationId="{00000000-0000-0000-0000-000000000000}"/>
          </ac:spMkLst>
        </pc:spChg>
        <pc:spChg chg="del">
          <ac:chgData name="Robert Lehardy" userId="df30a6f4-d74a-4f05-a67d-f496bcc91330" providerId="ADAL" clId="{1E84F0A9-A6B0-1848-AB13-AC4ABD6AF320}" dt="2022-12-02T18:08:49.298" v="1290" actId="478"/>
          <ac:spMkLst>
            <pc:docMk/>
            <pc:sldMk cId="3784535036" sldId="281"/>
            <ac:spMk id="6" creationId="{E5554640-D277-C18E-1370-536257ED31DE}"/>
          </ac:spMkLst>
        </pc:spChg>
        <pc:graphicFrameChg chg="mod">
          <ac:chgData name="Robert Lehardy" userId="df30a6f4-d74a-4f05-a67d-f496bcc91330" providerId="ADAL" clId="{1E84F0A9-A6B0-1848-AB13-AC4ABD6AF320}" dt="2023-02-03T16:15:48.606" v="18095" actId="20577"/>
          <ac:graphicFrameMkLst>
            <pc:docMk/>
            <pc:sldMk cId="3784535036" sldId="281"/>
            <ac:graphicFrameMk id="3" creationId="{4F93A74B-F5F2-1441-049A-1B3B15D391C1}"/>
          </ac:graphicFrameMkLst>
        </pc:graphicFrameChg>
        <pc:graphicFrameChg chg="mod">
          <ac:chgData name="Robert Lehardy" userId="df30a6f4-d74a-4f05-a67d-f496bcc91330" providerId="ADAL" clId="{1E84F0A9-A6B0-1848-AB13-AC4ABD6AF320}" dt="2023-02-03T16:19:32.243" v="18262" actId="20577"/>
          <ac:graphicFrameMkLst>
            <pc:docMk/>
            <pc:sldMk cId="3784535036" sldId="281"/>
            <ac:graphicFrameMk id="7" creationId="{AC989927-CF5E-0469-C167-0FDC86BEBC15}"/>
          </ac:graphicFrameMkLst>
        </pc:graphicFrameChg>
        <pc:picChg chg="add del mod">
          <ac:chgData name="Robert Lehardy" userId="df30a6f4-d74a-4f05-a67d-f496bcc91330" providerId="ADAL" clId="{1E84F0A9-A6B0-1848-AB13-AC4ABD6AF320}" dt="2022-12-02T18:03:01.576" v="1277" actId="478"/>
          <ac:picMkLst>
            <pc:docMk/>
            <pc:sldMk cId="3784535036" sldId="281"/>
            <ac:picMk id="4" creationId="{0A4FCF7C-D8EB-A31F-C0D3-8A6961F84F28}"/>
          </ac:picMkLst>
        </pc:picChg>
        <pc:picChg chg="add del mod">
          <ac:chgData name="Robert Lehardy" userId="df30a6f4-d74a-4f05-a67d-f496bcc91330" providerId="ADAL" clId="{1E84F0A9-A6B0-1848-AB13-AC4ABD6AF320}" dt="2023-01-26T19:10:15.438" v="7727"/>
          <ac:picMkLst>
            <pc:docMk/>
            <pc:sldMk cId="3784535036" sldId="281"/>
            <ac:picMk id="4" creationId="{35486582-7E37-BE22-F34A-D5B92E9CC532}"/>
          </ac:picMkLst>
        </pc:picChg>
        <pc:picChg chg="add del mod">
          <ac:chgData name="Robert Lehardy" userId="df30a6f4-d74a-4f05-a67d-f496bcc91330" providerId="ADAL" clId="{1E84F0A9-A6B0-1848-AB13-AC4ABD6AF320}" dt="2023-01-26T19:08:50.615" v="7724" actId="478"/>
          <ac:picMkLst>
            <pc:docMk/>
            <pc:sldMk cId="3784535036" sldId="281"/>
            <ac:picMk id="5" creationId="{4B5298BD-32FD-AA30-626B-554A8FE3D75D}"/>
          </ac:picMkLst>
        </pc:picChg>
        <pc:picChg chg="add del mod">
          <ac:chgData name="Robert Lehardy" userId="df30a6f4-d74a-4f05-a67d-f496bcc91330" providerId="ADAL" clId="{1E84F0A9-A6B0-1848-AB13-AC4ABD6AF320}" dt="2023-01-26T19:11:43.447" v="7732"/>
          <ac:picMkLst>
            <pc:docMk/>
            <pc:sldMk cId="3784535036" sldId="281"/>
            <ac:picMk id="6" creationId="{450DF300-58B8-3BBA-94A7-71C2809F4E1D}"/>
          </ac:picMkLst>
        </pc:picChg>
        <pc:picChg chg="add del mod">
          <ac:chgData name="Robert Lehardy" userId="df30a6f4-d74a-4f05-a67d-f496bcc91330" providerId="ADAL" clId="{1E84F0A9-A6B0-1848-AB13-AC4ABD6AF320}" dt="2023-01-26T19:12:21.928" v="7734"/>
          <ac:picMkLst>
            <pc:docMk/>
            <pc:sldMk cId="3784535036" sldId="281"/>
            <ac:picMk id="8" creationId="{85BE3B15-16FC-1767-3EB8-22781A2A792D}"/>
          </ac:picMkLst>
        </pc:picChg>
        <pc:picChg chg="add del mod">
          <ac:chgData name="Robert Lehardy" userId="df30a6f4-d74a-4f05-a67d-f496bcc91330" providerId="ADAL" clId="{1E84F0A9-A6B0-1848-AB13-AC4ABD6AF320}" dt="2023-01-26T19:12:54.434" v="7736"/>
          <ac:picMkLst>
            <pc:docMk/>
            <pc:sldMk cId="3784535036" sldId="281"/>
            <ac:picMk id="9" creationId="{2841777F-F798-1689-3C1C-1400E146565A}"/>
          </ac:picMkLst>
        </pc:picChg>
        <pc:picChg chg="add del mod">
          <ac:chgData name="Robert Lehardy" userId="df30a6f4-d74a-4f05-a67d-f496bcc91330" providerId="ADAL" clId="{1E84F0A9-A6B0-1848-AB13-AC4ABD6AF320}" dt="2023-01-26T19:13:35.268" v="7738"/>
          <ac:picMkLst>
            <pc:docMk/>
            <pc:sldMk cId="3784535036" sldId="281"/>
            <ac:picMk id="10" creationId="{FE9ADEE0-F784-1662-D7F0-DA9AE8991AB0}"/>
          </ac:picMkLst>
        </pc:picChg>
        <pc:picChg chg="add del mod">
          <ac:chgData name="Robert Lehardy" userId="df30a6f4-d74a-4f05-a67d-f496bcc91330" providerId="ADAL" clId="{1E84F0A9-A6B0-1848-AB13-AC4ABD6AF320}" dt="2023-01-26T19:15:03.196" v="7741"/>
          <ac:picMkLst>
            <pc:docMk/>
            <pc:sldMk cId="3784535036" sldId="281"/>
            <ac:picMk id="11" creationId="{CAB261E6-C56A-A07F-4C88-A4756B5A0406}"/>
          </ac:picMkLst>
        </pc:picChg>
        <pc:picChg chg="add del mod">
          <ac:chgData name="Robert Lehardy" userId="df30a6f4-d74a-4f05-a67d-f496bcc91330" providerId="ADAL" clId="{1E84F0A9-A6B0-1848-AB13-AC4ABD6AF320}" dt="2023-01-26T19:16:57.796" v="7743"/>
          <ac:picMkLst>
            <pc:docMk/>
            <pc:sldMk cId="3784535036" sldId="281"/>
            <ac:picMk id="12" creationId="{ED78D307-ADC8-B8C1-671F-423128AE2448}"/>
          </ac:picMkLst>
        </pc:picChg>
        <pc:picChg chg="add del mod">
          <ac:chgData name="Robert Lehardy" userId="df30a6f4-d74a-4f05-a67d-f496bcc91330" providerId="ADAL" clId="{1E84F0A9-A6B0-1848-AB13-AC4ABD6AF320}" dt="2023-02-03T16:21:31.350" v="18271" actId="478"/>
          <ac:picMkLst>
            <pc:docMk/>
            <pc:sldMk cId="3784535036" sldId="281"/>
            <ac:picMk id="13" creationId="{787042FC-E15F-C659-D2A3-84009722D2DB}"/>
          </ac:picMkLst>
        </pc:picChg>
      </pc:sldChg>
      <pc:sldChg chg="new del">
        <pc:chgData name="Robert Lehardy" userId="df30a6f4-d74a-4f05-a67d-f496bcc91330" providerId="ADAL" clId="{1E84F0A9-A6B0-1848-AB13-AC4ABD6AF320}" dt="2022-12-05T13:30:04.177" v="1450" actId="680"/>
        <pc:sldMkLst>
          <pc:docMk/>
          <pc:sldMk cId="449217556" sldId="282"/>
        </pc:sldMkLst>
      </pc:sldChg>
      <pc:sldChg chg="new del">
        <pc:chgData name="Robert Lehardy" userId="df30a6f4-d74a-4f05-a67d-f496bcc91330" providerId="ADAL" clId="{1E84F0A9-A6B0-1848-AB13-AC4ABD6AF320}" dt="2022-12-05T13:21:32.907" v="1354" actId="680"/>
        <pc:sldMkLst>
          <pc:docMk/>
          <pc:sldMk cId="877736267" sldId="282"/>
        </pc:sldMkLst>
      </pc:sldChg>
      <pc:sldChg chg="delSp modSp add del mod modShow">
        <pc:chgData name="Robert Lehardy" userId="df30a6f4-d74a-4f05-a67d-f496bcc91330" providerId="ADAL" clId="{1E84F0A9-A6B0-1848-AB13-AC4ABD6AF320}" dt="2022-12-07T13:47:17.677" v="2654" actId="2696"/>
        <pc:sldMkLst>
          <pc:docMk/>
          <pc:sldMk cId="1957195171" sldId="282"/>
        </pc:sldMkLst>
        <pc:spChg chg="mod">
          <ac:chgData name="Robert Lehardy" userId="df30a6f4-d74a-4f05-a67d-f496bcc91330" providerId="ADAL" clId="{1E84F0A9-A6B0-1848-AB13-AC4ABD6AF320}" dt="2022-12-06T21:52:54.946" v="2605" actId="20577"/>
          <ac:spMkLst>
            <pc:docMk/>
            <pc:sldMk cId="1957195171" sldId="282"/>
            <ac:spMk id="3" creationId="{00000000-0000-0000-0000-000000000000}"/>
          </ac:spMkLst>
        </pc:spChg>
        <pc:picChg chg="del">
          <ac:chgData name="Robert Lehardy" userId="df30a6f4-d74a-4f05-a67d-f496bcc91330" providerId="ADAL" clId="{1E84F0A9-A6B0-1848-AB13-AC4ABD6AF320}" dt="2022-12-05T13:30:12.049" v="1453" actId="478"/>
          <ac:picMkLst>
            <pc:docMk/>
            <pc:sldMk cId="1957195171" sldId="282"/>
            <ac:picMk id="6" creationId="{00000000-0000-0000-0000-000000000000}"/>
          </ac:picMkLst>
        </pc:picChg>
      </pc:sldChg>
      <pc:sldChg chg="add del addCm delCm">
        <pc:chgData name="Robert Lehardy" userId="df30a6f4-d74a-4f05-a67d-f496bcc91330" providerId="ADAL" clId="{1E84F0A9-A6B0-1848-AB13-AC4ABD6AF320}" dt="2022-12-05T13:21:46.817" v="1358"/>
        <pc:sldMkLst>
          <pc:docMk/>
          <pc:sldMk cId="3214846905" sldId="282"/>
        </pc:sldMkLst>
      </pc:sldChg>
      <pc:sldChg chg="modSp add del mod ord modTransition modShow">
        <pc:chgData name="Robert Lehardy" userId="df30a6f4-d74a-4f05-a67d-f496bcc91330" providerId="ADAL" clId="{1E84F0A9-A6B0-1848-AB13-AC4ABD6AF320}" dt="2023-02-07T15:24:21.522" v="32120" actId="2696"/>
        <pc:sldMkLst>
          <pc:docMk/>
          <pc:sldMk cId="2652522878" sldId="283"/>
        </pc:sldMkLst>
        <pc:spChg chg="mod">
          <ac:chgData name="Robert Lehardy" userId="df30a6f4-d74a-4f05-a67d-f496bcc91330" providerId="ADAL" clId="{1E84F0A9-A6B0-1848-AB13-AC4ABD6AF320}" dt="2022-12-05T16:44:08.266" v="2439" actId="20577"/>
          <ac:spMkLst>
            <pc:docMk/>
            <pc:sldMk cId="2652522878" sldId="283"/>
            <ac:spMk id="3" creationId="{00000000-0000-0000-0000-000000000000}"/>
          </ac:spMkLst>
        </pc:spChg>
      </pc:sldChg>
      <pc:sldChg chg="modSp add del mod ord modTransition modShow">
        <pc:chgData name="Robert Lehardy" userId="df30a6f4-d74a-4f05-a67d-f496bcc91330" providerId="ADAL" clId="{1E84F0A9-A6B0-1848-AB13-AC4ABD6AF320}" dt="2023-02-07T15:24:21.522" v="32120" actId="2696"/>
        <pc:sldMkLst>
          <pc:docMk/>
          <pc:sldMk cId="3723670505" sldId="284"/>
        </pc:sldMkLst>
        <pc:spChg chg="mod">
          <ac:chgData name="Robert Lehardy" userId="df30a6f4-d74a-4f05-a67d-f496bcc91330" providerId="ADAL" clId="{1E84F0A9-A6B0-1848-AB13-AC4ABD6AF320}" dt="2022-12-05T16:45:37.896" v="2515" actId="20577"/>
          <ac:spMkLst>
            <pc:docMk/>
            <pc:sldMk cId="3723670505" sldId="284"/>
            <ac:spMk id="3" creationId="{00000000-0000-0000-0000-000000000000}"/>
          </ac:spMkLst>
        </pc:spChg>
      </pc:sldChg>
      <pc:sldChg chg="modSp add del mod modShow modNotesTx">
        <pc:chgData name="Robert Lehardy" userId="df30a6f4-d74a-4f05-a67d-f496bcc91330" providerId="ADAL" clId="{1E84F0A9-A6B0-1848-AB13-AC4ABD6AF320}" dt="2022-12-08T16:13:19.101" v="5468" actId="2696"/>
        <pc:sldMkLst>
          <pc:docMk/>
          <pc:sldMk cId="1483649982" sldId="285"/>
        </pc:sldMkLst>
        <pc:spChg chg="mod">
          <ac:chgData name="Robert Lehardy" userId="df30a6f4-d74a-4f05-a67d-f496bcc91330" providerId="ADAL" clId="{1E84F0A9-A6B0-1848-AB13-AC4ABD6AF320}" dt="2022-12-07T13:47:09.833" v="2653" actId="255"/>
          <ac:spMkLst>
            <pc:docMk/>
            <pc:sldMk cId="1483649982" sldId="285"/>
            <ac:spMk id="2" creationId="{00000000-0000-0000-0000-000000000000}"/>
          </ac:spMkLst>
        </pc:spChg>
      </pc:sldChg>
      <pc:sldChg chg="addSp delSp modSp add del mod ord modTransition delAnim modAnim modNotesTx">
        <pc:chgData name="Robert Lehardy" userId="df30a6f4-d74a-4f05-a67d-f496bcc91330" providerId="ADAL" clId="{1E84F0A9-A6B0-1848-AB13-AC4ABD6AF320}" dt="2023-02-07T15:37:53.468" v="32205"/>
        <pc:sldMkLst>
          <pc:docMk/>
          <pc:sldMk cId="2971313471" sldId="286"/>
        </pc:sldMkLst>
        <pc:spChg chg="mod">
          <ac:chgData name="Robert Lehardy" userId="df30a6f4-d74a-4f05-a67d-f496bcc91330" providerId="ADAL" clId="{1E84F0A9-A6B0-1848-AB13-AC4ABD6AF320}" dt="2023-02-07T12:41:01.502" v="28152" actId="20577"/>
          <ac:spMkLst>
            <pc:docMk/>
            <pc:sldMk cId="2971313471" sldId="286"/>
            <ac:spMk id="2" creationId="{00000000-0000-0000-0000-000000000000}"/>
          </ac:spMkLst>
        </pc:spChg>
        <pc:spChg chg="del mod">
          <ac:chgData name="Robert Lehardy" userId="df30a6f4-d74a-4f05-a67d-f496bcc91330" providerId="ADAL" clId="{1E84F0A9-A6B0-1848-AB13-AC4ABD6AF320}" dt="2023-02-06T17:51:37.028" v="26891" actId="478"/>
          <ac:spMkLst>
            <pc:docMk/>
            <pc:sldMk cId="2971313471" sldId="286"/>
            <ac:spMk id="3" creationId="{00000000-0000-0000-0000-000000000000}"/>
          </ac:spMkLst>
        </pc:spChg>
        <pc:spChg chg="add del mod">
          <ac:chgData name="Robert Lehardy" userId="df30a6f4-d74a-4f05-a67d-f496bcc91330" providerId="ADAL" clId="{1E84F0A9-A6B0-1848-AB13-AC4ABD6AF320}" dt="2023-02-06T17:51:40.184" v="26893" actId="478"/>
          <ac:spMkLst>
            <pc:docMk/>
            <pc:sldMk cId="2971313471" sldId="286"/>
            <ac:spMk id="20" creationId="{0EE46F88-88F7-27E6-FD70-F5909FC9C51E}"/>
          </ac:spMkLst>
        </pc:spChg>
        <pc:spChg chg="add mod">
          <ac:chgData name="Robert Lehardy" userId="df30a6f4-d74a-4f05-a67d-f496bcc91330" providerId="ADAL" clId="{1E84F0A9-A6B0-1848-AB13-AC4ABD6AF320}" dt="2023-02-07T13:04:06.199" v="28775" actId="14861"/>
          <ac:spMkLst>
            <pc:docMk/>
            <pc:sldMk cId="2971313471" sldId="286"/>
            <ac:spMk id="21" creationId="{978885C5-4B05-E69E-0120-02BD87C6AD9C}"/>
          </ac:spMkLst>
        </pc:spChg>
        <pc:spChg chg="add mod">
          <ac:chgData name="Robert Lehardy" userId="df30a6f4-d74a-4f05-a67d-f496bcc91330" providerId="ADAL" clId="{1E84F0A9-A6B0-1848-AB13-AC4ABD6AF320}" dt="2023-02-07T13:04:06.199" v="28775" actId="14861"/>
          <ac:spMkLst>
            <pc:docMk/>
            <pc:sldMk cId="2971313471" sldId="286"/>
            <ac:spMk id="22" creationId="{7A2EFF2B-E7B9-F8ED-BA8E-5327AD6CEC5A}"/>
          </ac:spMkLst>
        </pc:spChg>
        <pc:spChg chg="add mod">
          <ac:chgData name="Robert Lehardy" userId="df30a6f4-d74a-4f05-a67d-f496bcc91330" providerId="ADAL" clId="{1E84F0A9-A6B0-1848-AB13-AC4ABD6AF320}" dt="2023-02-07T13:04:06.199" v="28775" actId="14861"/>
          <ac:spMkLst>
            <pc:docMk/>
            <pc:sldMk cId="2971313471" sldId="286"/>
            <ac:spMk id="23" creationId="{85EEBA5D-9446-0987-8111-1A3AC31B4378}"/>
          </ac:spMkLst>
        </pc:spChg>
        <pc:spChg chg="add mod">
          <ac:chgData name="Robert Lehardy" userId="df30a6f4-d74a-4f05-a67d-f496bcc91330" providerId="ADAL" clId="{1E84F0A9-A6B0-1848-AB13-AC4ABD6AF320}" dt="2023-02-07T13:04:06.199" v="28775" actId="14861"/>
          <ac:spMkLst>
            <pc:docMk/>
            <pc:sldMk cId="2971313471" sldId="286"/>
            <ac:spMk id="24" creationId="{FB56CAC2-D796-D3B9-8F1A-48431CDB9C8D}"/>
          </ac:spMkLst>
        </pc:spChg>
        <pc:spChg chg="add mod">
          <ac:chgData name="Robert Lehardy" userId="df30a6f4-d74a-4f05-a67d-f496bcc91330" providerId="ADAL" clId="{1E84F0A9-A6B0-1848-AB13-AC4ABD6AF320}" dt="2023-02-07T13:04:06.199" v="28775" actId="14861"/>
          <ac:spMkLst>
            <pc:docMk/>
            <pc:sldMk cId="2971313471" sldId="286"/>
            <ac:spMk id="28" creationId="{03EB7A19-005F-2207-3C4E-C79E09FF0E27}"/>
          </ac:spMkLst>
        </pc:spChg>
        <pc:spChg chg="add mod">
          <ac:chgData name="Robert Lehardy" userId="df30a6f4-d74a-4f05-a67d-f496bcc91330" providerId="ADAL" clId="{1E84F0A9-A6B0-1848-AB13-AC4ABD6AF320}" dt="2023-02-07T13:04:06.199" v="28775" actId="14861"/>
          <ac:spMkLst>
            <pc:docMk/>
            <pc:sldMk cId="2971313471" sldId="286"/>
            <ac:spMk id="29" creationId="{8C423C55-C60A-F17D-5A67-5A7E838CA914}"/>
          </ac:spMkLst>
        </pc:spChg>
        <pc:spChg chg="add mod">
          <ac:chgData name="Robert Lehardy" userId="df30a6f4-d74a-4f05-a67d-f496bcc91330" providerId="ADAL" clId="{1E84F0A9-A6B0-1848-AB13-AC4ABD6AF320}" dt="2023-02-07T13:04:06.199" v="28775" actId="14861"/>
          <ac:spMkLst>
            <pc:docMk/>
            <pc:sldMk cId="2971313471" sldId="286"/>
            <ac:spMk id="31" creationId="{DD320F26-0D8E-412A-88F0-50AA4E87C11A}"/>
          </ac:spMkLst>
        </pc:spChg>
        <pc:graphicFrameChg chg="add del mod modGraphic">
          <ac:chgData name="Robert Lehardy" userId="df30a6f4-d74a-4f05-a67d-f496bcc91330" providerId="ADAL" clId="{1E84F0A9-A6B0-1848-AB13-AC4ABD6AF320}" dt="2023-02-06T17:36:34.821" v="26534" actId="478"/>
          <ac:graphicFrameMkLst>
            <pc:docMk/>
            <pc:sldMk cId="2971313471" sldId="286"/>
            <ac:graphicFrameMk id="5" creationId="{EDE9EA53-4AFE-3EB2-62D5-96C2B05AF969}"/>
          </ac:graphicFrameMkLst>
        </pc:graphicFrameChg>
        <pc:graphicFrameChg chg="add del modGraphic">
          <ac:chgData name="Robert Lehardy" userId="df30a6f4-d74a-4f05-a67d-f496bcc91330" providerId="ADAL" clId="{1E84F0A9-A6B0-1848-AB13-AC4ABD6AF320}" dt="2023-02-06T17:39:25.902" v="26595" actId="478"/>
          <ac:graphicFrameMkLst>
            <pc:docMk/>
            <pc:sldMk cId="2971313471" sldId="286"/>
            <ac:graphicFrameMk id="6" creationId="{91C13BB6-72EF-2B93-730C-2AD7A6483804}"/>
          </ac:graphicFrameMkLst>
        </pc:graphicFrameChg>
        <pc:graphicFrameChg chg="add del modGraphic">
          <ac:chgData name="Robert Lehardy" userId="df30a6f4-d74a-4f05-a67d-f496bcc91330" providerId="ADAL" clId="{1E84F0A9-A6B0-1848-AB13-AC4ABD6AF320}" dt="2023-02-06T17:40:27.351" v="26597" actId="478"/>
          <ac:graphicFrameMkLst>
            <pc:docMk/>
            <pc:sldMk cId="2971313471" sldId="286"/>
            <ac:graphicFrameMk id="7" creationId="{6DAD46EC-BF0C-2D3E-4C5D-40953861AF08}"/>
          </ac:graphicFrameMkLst>
        </pc:graphicFrameChg>
        <pc:graphicFrameChg chg="add del modGraphic">
          <ac:chgData name="Robert Lehardy" userId="df30a6f4-d74a-4f05-a67d-f496bcc91330" providerId="ADAL" clId="{1E84F0A9-A6B0-1848-AB13-AC4ABD6AF320}" dt="2023-02-06T17:41:27.247" v="26599" actId="478"/>
          <ac:graphicFrameMkLst>
            <pc:docMk/>
            <pc:sldMk cId="2971313471" sldId="286"/>
            <ac:graphicFrameMk id="8" creationId="{E5AE2FD6-3402-DC37-1B31-FA40FE51EDDE}"/>
          </ac:graphicFrameMkLst>
        </pc:graphicFrameChg>
        <pc:graphicFrameChg chg="add del mod modGraphic">
          <ac:chgData name="Robert Lehardy" userId="df30a6f4-d74a-4f05-a67d-f496bcc91330" providerId="ADAL" clId="{1E84F0A9-A6B0-1848-AB13-AC4ABD6AF320}" dt="2023-02-06T17:42:03.247" v="26628" actId="478"/>
          <ac:graphicFrameMkLst>
            <pc:docMk/>
            <pc:sldMk cId="2971313471" sldId="286"/>
            <ac:graphicFrameMk id="9" creationId="{AFDBEB8C-A045-D65F-4E26-352AF35A6E23}"/>
          </ac:graphicFrameMkLst>
        </pc:graphicFrameChg>
        <pc:graphicFrameChg chg="add del mod modGraphic">
          <ac:chgData name="Robert Lehardy" userId="df30a6f4-d74a-4f05-a67d-f496bcc91330" providerId="ADAL" clId="{1E84F0A9-A6B0-1848-AB13-AC4ABD6AF320}" dt="2023-02-06T17:43:40.277" v="26663" actId="478"/>
          <ac:graphicFrameMkLst>
            <pc:docMk/>
            <pc:sldMk cId="2971313471" sldId="286"/>
            <ac:graphicFrameMk id="10" creationId="{7E3D77FF-28AE-D9BE-BC1C-B6B51FEBCEBB}"/>
          </ac:graphicFrameMkLst>
        </pc:graphicFrameChg>
        <pc:graphicFrameChg chg="add del mod modGraphic">
          <ac:chgData name="Robert Lehardy" userId="df30a6f4-d74a-4f05-a67d-f496bcc91330" providerId="ADAL" clId="{1E84F0A9-A6B0-1848-AB13-AC4ABD6AF320}" dt="2023-02-06T17:44:11.202" v="26687" actId="478"/>
          <ac:graphicFrameMkLst>
            <pc:docMk/>
            <pc:sldMk cId="2971313471" sldId="286"/>
            <ac:graphicFrameMk id="11" creationId="{1DB1220C-62FD-34C2-E49A-DA9175EEF9D3}"/>
          </ac:graphicFrameMkLst>
        </pc:graphicFrameChg>
        <pc:graphicFrameChg chg="add del modGraphic">
          <ac:chgData name="Robert Lehardy" userId="df30a6f4-d74a-4f05-a67d-f496bcc91330" providerId="ADAL" clId="{1E84F0A9-A6B0-1848-AB13-AC4ABD6AF320}" dt="2023-02-06T17:44:56.030" v="26689" actId="478"/>
          <ac:graphicFrameMkLst>
            <pc:docMk/>
            <pc:sldMk cId="2971313471" sldId="286"/>
            <ac:graphicFrameMk id="12" creationId="{38D83594-11E5-7250-B2DE-194FD3287D9A}"/>
          </ac:graphicFrameMkLst>
        </pc:graphicFrameChg>
        <pc:graphicFrameChg chg="add del mod modGraphic">
          <ac:chgData name="Robert Lehardy" userId="df30a6f4-d74a-4f05-a67d-f496bcc91330" providerId="ADAL" clId="{1E84F0A9-A6B0-1848-AB13-AC4ABD6AF320}" dt="2023-02-06T17:47:14.462" v="26773" actId="478"/>
          <ac:graphicFrameMkLst>
            <pc:docMk/>
            <pc:sldMk cId="2971313471" sldId="286"/>
            <ac:graphicFrameMk id="13" creationId="{1B6C5AC0-80D0-3638-D275-9141996D86E7}"/>
          </ac:graphicFrameMkLst>
        </pc:graphicFrameChg>
        <pc:graphicFrameChg chg="add del mod modGraphic">
          <ac:chgData name="Robert Lehardy" userId="df30a6f4-d74a-4f05-a67d-f496bcc91330" providerId="ADAL" clId="{1E84F0A9-A6B0-1848-AB13-AC4ABD6AF320}" dt="2023-02-06T17:47:27.194" v="26776" actId="478"/>
          <ac:graphicFrameMkLst>
            <pc:docMk/>
            <pc:sldMk cId="2971313471" sldId="286"/>
            <ac:graphicFrameMk id="14" creationId="{2A947DBE-F7D6-FC10-D508-15ED6CEBC821}"/>
          </ac:graphicFrameMkLst>
        </pc:graphicFrameChg>
        <pc:graphicFrameChg chg="add del mod modGraphic">
          <ac:chgData name="Robert Lehardy" userId="df30a6f4-d74a-4f05-a67d-f496bcc91330" providerId="ADAL" clId="{1E84F0A9-A6B0-1848-AB13-AC4ABD6AF320}" dt="2023-02-06T17:47:57.597" v="26782" actId="478"/>
          <ac:graphicFrameMkLst>
            <pc:docMk/>
            <pc:sldMk cId="2971313471" sldId="286"/>
            <ac:graphicFrameMk id="15" creationId="{C05DF280-FC39-20A0-0B03-BA1411E4D0C3}"/>
          </ac:graphicFrameMkLst>
        </pc:graphicFrameChg>
        <pc:graphicFrameChg chg="add del mod modGraphic">
          <ac:chgData name="Robert Lehardy" userId="df30a6f4-d74a-4f05-a67d-f496bcc91330" providerId="ADAL" clId="{1E84F0A9-A6B0-1848-AB13-AC4ABD6AF320}" dt="2023-02-06T17:48:46.384" v="26803" actId="478"/>
          <ac:graphicFrameMkLst>
            <pc:docMk/>
            <pc:sldMk cId="2971313471" sldId="286"/>
            <ac:graphicFrameMk id="16" creationId="{5B15631E-8F5C-34BF-003B-87B49881E9EE}"/>
          </ac:graphicFrameMkLst>
        </pc:graphicFrameChg>
        <pc:graphicFrameChg chg="add del mod modGraphic">
          <ac:chgData name="Robert Lehardy" userId="df30a6f4-d74a-4f05-a67d-f496bcc91330" providerId="ADAL" clId="{1E84F0A9-A6B0-1848-AB13-AC4ABD6AF320}" dt="2023-02-06T17:50:58.317" v="26846" actId="478"/>
          <ac:graphicFrameMkLst>
            <pc:docMk/>
            <pc:sldMk cId="2971313471" sldId="286"/>
            <ac:graphicFrameMk id="17" creationId="{4D2E2FE0-F080-AB25-3923-1DD695B27505}"/>
          </ac:graphicFrameMkLst>
        </pc:graphicFrameChg>
        <pc:graphicFrameChg chg="add del mod modGraphic">
          <ac:chgData name="Robert Lehardy" userId="df30a6f4-d74a-4f05-a67d-f496bcc91330" providerId="ADAL" clId="{1E84F0A9-A6B0-1848-AB13-AC4ABD6AF320}" dt="2023-02-06T18:13:45.142" v="27320" actId="478"/>
          <ac:graphicFrameMkLst>
            <pc:docMk/>
            <pc:sldMk cId="2971313471" sldId="286"/>
            <ac:graphicFrameMk id="18" creationId="{25E17E0F-4775-18FF-4F53-5AB37621C2FD}"/>
          </ac:graphicFrameMkLst>
        </pc:graphicFrameChg>
        <pc:picChg chg="add del mod">
          <ac:chgData name="Robert Lehardy" userId="df30a6f4-d74a-4f05-a67d-f496bcc91330" providerId="ADAL" clId="{1E84F0A9-A6B0-1848-AB13-AC4ABD6AF320}" dt="2023-02-03T14:36:17.816" v="12561" actId="478"/>
          <ac:picMkLst>
            <pc:docMk/>
            <pc:sldMk cId="2971313471" sldId="286"/>
            <ac:picMk id="4" creationId="{44D89F88-C23E-CBB1-FFCB-31518B7A4F17}"/>
          </ac:picMkLst>
        </pc:picChg>
        <pc:cxnChg chg="add mod">
          <ac:chgData name="Robert Lehardy" userId="df30a6f4-d74a-4f05-a67d-f496bcc91330" providerId="ADAL" clId="{1E84F0A9-A6B0-1848-AB13-AC4ABD6AF320}" dt="2023-02-06T18:26:05.669" v="27780" actId="1076"/>
          <ac:cxnSpMkLst>
            <pc:docMk/>
            <pc:sldMk cId="2971313471" sldId="286"/>
            <ac:cxnSpMk id="26" creationId="{301F37F6-028B-19D7-5BF3-73CAEC1D1F3B}"/>
          </ac:cxnSpMkLst>
        </pc:cxnChg>
        <pc:cxnChg chg="add mod">
          <ac:chgData name="Robert Lehardy" userId="df30a6f4-d74a-4f05-a67d-f496bcc91330" providerId="ADAL" clId="{1E84F0A9-A6B0-1848-AB13-AC4ABD6AF320}" dt="2023-02-06T18:26:05.669" v="27780" actId="1076"/>
          <ac:cxnSpMkLst>
            <pc:docMk/>
            <pc:sldMk cId="2971313471" sldId="286"/>
            <ac:cxnSpMk id="27" creationId="{2D9A7C96-A3B0-7E63-E2E6-3B3539BB81C0}"/>
          </ac:cxnSpMkLst>
        </pc:cxnChg>
        <pc:cxnChg chg="add mod">
          <ac:chgData name="Robert Lehardy" userId="df30a6f4-d74a-4f05-a67d-f496bcc91330" providerId="ADAL" clId="{1E84F0A9-A6B0-1848-AB13-AC4ABD6AF320}" dt="2023-02-07T13:04:52.401" v="28781" actId="14100"/>
          <ac:cxnSpMkLst>
            <pc:docMk/>
            <pc:sldMk cId="2971313471" sldId="286"/>
            <ac:cxnSpMk id="33" creationId="{D8A20780-63F0-7B11-97E5-32332D88A5C0}"/>
          </ac:cxnSpMkLst>
        </pc:cxnChg>
        <pc:cxnChg chg="add mod">
          <ac:chgData name="Robert Lehardy" userId="df30a6f4-d74a-4f05-a67d-f496bcc91330" providerId="ADAL" clId="{1E84F0A9-A6B0-1848-AB13-AC4ABD6AF320}" dt="2023-02-07T13:04:48.048" v="28779" actId="14100"/>
          <ac:cxnSpMkLst>
            <pc:docMk/>
            <pc:sldMk cId="2971313471" sldId="286"/>
            <ac:cxnSpMk id="34" creationId="{A9B50AF0-6340-A046-9E82-9DD0AFB59A04}"/>
          </ac:cxnSpMkLst>
        </pc:cxnChg>
        <pc:cxnChg chg="add mod">
          <ac:chgData name="Robert Lehardy" userId="df30a6f4-d74a-4f05-a67d-f496bcc91330" providerId="ADAL" clId="{1E84F0A9-A6B0-1848-AB13-AC4ABD6AF320}" dt="2023-02-07T13:04:50.196" v="28780" actId="14100"/>
          <ac:cxnSpMkLst>
            <pc:docMk/>
            <pc:sldMk cId="2971313471" sldId="286"/>
            <ac:cxnSpMk id="37" creationId="{9EB2AD88-0DA8-06F1-E802-0745E0AE7D0B}"/>
          </ac:cxnSpMkLst>
        </pc:cxnChg>
      </pc:sldChg>
      <pc:sldChg chg="addSp delSp modSp add mod ord modTransition delAnim modAnim modNotesTx">
        <pc:chgData name="Robert Lehardy" userId="df30a6f4-d74a-4f05-a67d-f496bcc91330" providerId="ADAL" clId="{1E84F0A9-A6B0-1848-AB13-AC4ABD6AF320}" dt="2023-02-07T15:37:53.468" v="32205"/>
        <pc:sldMkLst>
          <pc:docMk/>
          <pc:sldMk cId="169414640" sldId="287"/>
        </pc:sldMkLst>
        <pc:spChg chg="mod">
          <ac:chgData name="Robert Lehardy" userId="df30a6f4-d74a-4f05-a67d-f496bcc91330" providerId="ADAL" clId="{1E84F0A9-A6B0-1848-AB13-AC4ABD6AF320}" dt="2023-02-07T12:41:59.250" v="28170" actId="20577"/>
          <ac:spMkLst>
            <pc:docMk/>
            <pc:sldMk cId="169414640" sldId="287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7T12:53:24.321" v="28666" actId="5793"/>
          <ac:spMkLst>
            <pc:docMk/>
            <pc:sldMk cId="169414640" sldId="287"/>
            <ac:spMk id="3" creationId="{00000000-0000-0000-0000-000000000000}"/>
          </ac:spMkLst>
        </pc:spChg>
        <pc:spChg chg="add del">
          <ac:chgData name="Robert Lehardy" userId="df30a6f4-d74a-4f05-a67d-f496bcc91330" providerId="ADAL" clId="{1E84F0A9-A6B0-1848-AB13-AC4ABD6AF320}" dt="2023-02-02T20:32:44.890" v="8219"/>
          <ac:spMkLst>
            <pc:docMk/>
            <pc:sldMk cId="169414640" sldId="287"/>
            <ac:spMk id="5" creationId="{E178F7D4-2F3A-304E-6AFC-4408E2C9A9AB}"/>
          </ac:spMkLst>
        </pc:spChg>
        <pc:spChg chg="add del mod">
          <ac:chgData name="Robert Lehardy" userId="df30a6f4-d74a-4f05-a67d-f496bcc91330" providerId="ADAL" clId="{1E84F0A9-A6B0-1848-AB13-AC4ABD6AF320}" dt="2023-02-02T20:32:44.319" v="8218"/>
          <ac:spMkLst>
            <pc:docMk/>
            <pc:sldMk cId="169414640" sldId="287"/>
            <ac:spMk id="6" creationId="{EB2F0DBB-9429-D3CD-67C6-0356E784AE6F}"/>
          </ac:spMkLst>
        </pc:spChg>
        <pc:spChg chg="add mod">
          <ac:chgData name="Robert Lehardy" userId="df30a6f4-d74a-4f05-a67d-f496bcc91330" providerId="ADAL" clId="{1E84F0A9-A6B0-1848-AB13-AC4ABD6AF320}" dt="2023-02-07T13:07:00.127" v="28825" actId="14100"/>
          <ac:spMkLst>
            <pc:docMk/>
            <pc:sldMk cId="169414640" sldId="287"/>
            <ac:spMk id="7" creationId="{1AC6A7C6-8A20-EE33-B39F-15A91E55C6B0}"/>
          </ac:spMkLst>
        </pc:spChg>
        <pc:picChg chg="add del mod">
          <ac:chgData name="Robert Lehardy" userId="df30a6f4-d74a-4f05-a67d-f496bcc91330" providerId="ADAL" clId="{1E84F0A9-A6B0-1848-AB13-AC4ABD6AF320}" dt="2023-02-03T14:36:14.638" v="12560" actId="478"/>
          <ac:picMkLst>
            <pc:docMk/>
            <pc:sldMk cId="169414640" sldId="287"/>
            <ac:picMk id="4" creationId="{CA71C9FB-BC77-D5E7-D696-1E830BC6A4F7}"/>
          </ac:picMkLst>
        </pc:picChg>
        <pc:picChg chg="add mod">
          <ac:chgData name="Robert Lehardy" userId="df30a6f4-d74a-4f05-a67d-f496bcc91330" providerId="ADAL" clId="{1E84F0A9-A6B0-1848-AB13-AC4ABD6AF320}" dt="2023-02-07T13:07:03.743" v="28826" actId="1076"/>
          <ac:picMkLst>
            <pc:docMk/>
            <pc:sldMk cId="169414640" sldId="287"/>
            <ac:picMk id="1028" creationId="{BB37857F-B1DB-C981-11BE-5710CB64993C}"/>
          </ac:picMkLst>
        </pc:picChg>
      </pc:sldChg>
      <pc:sldChg chg="add del">
        <pc:chgData name="Robert Lehardy" userId="df30a6f4-d74a-4f05-a67d-f496bcc91330" providerId="ADAL" clId="{1E84F0A9-A6B0-1848-AB13-AC4ABD6AF320}" dt="2022-12-07T15:50:21.208" v="4168" actId="2696"/>
        <pc:sldMkLst>
          <pc:docMk/>
          <pc:sldMk cId="525774468" sldId="288"/>
        </pc:sldMkLst>
      </pc:sldChg>
      <pc:sldChg chg="addSp delSp modSp add del mod ord delAnim modAnim modShow modNotesTx">
        <pc:chgData name="Robert Lehardy" userId="df30a6f4-d74a-4f05-a67d-f496bcc91330" providerId="ADAL" clId="{1E84F0A9-A6B0-1848-AB13-AC4ABD6AF320}" dt="2023-02-01T13:53:37.534" v="7782" actId="2696"/>
        <pc:sldMkLst>
          <pc:docMk/>
          <pc:sldMk cId="762825453" sldId="288"/>
        </pc:sldMkLst>
        <pc:spChg chg="mod">
          <ac:chgData name="Robert Lehardy" userId="df30a6f4-d74a-4f05-a67d-f496bcc91330" providerId="ADAL" clId="{1E84F0A9-A6B0-1848-AB13-AC4ABD6AF320}" dt="2022-12-28T15:02:21.741" v="7171" actId="20577"/>
          <ac:spMkLst>
            <pc:docMk/>
            <pc:sldMk cId="762825453" sldId="288"/>
            <ac:spMk id="2" creationId="{00000000-0000-0000-0000-000000000000}"/>
          </ac:spMkLst>
        </pc:spChg>
        <pc:spChg chg="add mod">
          <ac:chgData name="Robert Lehardy" userId="df30a6f4-d74a-4f05-a67d-f496bcc91330" providerId="ADAL" clId="{1E84F0A9-A6B0-1848-AB13-AC4ABD6AF320}" dt="2022-12-28T14:52:07.134" v="7033" actId="478"/>
          <ac:spMkLst>
            <pc:docMk/>
            <pc:sldMk cId="762825453" sldId="288"/>
            <ac:spMk id="4" creationId="{7A3EF2E8-043D-5391-2D22-EEA1C7BDEB66}"/>
          </ac:spMkLst>
        </pc:spChg>
        <pc:spChg chg="add mod">
          <ac:chgData name="Robert Lehardy" userId="df30a6f4-d74a-4f05-a67d-f496bcc91330" providerId="ADAL" clId="{1E84F0A9-A6B0-1848-AB13-AC4ABD6AF320}" dt="2022-12-28T15:01:45.451" v="7156" actId="692"/>
          <ac:spMkLst>
            <pc:docMk/>
            <pc:sldMk cId="762825453" sldId="288"/>
            <ac:spMk id="6" creationId="{5A2A9432-37FD-F4B6-89CB-6AAACF8FD49F}"/>
          </ac:spMkLst>
        </pc:spChg>
        <pc:graphicFrameChg chg="del">
          <ac:chgData name="Robert Lehardy" userId="df30a6f4-d74a-4f05-a67d-f496bcc91330" providerId="ADAL" clId="{1E84F0A9-A6B0-1848-AB13-AC4ABD6AF320}" dt="2022-12-28T14:52:07.134" v="7033" actId="478"/>
          <ac:graphicFrameMkLst>
            <pc:docMk/>
            <pc:sldMk cId="762825453" sldId="288"/>
            <ac:graphicFrameMk id="7" creationId="{C79E4844-0586-BDF6-7581-81E2F03645F1}"/>
          </ac:graphicFrameMkLst>
        </pc:graphicFrameChg>
      </pc:sldChg>
      <pc:sldChg chg="new del">
        <pc:chgData name="Robert Lehardy" userId="df30a6f4-d74a-4f05-a67d-f496bcc91330" providerId="ADAL" clId="{1E84F0A9-A6B0-1848-AB13-AC4ABD6AF320}" dt="2022-12-28T14:51:52.381" v="7008" actId="2696"/>
        <pc:sldMkLst>
          <pc:docMk/>
          <pc:sldMk cId="1101641964" sldId="288"/>
        </pc:sldMkLst>
      </pc:sldChg>
      <pc:sldChg chg="addSp delSp modSp add mod modTransition delAnim modShow modNotesTx">
        <pc:chgData name="Robert Lehardy" userId="df30a6f4-d74a-4f05-a67d-f496bcc91330" providerId="ADAL" clId="{1E84F0A9-A6B0-1848-AB13-AC4ABD6AF320}" dt="2023-02-07T15:37:53.468" v="32205"/>
        <pc:sldMkLst>
          <pc:docMk/>
          <pc:sldMk cId="3860040825" sldId="289"/>
        </pc:sldMkLst>
        <pc:spChg chg="mod">
          <ac:chgData name="Robert Lehardy" userId="df30a6f4-d74a-4f05-a67d-f496bcc91330" providerId="ADAL" clId="{1E84F0A9-A6B0-1848-AB13-AC4ABD6AF320}" dt="2023-02-01T13:51:12.040" v="7775" actId="20577"/>
          <ac:spMkLst>
            <pc:docMk/>
            <pc:sldMk cId="3860040825" sldId="289"/>
            <ac:spMk id="2" creationId="{00000000-0000-0000-0000-000000000000}"/>
          </ac:spMkLst>
        </pc:spChg>
        <pc:spChg chg="add mod">
          <ac:chgData name="Robert Lehardy" userId="df30a6f4-d74a-4f05-a67d-f496bcc91330" providerId="ADAL" clId="{1E84F0A9-A6B0-1848-AB13-AC4ABD6AF320}" dt="2023-02-02T22:00:50.463" v="11278" actId="400"/>
          <ac:spMkLst>
            <pc:docMk/>
            <pc:sldMk cId="3860040825" sldId="289"/>
            <ac:spMk id="4" creationId="{CF8F1812-8DAC-9637-7BB0-A4A25F71DE5D}"/>
          </ac:spMkLst>
        </pc:spChg>
        <pc:graphicFrameChg chg="del">
          <ac:chgData name="Robert Lehardy" userId="df30a6f4-d74a-4f05-a67d-f496bcc91330" providerId="ADAL" clId="{1E84F0A9-A6B0-1848-AB13-AC4ABD6AF320}" dt="2023-02-01T13:51:02.892" v="7753" actId="478"/>
          <ac:graphicFrameMkLst>
            <pc:docMk/>
            <pc:sldMk cId="3860040825" sldId="289"/>
            <ac:graphicFrameMk id="7" creationId="{C79E4844-0586-BDF6-7581-81E2F03645F1}"/>
          </ac:graphicFrameMkLst>
        </pc:graphicFrameChg>
        <pc:picChg chg="del">
          <ac:chgData name="Robert Lehardy" userId="df30a6f4-d74a-4f05-a67d-f496bcc91330" providerId="ADAL" clId="{1E84F0A9-A6B0-1848-AB13-AC4ABD6AF320}" dt="2023-02-01T13:53:13.324" v="7780" actId="478"/>
          <ac:picMkLst>
            <pc:docMk/>
            <pc:sldMk cId="3860040825" sldId="289"/>
            <ac:picMk id="5" creationId="{3DE8CBB3-1E1F-B970-11E6-5EF74512D6F3}"/>
          </ac:picMkLst>
        </pc:picChg>
      </pc:sldChg>
      <pc:sldChg chg="add del mod modShow">
        <pc:chgData name="Robert Lehardy" userId="df30a6f4-d74a-4f05-a67d-f496bcc91330" providerId="ADAL" clId="{1E84F0A9-A6B0-1848-AB13-AC4ABD6AF320}" dt="2023-02-02T21:30:42.560" v="9945" actId="2696"/>
        <pc:sldMkLst>
          <pc:docMk/>
          <pc:sldMk cId="1555209149" sldId="290"/>
        </pc:sldMkLst>
      </pc:sldChg>
      <pc:sldChg chg="modSp add del mod modShow">
        <pc:chgData name="Robert Lehardy" userId="df30a6f4-d74a-4f05-a67d-f496bcc91330" providerId="ADAL" clId="{1E84F0A9-A6B0-1848-AB13-AC4ABD6AF320}" dt="2023-02-02T21:57:34.985" v="11266" actId="2696"/>
        <pc:sldMkLst>
          <pc:docMk/>
          <pc:sldMk cId="683168404" sldId="291"/>
        </pc:sldMkLst>
        <pc:spChg chg="mod">
          <ac:chgData name="Robert Lehardy" userId="df30a6f4-d74a-4f05-a67d-f496bcc91330" providerId="ADAL" clId="{1E84F0A9-A6B0-1848-AB13-AC4ABD6AF320}" dt="2023-02-01T13:52:37.368" v="7778" actId="27636"/>
          <ac:spMkLst>
            <pc:docMk/>
            <pc:sldMk cId="683168404" sldId="291"/>
            <ac:spMk id="3" creationId="{00000000-0000-0000-0000-000000000000}"/>
          </ac:spMkLst>
        </pc:spChg>
      </pc:sldChg>
      <pc:sldChg chg="add del mod modShow">
        <pc:chgData name="Robert Lehardy" userId="df30a6f4-d74a-4f05-a67d-f496bcc91330" providerId="ADAL" clId="{1E84F0A9-A6B0-1848-AB13-AC4ABD6AF320}" dt="2023-02-02T21:57:34.985" v="11266" actId="2696"/>
        <pc:sldMkLst>
          <pc:docMk/>
          <pc:sldMk cId="2407459114" sldId="292"/>
        </pc:sldMkLst>
      </pc:sldChg>
      <pc:sldChg chg="addSp delSp modSp add del mod modTransition delAnim modShow modNotesTx">
        <pc:chgData name="Robert Lehardy" userId="df30a6f4-d74a-4f05-a67d-f496bcc91330" providerId="ADAL" clId="{1E84F0A9-A6B0-1848-AB13-AC4ABD6AF320}" dt="2023-02-07T15:23:49.997" v="32116" actId="2696"/>
        <pc:sldMkLst>
          <pc:docMk/>
          <pc:sldMk cId="1679867610" sldId="293"/>
        </pc:sldMkLst>
        <pc:spChg chg="mod">
          <ac:chgData name="Robert Lehardy" userId="df30a6f4-d74a-4f05-a67d-f496bcc91330" providerId="ADAL" clId="{1E84F0A9-A6B0-1848-AB13-AC4ABD6AF320}" dt="2023-02-01T13:58:46.872" v="7856" actId="20577"/>
          <ac:spMkLst>
            <pc:docMk/>
            <pc:sldMk cId="1679867610" sldId="293"/>
            <ac:spMk id="2" creationId="{00000000-0000-0000-0000-000000000000}"/>
          </ac:spMkLst>
        </pc:spChg>
        <pc:spChg chg="add mod">
          <ac:chgData name="Robert Lehardy" userId="df30a6f4-d74a-4f05-a67d-f496bcc91330" providerId="ADAL" clId="{1E84F0A9-A6B0-1848-AB13-AC4ABD6AF320}" dt="2023-02-01T14:00:15.467" v="7965" actId="20577"/>
          <ac:spMkLst>
            <pc:docMk/>
            <pc:sldMk cId="1679867610" sldId="293"/>
            <ac:spMk id="4" creationId="{D39C95A5-19DA-D7FA-7F31-09D67B9C9C6C}"/>
          </ac:spMkLst>
        </pc:spChg>
        <pc:graphicFrameChg chg="del">
          <ac:chgData name="Robert Lehardy" userId="df30a6f4-d74a-4f05-a67d-f496bcc91330" providerId="ADAL" clId="{1E84F0A9-A6B0-1848-AB13-AC4ABD6AF320}" dt="2023-02-01T13:57:46.536" v="7837" actId="478"/>
          <ac:graphicFrameMkLst>
            <pc:docMk/>
            <pc:sldMk cId="1679867610" sldId="293"/>
            <ac:graphicFrameMk id="7" creationId="{C79E4844-0586-BDF6-7581-81E2F03645F1}"/>
          </ac:graphicFrameMkLst>
        </pc:graphicFrameChg>
        <pc:picChg chg="del">
          <ac:chgData name="Robert Lehardy" userId="df30a6f4-d74a-4f05-a67d-f496bcc91330" providerId="ADAL" clId="{1E84F0A9-A6B0-1848-AB13-AC4ABD6AF320}" dt="2023-02-01T13:57:42.052" v="7835" actId="478"/>
          <ac:picMkLst>
            <pc:docMk/>
            <pc:sldMk cId="1679867610" sldId="293"/>
            <ac:picMk id="5" creationId="{3DE8CBB3-1E1F-B970-11E6-5EF74512D6F3}"/>
          </ac:picMkLst>
        </pc:picChg>
      </pc:sldChg>
      <pc:sldChg chg="add del">
        <pc:chgData name="Robert Lehardy" userId="df30a6f4-d74a-4f05-a67d-f496bcc91330" providerId="ADAL" clId="{1E84F0A9-A6B0-1848-AB13-AC4ABD6AF320}" dt="2023-02-01T13:57:14.558" v="7830"/>
        <pc:sldMkLst>
          <pc:docMk/>
          <pc:sldMk cId="2260784813" sldId="293"/>
        </pc:sldMkLst>
      </pc:sldChg>
      <pc:sldChg chg="modSp add del mod modTransition modShow">
        <pc:chgData name="Robert Lehardy" userId="df30a6f4-d74a-4f05-a67d-f496bcc91330" providerId="ADAL" clId="{1E84F0A9-A6B0-1848-AB13-AC4ABD6AF320}" dt="2023-02-07T15:23:47.018" v="32115" actId="2696"/>
        <pc:sldMkLst>
          <pc:docMk/>
          <pc:sldMk cId="160359711" sldId="294"/>
        </pc:sldMkLst>
        <pc:spChg chg="mod">
          <ac:chgData name="Robert Lehardy" userId="df30a6f4-d74a-4f05-a67d-f496bcc91330" providerId="ADAL" clId="{1E84F0A9-A6B0-1848-AB13-AC4ABD6AF320}" dt="2023-02-01T14:00:46.900" v="7973"/>
          <ac:spMkLst>
            <pc:docMk/>
            <pc:sldMk cId="160359711" sldId="294"/>
            <ac:spMk id="4" creationId="{D39C95A5-19DA-D7FA-7F31-09D67B9C9C6C}"/>
          </ac:spMkLst>
        </pc:spChg>
      </pc:sldChg>
      <pc:sldChg chg="add del">
        <pc:chgData name="Robert Lehardy" userId="df30a6f4-d74a-4f05-a67d-f496bcc91330" providerId="ADAL" clId="{1E84F0A9-A6B0-1848-AB13-AC4ABD6AF320}" dt="2023-02-01T14:00:19.304" v="7966" actId="2696"/>
        <pc:sldMkLst>
          <pc:docMk/>
          <pc:sldMk cId="2121212064" sldId="294"/>
        </pc:sldMkLst>
      </pc:sldChg>
      <pc:sldChg chg="add del">
        <pc:chgData name="Robert Lehardy" userId="df30a6f4-d74a-4f05-a67d-f496bcc91330" providerId="ADAL" clId="{1E84F0A9-A6B0-1848-AB13-AC4ABD6AF320}" dt="2023-02-01T14:06:58.869" v="8137" actId="2696"/>
        <pc:sldMkLst>
          <pc:docMk/>
          <pc:sldMk cId="1203942494" sldId="295"/>
        </pc:sldMkLst>
      </pc:sldChg>
      <pc:sldChg chg="add del">
        <pc:chgData name="Robert Lehardy" userId="df30a6f4-d74a-4f05-a67d-f496bcc91330" providerId="ADAL" clId="{1E84F0A9-A6B0-1848-AB13-AC4ABD6AF320}" dt="2023-02-01T14:00:19.316" v="7967" actId="2696"/>
        <pc:sldMkLst>
          <pc:docMk/>
          <pc:sldMk cId="1387568951" sldId="295"/>
        </pc:sldMkLst>
      </pc:sldChg>
      <pc:sldChg chg="modSp add del mod modTransition modShow">
        <pc:chgData name="Robert Lehardy" userId="df30a6f4-d74a-4f05-a67d-f496bcc91330" providerId="ADAL" clId="{1E84F0A9-A6B0-1848-AB13-AC4ABD6AF320}" dt="2023-02-03T16:42:30.318" v="19011" actId="2696"/>
        <pc:sldMkLst>
          <pc:docMk/>
          <pc:sldMk cId="1402444710" sldId="296"/>
        </pc:sldMkLst>
        <pc:spChg chg="mod">
          <ac:chgData name="Robert Lehardy" userId="df30a6f4-d74a-4f05-a67d-f496bcc91330" providerId="ADAL" clId="{1E84F0A9-A6B0-1848-AB13-AC4ABD6AF320}" dt="2023-02-01T14:01:08.022" v="7977"/>
          <ac:spMkLst>
            <pc:docMk/>
            <pc:sldMk cId="1402444710" sldId="296"/>
            <ac:spMk id="4" creationId="{D39C95A5-19DA-D7FA-7F31-09D67B9C9C6C}"/>
          </ac:spMkLst>
        </pc:spChg>
      </pc:sldChg>
      <pc:sldChg chg="add del">
        <pc:chgData name="Robert Lehardy" userId="df30a6f4-d74a-4f05-a67d-f496bcc91330" providerId="ADAL" clId="{1E84F0A9-A6B0-1848-AB13-AC4ABD6AF320}" dt="2023-02-01T14:00:19.326" v="7968" actId="2696"/>
        <pc:sldMkLst>
          <pc:docMk/>
          <pc:sldMk cId="1445466462" sldId="296"/>
        </pc:sldMkLst>
      </pc:sldChg>
      <pc:sldChg chg="add del">
        <pc:chgData name="Robert Lehardy" userId="df30a6f4-d74a-4f05-a67d-f496bcc91330" providerId="ADAL" clId="{1E84F0A9-A6B0-1848-AB13-AC4ABD6AF320}" dt="2023-02-01T14:00:19.338" v="7969" actId="2696"/>
        <pc:sldMkLst>
          <pc:docMk/>
          <pc:sldMk cId="1389033196" sldId="297"/>
        </pc:sldMkLst>
      </pc:sldChg>
      <pc:sldChg chg="modSp add del mod modTransition modShow">
        <pc:chgData name="Robert Lehardy" userId="df30a6f4-d74a-4f05-a67d-f496bcc91330" providerId="ADAL" clId="{1E84F0A9-A6B0-1848-AB13-AC4ABD6AF320}" dt="2023-02-07T15:23:41.867" v="32114" actId="2696"/>
        <pc:sldMkLst>
          <pc:docMk/>
          <pc:sldMk cId="3490291624" sldId="297"/>
        </pc:sldMkLst>
        <pc:spChg chg="mod">
          <ac:chgData name="Robert Lehardy" userId="df30a6f4-d74a-4f05-a67d-f496bcc91330" providerId="ADAL" clId="{1E84F0A9-A6B0-1848-AB13-AC4ABD6AF320}" dt="2023-02-01T14:04:57.509" v="8060" actId="20577"/>
          <ac:spMkLst>
            <pc:docMk/>
            <pc:sldMk cId="3490291624" sldId="297"/>
            <ac:spMk id="4" creationId="{D39C95A5-19DA-D7FA-7F31-09D67B9C9C6C}"/>
          </ac:spMkLst>
        </pc:spChg>
      </pc:sldChg>
      <pc:sldChg chg="modSp add del mod modTransition modShow">
        <pc:chgData name="Robert Lehardy" userId="df30a6f4-d74a-4f05-a67d-f496bcc91330" providerId="ADAL" clId="{1E84F0A9-A6B0-1848-AB13-AC4ABD6AF320}" dt="2023-02-07T14:37:40.276" v="30325" actId="2696"/>
        <pc:sldMkLst>
          <pc:docMk/>
          <pc:sldMk cId="1642695209" sldId="298"/>
        </pc:sldMkLst>
        <pc:spChg chg="mod">
          <ac:chgData name="Robert Lehardy" userId="df30a6f4-d74a-4f05-a67d-f496bcc91330" providerId="ADAL" clId="{1E84F0A9-A6B0-1848-AB13-AC4ABD6AF320}" dt="2023-02-01T14:03:11.960" v="8003"/>
          <ac:spMkLst>
            <pc:docMk/>
            <pc:sldMk cId="1642695209" sldId="298"/>
            <ac:spMk id="4" creationId="{D39C95A5-19DA-D7FA-7F31-09D67B9C9C6C}"/>
          </ac:spMkLst>
        </pc:spChg>
      </pc:sldChg>
      <pc:sldChg chg="add del">
        <pc:chgData name="Robert Lehardy" userId="df30a6f4-d74a-4f05-a67d-f496bcc91330" providerId="ADAL" clId="{1E84F0A9-A6B0-1848-AB13-AC4ABD6AF320}" dt="2023-02-01T14:02:53.031" v="8000"/>
        <pc:sldMkLst>
          <pc:docMk/>
          <pc:sldMk cId="1875438190" sldId="299"/>
        </pc:sldMkLst>
      </pc:sldChg>
      <pc:sldChg chg="modSp add mod ord modTransition modShow modNotesTx">
        <pc:chgData name="Robert Lehardy" userId="df30a6f4-d74a-4f05-a67d-f496bcc91330" providerId="ADAL" clId="{1E84F0A9-A6B0-1848-AB13-AC4ABD6AF320}" dt="2023-02-07T15:37:53.468" v="32205"/>
        <pc:sldMkLst>
          <pc:docMk/>
          <pc:sldMk cId="3906197862" sldId="299"/>
        </pc:sldMkLst>
        <pc:spChg chg="mod">
          <ac:chgData name="Robert Lehardy" userId="df30a6f4-d74a-4f05-a67d-f496bcc91330" providerId="ADAL" clId="{1E84F0A9-A6B0-1848-AB13-AC4ABD6AF320}" dt="2023-02-01T14:04:38.228" v="8028" actId="20577"/>
          <ac:spMkLst>
            <pc:docMk/>
            <pc:sldMk cId="3906197862" sldId="299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1T14:03:36.359" v="8015" actId="20577"/>
          <ac:spMkLst>
            <pc:docMk/>
            <pc:sldMk cId="3906197862" sldId="299"/>
            <ac:spMk id="4" creationId="{D39C95A5-19DA-D7FA-7F31-09D67B9C9C6C}"/>
          </ac:spMkLst>
        </pc:spChg>
      </pc:sldChg>
      <pc:sldChg chg="modSp add del mod ord modTransition modShow">
        <pc:chgData name="Robert Lehardy" userId="df30a6f4-d74a-4f05-a67d-f496bcc91330" providerId="ADAL" clId="{1E84F0A9-A6B0-1848-AB13-AC4ABD6AF320}" dt="2023-02-07T15:23:52.461" v="32117" actId="2696"/>
        <pc:sldMkLst>
          <pc:docMk/>
          <pc:sldMk cId="1066605733" sldId="300"/>
        </pc:sldMkLst>
        <pc:spChg chg="mod">
          <ac:chgData name="Robert Lehardy" userId="df30a6f4-d74a-4f05-a67d-f496bcc91330" providerId="ADAL" clId="{1E84F0A9-A6B0-1848-AB13-AC4ABD6AF320}" dt="2023-02-01T14:06:23.820" v="8135" actId="20577"/>
          <ac:spMkLst>
            <pc:docMk/>
            <pc:sldMk cId="1066605733" sldId="300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1T14:07:32.471" v="8169"/>
          <ac:spMkLst>
            <pc:docMk/>
            <pc:sldMk cId="1066605733" sldId="300"/>
            <ac:spMk id="4" creationId="{D39C95A5-19DA-D7FA-7F31-09D67B9C9C6C}"/>
          </ac:spMkLst>
        </pc:spChg>
      </pc:sldChg>
      <pc:sldChg chg="modSp add del mod modTransition">
        <pc:chgData name="Robert Lehardy" userId="df30a6f4-d74a-4f05-a67d-f496bcc91330" providerId="ADAL" clId="{1E84F0A9-A6B0-1848-AB13-AC4ABD6AF320}" dt="2023-02-03T16:42:18.433" v="19010" actId="2696"/>
        <pc:sldMkLst>
          <pc:docMk/>
          <pc:sldMk cId="3394351828" sldId="301"/>
        </pc:sldMkLst>
        <pc:spChg chg="mod">
          <ac:chgData name="Robert Lehardy" userId="df30a6f4-d74a-4f05-a67d-f496bcc91330" providerId="ADAL" clId="{1E84F0A9-A6B0-1848-AB13-AC4ABD6AF320}" dt="2023-02-01T14:09:53.624" v="8187" actId="20577"/>
          <ac:spMkLst>
            <pc:docMk/>
            <pc:sldMk cId="3394351828" sldId="301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1T15:55:49.297" v="8210" actId="27636"/>
          <ac:spMkLst>
            <pc:docMk/>
            <pc:sldMk cId="3394351828" sldId="301"/>
            <ac:spMk id="4" creationId="{D39C95A5-19DA-D7FA-7F31-09D67B9C9C6C}"/>
          </ac:spMkLst>
        </pc:spChg>
      </pc:sldChg>
      <pc:sldChg chg="add del">
        <pc:chgData name="Robert Lehardy" userId="df30a6f4-d74a-4f05-a67d-f496bcc91330" providerId="ADAL" clId="{1E84F0A9-A6B0-1848-AB13-AC4ABD6AF320}" dt="2023-02-01T14:05:43.652" v="8087"/>
        <pc:sldMkLst>
          <pc:docMk/>
          <pc:sldMk cId="3991540928" sldId="301"/>
        </pc:sldMkLst>
      </pc:sldChg>
      <pc:sldChg chg="add del">
        <pc:chgData name="Robert Lehardy" userId="df30a6f4-d74a-4f05-a67d-f496bcc91330" providerId="ADAL" clId="{1E84F0A9-A6B0-1848-AB13-AC4ABD6AF320}" dt="2023-02-02T22:01:11.158" v="11279" actId="2696"/>
        <pc:sldMkLst>
          <pc:docMk/>
          <pc:sldMk cId="252238909" sldId="302"/>
        </pc:sldMkLst>
      </pc:sldChg>
      <pc:sldChg chg="add del modTransition">
        <pc:chgData name="Robert Lehardy" userId="df30a6f4-d74a-4f05-a67d-f496bcc91330" providerId="ADAL" clId="{1E84F0A9-A6B0-1848-AB13-AC4ABD6AF320}" dt="2023-02-07T14:35:56.972" v="30316" actId="2696"/>
        <pc:sldMkLst>
          <pc:docMk/>
          <pc:sldMk cId="2847261379" sldId="303"/>
        </pc:sldMkLst>
      </pc:sldChg>
      <pc:sldChg chg="modSp add del mod modTransition">
        <pc:chgData name="Robert Lehardy" userId="df30a6f4-d74a-4f05-a67d-f496bcc91330" providerId="ADAL" clId="{1E84F0A9-A6B0-1848-AB13-AC4ABD6AF320}" dt="2023-02-03T17:19:31.202" v="21458" actId="2696"/>
        <pc:sldMkLst>
          <pc:docMk/>
          <pc:sldMk cId="530574516" sldId="304"/>
        </pc:sldMkLst>
        <pc:spChg chg="mod">
          <ac:chgData name="Robert Lehardy" userId="df30a6f4-d74a-4f05-a67d-f496bcc91330" providerId="ADAL" clId="{1E84F0A9-A6B0-1848-AB13-AC4ABD6AF320}" dt="2023-02-02T20:25:45.936" v="8215" actId="27636"/>
          <ac:spMkLst>
            <pc:docMk/>
            <pc:sldMk cId="530574516" sldId="304"/>
            <ac:spMk id="3" creationId="{00000000-0000-0000-0000-000000000000}"/>
          </ac:spMkLst>
        </pc:spChg>
      </pc:sldChg>
      <pc:sldChg chg="add del modTransition">
        <pc:chgData name="Robert Lehardy" userId="df30a6f4-d74a-4f05-a67d-f496bcc91330" providerId="ADAL" clId="{1E84F0A9-A6B0-1848-AB13-AC4ABD6AF320}" dt="2023-02-03T17:19:36.787" v="21459" actId="2696"/>
        <pc:sldMkLst>
          <pc:docMk/>
          <pc:sldMk cId="456439226" sldId="305"/>
        </pc:sldMkLst>
      </pc:sldChg>
      <pc:sldChg chg="add del modTransition">
        <pc:chgData name="Robert Lehardy" userId="df30a6f4-d74a-4f05-a67d-f496bcc91330" providerId="ADAL" clId="{1E84F0A9-A6B0-1848-AB13-AC4ABD6AF320}" dt="2023-02-07T14:35:58.331" v="30317" actId="2696"/>
        <pc:sldMkLst>
          <pc:docMk/>
          <pc:sldMk cId="873068824" sldId="306"/>
        </pc:sldMkLst>
      </pc:sldChg>
      <pc:sldChg chg="add del modTransition">
        <pc:chgData name="Robert Lehardy" userId="df30a6f4-d74a-4f05-a67d-f496bcc91330" providerId="ADAL" clId="{1E84F0A9-A6B0-1848-AB13-AC4ABD6AF320}" dt="2023-02-03T17:22:18.297" v="21511" actId="2696"/>
        <pc:sldMkLst>
          <pc:docMk/>
          <pc:sldMk cId="575911317" sldId="307"/>
        </pc:sldMkLst>
      </pc:sldChg>
      <pc:sldChg chg="add del modTransition">
        <pc:chgData name="Robert Lehardy" userId="df30a6f4-d74a-4f05-a67d-f496bcc91330" providerId="ADAL" clId="{1E84F0A9-A6B0-1848-AB13-AC4ABD6AF320}" dt="2023-02-07T14:35:59.243" v="30318" actId="2696"/>
        <pc:sldMkLst>
          <pc:docMk/>
          <pc:sldMk cId="4139750995" sldId="308"/>
        </pc:sldMkLst>
      </pc:sldChg>
      <pc:sldChg chg="add del modTransition">
        <pc:chgData name="Robert Lehardy" userId="df30a6f4-d74a-4f05-a67d-f496bcc91330" providerId="ADAL" clId="{1E84F0A9-A6B0-1848-AB13-AC4ABD6AF320}" dt="2023-02-07T14:35:59.888" v="30319" actId="2696"/>
        <pc:sldMkLst>
          <pc:docMk/>
          <pc:sldMk cId="42921391" sldId="309"/>
        </pc:sldMkLst>
      </pc:sldChg>
      <pc:sldChg chg="add del modTransition">
        <pc:chgData name="Robert Lehardy" userId="df30a6f4-d74a-4f05-a67d-f496bcc91330" providerId="ADAL" clId="{1E84F0A9-A6B0-1848-AB13-AC4ABD6AF320}" dt="2023-02-03T17:22:54.142" v="21513" actId="2696"/>
        <pc:sldMkLst>
          <pc:docMk/>
          <pc:sldMk cId="718206220" sldId="310"/>
        </pc:sldMkLst>
      </pc:sldChg>
      <pc:sldChg chg="modSp add del mod modTransition">
        <pc:chgData name="Robert Lehardy" userId="df30a6f4-d74a-4f05-a67d-f496bcc91330" providerId="ADAL" clId="{1E84F0A9-A6B0-1848-AB13-AC4ABD6AF320}" dt="2023-02-03T17:22:50.884" v="21512" actId="2696"/>
        <pc:sldMkLst>
          <pc:docMk/>
          <pc:sldMk cId="4292791819" sldId="311"/>
        </pc:sldMkLst>
        <pc:spChg chg="mod">
          <ac:chgData name="Robert Lehardy" userId="df30a6f4-d74a-4f05-a67d-f496bcc91330" providerId="ADAL" clId="{1E84F0A9-A6B0-1848-AB13-AC4ABD6AF320}" dt="2023-02-02T20:25:45.876" v="8214" actId="27636"/>
          <ac:spMkLst>
            <pc:docMk/>
            <pc:sldMk cId="4292791819" sldId="311"/>
            <ac:spMk id="2" creationId="{00000000-0000-0000-0000-000000000000}"/>
          </ac:spMkLst>
        </pc:spChg>
      </pc:sldChg>
      <pc:sldChg chg="addSp delSp modSp add del mod modTransition delAnim modAnim modNotesTx">
        <pc:chgData name="Robert Lehardy" userId="df30a6f4-d74a-4f05-a67d-f496bcc91330" providerId="ADAL" clId="{1E84F0A9-A6B0-1848-AB13-AC4ABD6AF320}" dt="2023-02-06T18:02:42.073" v="27201" actId="2696"/>
        <pc:sldMkLst>
          <pc:docMk/>
          <pc:sldMk cId="641303472" sldId="312"/>
        </pc:sldMkLst>
        <pc:spChg chg="mod">
          <ac:chgData name="Robert Lehardy" userId="df30a6f4-d74a-4f05-a67d-f496bcc91330" providerId="ADAL" clId="{1E84F0A9-A6B0-1848-AB13-AC4ABD6AF320}" dt="2023-02-06T17:32:19.712" v="26483" actId="20577"/>
          <ac:spMkLst>
            <pc:docMk/>
            <pc:sldMk cId="641303472" sldId="312"/>
            <ac:spMk id="2" creationId="{00000000-0000-0000-0000-000000000000}"/>
          </ac:spMkLst>
        </pc:spChg>
        <pc:spChg chg="del mod">
          <ac:chgData name="Robert Lehardy" userId="df30a6f4-d74a-4f05-a67d-f496bcc91330" providerId="ADAL" clId="{1E84F0A9-A6B0-1848-AB13-AC4ABD6AF320}" dt="2023-02-06T17:57:41.027" v="27007" actId="478"/>
          <ac:spMkLst>
            <pc:docMk/>
            <pc:sldMk cId="641303472" sldId="312"/>
            <ac:spMk id="3" creationId="{00000000-0000-0000-0000-000000000000}"/>
          </ac:spMkLst>
        </pc:spChg>
        <pc:spChg chg="add mod">
          <ac:chgData name="Robert Lehardy" userId="df30a6f4-d74a-4f05-a67d-f496bcc91330" providerId="ADAL" clId="{1E84F0A9-A6B0-1848-AB13-AC4ABD6AF320}" dt="2023-02-06T17:57:41.027" v="27007" actId="478"/>
          <ac:spMkLst>
            <pc:docMk/>
            <pc:sldMk cId="641303472" sldId="312"/>
            <ac:spMk id="6" creationId="{DC74A3DE-07DF-8913-9DE4-62430DB15FC1}"/>
          </ac:spMkLst>
        </pc:spChg>
        <pc:graphicFrameChg chg="add mod">
          <ac:chgData name="Robert Lehardy" userId="df30a6f4-d74a-4f05-a67d-f496bcc91330" providerId="ADAL" clId="{1E84F0A9-A6B0-1848-AB13-AC4ABD6AF320}" dt="2023-02-06T17:57:41.421" v="27008"/>
          <ac:graphicFrameMkLst>
            <pc:docMk/>
            <pc:sldMk cId="641303472" sldId="312"/>
            <ac:graphicFrameMk id="7" creationId="{64977A26-3349-680B-2166-6F31DB03458F}"/>
          </ac:graphicFrameMkLst>
        </pc:graphicFrameChg>
        <pc:picChg chg="del">
          <ac:chgData name="Robert Lehardy" userId="df30a6f4-d74a-4f05-a67d-f496bcc91330" providerId="ADAL" clId="{1E84F0A9-A6B0-1848-AB13-AC4ABD6AF320}" dt="2023-02-03T14:36:21.528" v="12562" actId="478"/>
          <ac:picMkLst>
            <pc:docMk/>
            <pc:sldMk cId="641303472" sldId="312"/>
            <ac:picMk id="4" creationId="{44D89F88-C23E-CBB1-FFCB-31518B7A4F17}"/>
          </ac:picMkLst>
        </pc:picChg>
      </pc:sldChg>
      <pc:sldChg chg="delSp modSp add del mod delAnim modAnim modNotesTx">
        <pc:chgData name="Robert Lehardy" userId="df30a6f4-d74a-4f05-a67d-f496bcc91330" providerId="ADAL" clId="{1E84F0A9-A6B0-1848-AB13-AC4ABD6AF320}" dt="2023-02-02T21:43:37.812" v="10520" actId="2696"/>
        <pc:sldMkLst>
          <pc:docMk/>
          <pc:sldMk cId="1490239219" sldId="313"/>
        </pc:sldMkLst>
        <pc:spChg chg="mod">
          <ac:chgData name="Robert Lehardy" userId="df30a6f4-d74a-4f05-a67d-f496bcc91330" providerId="ADAL" clId="{1E84F0A9-A6B0-1848-AB13-AC4ABD6AF320}" dt="2023-02-02T21:35:26.602" v="10132" actId="20577"/>
          <ac:spMkLst>
            <pc:docMk/>
            <pc:sldMk cId="1490239219" sldId="313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2T21:41:54.705" v="10239" actId="21"/>
          <ac:spMkLst>
            <pc:docMk/>
            <pc:sldMk cId="1490239219" sldId="313"/>
            <ac:spMk id="3" creationId="{00000000-0000-0000-0000-000000000000}"/>
          </ac:spMkLst>
        </pc:spChg>
        <pc:picChg chg="del">
          <ac:chgData name="Robert Lehardy" userId="df30a6f4-d74a-4f05-a67d-f496bcc91330" providerId="ADAL" clId="{1E84F0A9-A6B0-1848-AB13-AC4ABD6AF320}" dt="2023-02-02T21:31:51.551" v="9947" actId="478"/>
          <ac:picMkLst>
            <pc:docMk/>
            <pc:sldMk cId="1490239219" sldId="313"/>
            <ac:picMk id="4" creationId="{44D89F88-C23E-CBB1-FFCB-31518B7A4F17}"/>
          </ac:picMkLst>
        </pc:picChg>
      </pc:sldChg>
      <pc:sldChg chg="addSp modSp add mod modTransition modAnim modNotesTx">
        <pc:chgData name="Robert Lehardy" userId="df30a6f4-d74a-4f05-a67d-f496bcc91330" providerId="ADAL" clId="{1E84F0A9-A6B0-1848-AB13-AC4ABD6AF320}" dt="2023-02-07T15:37:53.468" v="32205"/>
        <pc:sldMkLst>
          <pc:docMk/>
          <pc:sldMk cId="819538126" sldId="314"/>
        </pc:sldMkLst>
        <pc:spChg chg="mod">
          <ac:chgData name="Robert Lehardy" userId="df30a6f4-d74a-4f05-a67d-f496bcc91330" providerId="ADAL" clId="{1E84F0A9-A6B0-1848-AB13-AC4ABD6AF320}" dt="2023-02-02T21:51:13.036" v="10978" actId="20577"/>
          <ac:spMkLst>
            <pc:docMk/>
            <pc:sldMk cId="819538126" sldId="314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7T15:06:33.364" v="31474" actId="27636"/>
          <ac:spMkLst>
            <pc:docMk/>
            <pc:sldMk cId="819538126" sldId="314"/>
            <ac:spMk id="3" creationId="{00000000-0000-0000-0000-000000000000}"/>
          </ac:spMkLst>
        </pc:spChg>
        <pc:picChg chg="add mod">
          <ac:chgData name="Robert Lehardy" userId="df30a6f4-d74a-4f05-a67d-f496bcc91330" providerId="ADAL" clId="{1E84F0A9-A6B0-1848-AB13-AC4ABD6AF320}" dt="2023-02-07T15:08:09.272" v="31673" actId="1036"/>
          <ac:picMkLst>
            <pc:docMk/>
            <pc:sldMk cId="819538126" sldId="314"/>
            <ac:picMk id="10242" creationId="{63BFAF56-82E5-0C69-4200-0A50B490C590}"/>
          </ac:picMkLst>
        </pc:picChg>
      </pc:sldChg>
      <pc:sldChg chg="addSp delSp modSp add mod ord modTransition delAnim modAnim modNotesTx">
        <pc:chgData name="Robert Lehardy" userId="df30a6f4-d74a-4f05-a67d-f496bcc91330" providerId="ADAL" clId="{1E84F0A9-A6B0-1848-AB13-AC4ABD6AF320}" dt="2023-02-07T15:37:53.468" v="32205"/>
        <pc:sldMkLst>
          <pc:docMk/>
          <pc:sldMk cId="96445805" sldId="315"/>
        </pc:sldMkLst>
        <pc:spChg chg="mod">
          <ac:chgData name="Robert Lehardy" userId="df30a6f4-d74a-4f05-a67d-f496bcc91330" providerId="ADAL" clId="{1E84F0A9-A6B0-1848-AB13-AC4ABD6AF320}" dt="2023-02-07T13:07:48.596" v="28837" actId="20577"/>
          <ac:spMkLst>
            <pc:docMk/>
            <pc:sldMk cId="96445805" sldId="315"/>
            <ac:spMk id="3" creationId="{00000000-0000-0000-0000-000000000000}"/>
          </ac:spMkLst>
        </pc:spChg>
        <pc:picChg chg="del">
          <ac:chgData name="Robert Lehardy" userId="df30a6f4-d74a-4f05-a67d-f496bcc91330" providerId="ADAL" clId="{1E84F0A9-A6B0-1848-AB13-AC4ABD6AF320}" dt="2023-02-03T14:36:26.305" v="12563" actId="478"/>
          <ac:picMkLst>
            <pc:docMk/>
            <pc:sldMk cId="96445805" sldId="315"/>
            <ac:picMk id="4" creationId="{CA71C9FB-BC77-D5E7-D696-1E830BC6A4F7}"/>
          </ac:picMkLst>
        </pc:picChg>
        <pc:picChg chg="add mod modCrop">
          <ac:chgData name="Robert Lehardy" userId="df30a6f4-d74a-4f05-a67d-f496bcc91330" providerId="ADAL" clId="{1E84F0A9-A6B0-1848-AB13-AC4ABD6AF320}" dt="2023-02-07T13:01:35.396" v="28695" actId="1076"/>
          <ac:picMkLst>
            <pc:docMk/>
            <pc:sldMk cId="96445805" sldId="315"/>
            <ac:picMk id="6" creationId="{FA740BD8-9CE5-70FD-223F-16233EC33E3B}"/>
          </ac:picMkLst>
        </pc:picChg>
        <pc:picChg chg="add mod">
          <ac:chgData name="Robert Lehardy" userId="df30a6f4-d74a-4f05-a67d-f496bcc91330" providerId="ADAL" clId="{1E84F0A9-A6B0-1848-AB13-AC4ABD6AF320}" dt="2023-02-07T13:01:41.262" v="28697" actId="1076"/>
          <ac:picMkLst>
            <pc:docMk/>
            <pc:sldMk cId="96445805" sldId="315"/>
            <ac:picMk id="7" creationId="{5AC73131-9125-16CA-9B76-A055E507538E}"/>
          </ac:picMkLst>
        </pc:picChg>
        <pc:picChg chg="add del mod">
          <ac:chgData name="Robert Lehardy" userId="df30a6f4-d74a-4f05-a67d-f496bcc91330" providerId="ADAL" clId="{1E84F0A9-A6B0-1848-AB13-AC4ABD6AF320}" dt="2023-02-07T13:00:52.259" v="28679" actId="478"/>
          <ac:picMkLst>
            <pc:docMk/>
            <pc:sldMk cId="96445805" sldId="315"/>
            <ac:picMk id="2050" creationId="{5944C5DA-59F1-D1B5-B9D7-7AD93D888D80}"/>
          </ac:picMkLst>
        </pc:picChg>
      </pc:sldChg>
      <pc:sldChg chg="modSp add del mod">
        <pc:chgData name="Robert Lehardy" userId="df30a6f4-d74a-4f05-a67d-f496bcc91330" providerId="ADAL" clId="{1E84F0A9-A6B0-1848-AB13-AC4ABD6AF320}" dt="2023-02-02T21:56:30.525" v="11166" actId="2696"/>
        <pc:sldMkLst>
          <pc:docMk/>
          <pc:sldMk cId="1593627705" sldId="315"/>
        </pc:sldMkLst>
        <pc:spChg chg="mod">
          <ac:chgData name="Robert Lehardy" userId="df30a6f4-d74a-4f05-a67d-f496bcc91330" providerId="ADAL" clId="{1E84F0A9-A6B0-1848-AB13-AC4ABD6AF320}" dt="2023-02-02T21:52:36.930" v="10992" actId="20577"/>
          <ac:spMkLst>
            <pc:docMk/>
            <pc:sldMk cId="1593627705" sldId="315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2T21:56:14.694" v="11165" actId="255"/>
          <ac:spMkLst>
            <pc:docMk/>
            <pc:sldMk cId="1593627705" sldId="315"/>
            <ac:spMk id="3" creationId="{00000000-0000-0000-0000-000000000000}"/>
          </ac:spMkLst>
        </pc:spChg>
      </pc:sldChg>
      <pc:sldChg chg="new del">
        <pc:chgData name="Robert Lehardy" userId="df30a6f4-d74a-4f05-a67d-f496bcc91330" providerId="ADAL" clId="{1E84F0A9-A6B0-1848-AB13-AC4ABD6AF320}" dt="2023-02-03T14:27:51.947" v="12284" actId="2696"/>
        <pc:sldMkLst>
          <pc:docMk/>
          <pc:sldMk cId="1779162278" sldId="315"/>
        </pc:sldMkLst>
      </pc:sldChg>
      <pc:sldChg chg="modSp add del mod">
        <pc:chgData name="Robert Lehardy" userId="df30a6f4-d74a-4f05-a67d-f496bcc91330" providerId="ADAL" clId="{1E84F0A9-A6B0-1848-AB13-AC4ABD6AF320}" dt="2023-02-03T14:41:33.928" v="12652" actId="2696"/>
        <pc:sldMkLst>
          <pc:docMk/>
          <pc:sldMk cId="1664994695" sldId="316"/>
        </pc:sldMkLst>
        <pc:spChg chg="mod">
          <ac:chgData name="Robert Lehardy" userId="df30a6f4-d74a-4f05-a67d-f496bcc91330" providerId="ADAL" clId="{1E84F0A9-A6B0-1848-AB13-AC4ABD6AF320}" dt="2023-02-03T14:40:41.763" v="12607" actId="20577"/>
          <ac:spMkLst>
            <pc:docMk/>
            <pc:sldMk cId="1664994695" sldId="316"/>
            <ac:spMk id="2" creationId="{00000000-0000-0000-0000-000000000000}"/>
          </ac:spMkLst>
        </pc:spChg>
      </pc:sldChg>
      <pc:sldChg chg="addSp delSp modSp add mod modTransition modAnim modNotesTx">
        <pc:chgData name="Robert Lehardy" userId="df30a6f4-d74a-4f05-a67d-f496bcc91330" providerId="ADAL" clId="{1E84F0A9-A6B0-1848-AB13-AC4ABD6AF320}" dt="2023-02-07T15:37:53.468" v="32205"/>
        <pc:sldMkLst>
          <pc:docMk/>
          <pc:sldMk cId="4058712331" sldId="317"/>
        </pc:sldMkLst>
        <pc:spChg chg="mod">
          <ac:chgData name="Robert Lehardy" userId="df30a6f4-d74a-4f05-a67d-f496bcc91330" providerId="ADAL" clId="{1E84F0A9-A6B0-1848-AB13-AC4ABD6AF320}" dt="2023-02-07T14:04:35.957" v="29468" actId="20577"/>
          <ac:spMkLst>
            <pc:docMk/>
            <pc:sldMk cId="4058712331" sldId="317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7T14:11:25.880" v="29703" actId="14100"/>
          <ac:spMkLst>
            <pc:docMk/>
            <pc:sldMk cId="4058712331" sldId="317"/>
            <ac:spMk id="3" creationId="{00000000-0000-0000-0000-000000000000}"/>
          </ac:spMkLst>
        </pc:spChg>
        <pc:spChg chg="add mod">
          <ac:chgData name="Robert Lehardy" userId="df30a6f4-d74a-4f05-a67d-f496bcc91330" providerId="ADAL" clId="{1E84F0A9-A6B0-1848-AB13-AC4ABD6AF320}" dt="2023-02-07T12:51:12.172" v="28623" actId="255"/>
          <ac:spMkLst>
            <pc:docMk/>
            <pc:sldMk cId="4058712331" sldId="317"/>
            <ac:spMk id="4" creationId="{7D4D3138-B315-06AF-AAC2-034FAE225884}"/>
          </ac:spMkLst>
        </pc:spChg>
        <pc:spChg chg="add mod">
          <ac:chgData name="Robert Lehardy" userId="df30a6f4-d74a-4f05-a67d-f496bcc91330" providerId="ADAL" clId="{1E84F0A9-A6B0-1848-AB13-AC4ABD6AF320}" dt="2023-02-06T15:44:47.493" v="25842" actId="21"/>
          <ac:spMkLst>
            <pc:docMk/>
            <pc:sldMk cId="4058712331" sldId="317"/>
            <ac:spMk id="5" creationId="{D73172F9-FFC7-CD98-3932-22405F6DF958}"/>
          </ac:spMkLst>
        </pc:spChg>
        <pc:spChg chg="add del">
          <ac:chgData name="Robert Lehardy" userId="df30a6f4-d74a-4f05-a67d-f496bcc91330" providerId="ADAL" clId="{1E84F0A9-A6B0-1848-AB13-AC4ABD6AF320}" dt="2023-02-07T14:06:23.787" v="29528" actId="22"/>
          <ac:spMkLst>
            <pc:docMk/>
            <pc:sldMk cId="4058712331" sldId="317"/>
            <ac:spMk id="7" creationId="{25BB06D9-CD66-B5A4-0984-FD5E1EE69D61}"/>
          </ac:spMkLst>
        </pc:spChg>
        <pc:spChg chg="add mod">
          <ac:chgData name="Robert Lehardy" userId="df30a6f4-d74a-4f05-a67d-f496bcc91330" providerId="ADAL" clId="{1E84F0A9-A6B0-1848-AB13-AC4ABD6AF320}" dt="2023-02-07T14:07:23.075" v="29585" actId="1076"/>
          <ac:spMkLst>
            <pc:docMk/>
            <pc:sldMk cId="4058712331" sldId="317"/>
            <ac:spMk id="8" creationId="{A137A0E0-F3AD-9505-7615-FA36201ECA83}"/>
          </ac:spMkLst>
        </pc:spChg>
        <pc:spChg chg="add mod">
          <ac:chgData name="Robert Lehardy" userId="df30a6f4-d74a-4f05-a67d-f496bcc91330" providerId="ADAL" clId="{1E84F0A9-A6B0-1848-AB13-AC4ABD6AF320}" dt="2023-02-07T14:07:53.314" v="29589" actId="1076"/>
          <ac:spMkLst>
            <pc:docMk/>
            <pc:sldMk cId="4058712331" sldId="317"/>
            <ac:spMk id="9" creationId="{7E5DC9F0-80D6-2935-A5D8-A9B24C258C10}"/>
          </ac:spMkLst>
        </pc:spChg>
        <pc:spChg chg="add mod">
          <ac:chgData name="Robert Lehardy" userId="df30a6f4-d74a-4f05-a67d-f496bcc91330" providerId="ADAL" clId="{1E84F0A9-A6B0-1848-AB13-AC4ABD6AF320}" dt="2023-02-07T14:38:51.144" v="30328" actId="1076"/>
          <ac:spMkLst>
            <pc:docMk/>
            <pc:sldMk cId="4058712331" sldId="317"/>
            <ac:spMk id="10" creationId="{214F1BA7-8F60-A666-240B-C7CDBE29879D}"/>
          </ac:spMkLst>
        </pc:spChg>
        <pc:spChg chg="add mod">
          <ac:chgData name="Robert Lehardy" userId="df30a6f4-d74a-4f05-a67d-f496bcc91330" providerId="ADAL" clId="{1E84F0A9-A6B0-1848-AB13-AC4ABD6AF320}" dt="2023-02-07T14:08:19.143" v="29593" actId="1076"/>
          <ac:spMkLst>
            <pc:docMk/>
            <pc:sldMk cId="4058712331" sldId="317"/>
            <ac:spMk id="11" creationId="{264C6EFB-A3EF-DB59-D5FC-9C37A7DD8DD2}"/>
          </ac:spMkLst>
        </pc:spChg>
        <pc:spChg chg="add mod">
          <ac:chgData name="Robert Lehardy" userId="df30a6f4-d74a-4f05-a67d-f496bcc91330" providerId="ADAL" clId="{1E84F0A9-A6B0-1848-AB13-AC4ABD6AF320}" dt="2023-02-07T14:38:54.029" v="30332" actId="1037"/>
          <ac:spMkLst>
            <pc:docMk/>
            <pc:sldMk cId="4058712331" sldId="317"/>
            <ac:spMk id="12" creationId="{C67575A6-9907-0B3A-8A09-59AAB1473EDF}"/>
          </ac:spMkLst>
        </pc:spChg>
        <pc:spChg chg="add del">
          <ac:chgData name="Robert Lehardy" userId="df30a6f4-d74a-4f05-a67d-f496bcc91330" providerId="ADAL" clId="{1E84F0A9-A6B0-1848-AB13-AC4ABD6AF320}" dt="2023-02-07T14:09:12.712" v="29599" actId="478"/>
          <ac:spMkLst>
            <pc:docMk/>
            <pc:sldMk cId="4058712331" sldId="317"/>
            <ac:spMk id="13" creationId="{2171C777-4B4A-6B0D-18B4-A8363084307F}"/>
          </ac:spMkLst>
        </pc:spChg>
        <pc:spChg chg="add mod">
          <ac:chgData name="Robert Lehardy" userId="df30a6f4-d74a-4f05-a67d-f496bcc91330" providerId="ADAL" clId="{1E84F0A9-A6B0-1848-AB13-AC4ABD6AF320}" dt="2023-02-07T14:39:21.290" v="30337" actId="115"/>
          <ac:spMkLst>
            <pc:docMk/>
            <pc:sldMk cId="4058712331" sldId="317"/>
            <ac:spMk id="14" creationId="{F90769B7-265C-D3C5-A1DF-2A9A129F7914}"/>
          </ac:spMkLst>
        </pc:spChg>
        <pc:spChg chg="add mod">
          <ac:chgData name="Robert Lehardy" userId="df30a6f4-d74a-4f05-a67d-f496bcc91330" providerId="ADAL" clId="{1E84F0A9-A6B0-1848-AB13-AC4ABD6AF320}" dt="2023-02-07T14:10:35.614" v="29699" actId="207"/>
          <ac:spMkLst>
            <pc:docMk/>
            <pc:sldMk cId="4058712331" sldId="317"/>
            <ac:spMk id="15" creationId="{62D95628-395C-853B-5CB1-ED0D59C6BE6B}"/>
          </ac:spMkLst>
        </pc:spChg>
        <pc:spChg chg="add mod">
          <ac:chgData name="Robert Lehardy" userId="df30a6f4-d74a-4f05-a67d-f496bcc91330" providerId="ADAL" clId="{1E84F0A9-A6B0-1848-AB13-AC4ABD6AF320}" dt="2023-02-07T14:10:35.614" v="29699" actId="207"/>
          <ac:spMkLst>
            <pc:docMk/>
            <pc:sldMk cId="4058712331" sldId="317"/>
            <ac:spMk id="16" creationId="{4B60A376-7D3A-E15F-8FA4-7B564FDA1F37}"/>
          </ac:spMkLst>
        </pc:spChg>
        <pc:spChg chg="add mod">
          <ac:chgData name="Robert Lehardy" userId="df30a6f4-d74a-4f05-a67d-f496bcc91330" providerId="ADAL" clId="{1E84F0A9-A6B0-1848-AB13-AC4ABD6AF320}" dt="2023-02-07T14:38:40.329" v="30326" actId="1076"/>
          <ac:spMkLst>
            <pc:docMk/>
            <pc:sldMk cId="4058712331" sldId="317"/>
            <ac:spMk id="17" creationId="{9A5C0BE3-414C-7961-8EB8-6D46784CD3C1}"/>
          </ac:spMkLst>
        </pc:spChg>
        <pc:picChg chg="add mod">
          <ac:chgData name="Robert Lehardy" userId="df30a6f4-d74a-4f05-a67d-f496bcc91330" providerId="ADAL" clId="{1E84F0A9-A6B0-1848-AB13-AC4ABD6AF320}" dt="2023-02-07T14:42:40.426" v="30440" actId="167"/>
          <ac:picMkLst>
            <pc:docMk/>
            <pc:sldMk cId="4058712331" sldId="317"/>
            <ac:picMk id="18" creationId="{DA3709D8-7A7C-BE9F-9FAA-9644AD8EA7F7}"/>
          </ac:picMkLst>
        </pc:picChg>
        <pc:picChg chg="add mod">
          <ac:chgData name="Robert Lehardy" userId="df30a6f4-d74a-4f05-a67d-f496bcc91330" providerId="ADAL" clId="{1E84F0A9-A6B0-1848-AB13-AC4ABD6AF320}" dt="2023-02-07T14:38:59.811" v="30334" actId="571"/>
          <ac:picMkLst>
            <pc:docMk/>
            <pc:sldMk cId="4058712331" sldId="317"/>
            <ac:picMk id="19" creationId="{F7D714B1-F878-F348-DB1D-61EAD2A7489B}"/>
          </ac:picMkLst>
        </pc:picChg>
        <pc:picChg chg="add del mod">
          <ac:chgData name="Robert Lehardy" userId="df30a6f4-d74a-4f05-a67d-f496bcc91330" providerId="ADAL" clId="{1E84F0A9-A6B0-1848-AB13-AC4ABD6AF320}" dt="2023-02-07T14:11:35.200" v="29704" actId="21"/>
          <ac:picMkLst>
            <pc:docMk/>
            <pc:sldMk cId="4058712331" sldId="317"/>
            <ac:picMk id="4098" creationId="{1A64E35C-7B7F-7A9C-7923-CACB80E25779}"/>
          </ac:picMkLst>
        </pc:picChg>
      </pc:sldChg>
      <pc:sldChg chg="addSp delSp modSp add del mod modAnim modNotesTx">
        <pc:chgData name="Robert Lehardy" userId="df30a6f4-d74a-4f05-a67d-f496bcc91330" providerId="ADAL" clId="{1E84F0A9-A6B0-1848-AB13-AC4ABD6AF320}" dt="2023-02-07T14:35:43.249" v="30315" actId="2696"/>
        <pc:sldMkLst>
          <pc:docMk/>
          <pc:sldMk cId="4064496974" sldId="318"/>
        </pc:sldMkLst>
        <pc:spChg chg="mod">
          <ac:chgData name="Robert Lehardy" userId="df30a6f4-d74a-4f05-a67d-f496bcc91330" providerId="ADAL" clId="{1E84F0A9-A6B0-1848-AB13-AC4ABD6AF320}" dt="2023-02-07T14:04:44.403" v="29471" actId="20577"/>
          <ac:spMkLst>
            <pc:docMk/>
            <pc:sldMk cId="4064496974" sldId="318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6T17:17:04.567" v="26319" actId="20577"/>
          <ac:spMkLst>
            <pc:docMk/>
            <pc:sldMk cId="4064496974" sldId="318"/>
            <ac:spMk id="3" creationId="{00000000-0000-0000-0000-000000000000}"/>
          </ac:spMkLst>
        </pc:spChg>
        <pc:spChg chg="del">
          <ac:chgData name="Robert Lehardy" userId="df30a6f4-d74a-4f05-a67d-f496bcc91330" providerId="ADAL" clId="{1E84F0A9-A6B0-1848-AB13-AC4ABD6AF320}" dt="2023-02-03T21:34:22.196" v="23367" actId="478"/>
          <ac:spMkLst>
            <pc:docMk/>
            <pc:sldMk cId="4064496974" sldId="318"/>
            <ac:spMk id="4" creationId="{7D4D3138-B315-06AF-AAC2-034FAE225884}"/>
          </ac:spMkLst>
        </pc:spChg>
        <pc:spChg chg="add del mod">
          <ac:chgData name="Robert Lehardy" userId="df30a6f4-d74a-4f05-a67d-f496bcc91330" providerId="ADAL" clId="{1E84F0A9-A6B0-1848-AB13-AC4ABD6AF320}" dt="2023-02-03T21:34:38.899" v="23372" actId="478"/>
          <ac:spMkLst>
            <pc:docMk/>
            <pc:sldMk cId="4064496974" sldId="318"/>
            <ac:spMk id="5" creationId="{F916A781-E3A5-D030-1A66-D51D84E045F0}"/>
          </ac:spMkLst>
        </pc:spChg>
        <pc:spChg chg="add mod">
          <ac:chgData name="Robert Lehardy" userId="df30a6f4-d74a-4f05-a67d-f496bcc91330" providerId="ADAL" clId="{1E84F0A9-A6B0-1848-AB13-AC4ABD6AF320}" dt="2023-02-07T12:51:22.464" v="28628" actId="255"/>
          <ac:spMkLst>
            <pc:docMk/>
            <pc:sldMk cId="4064496974" sldId="318"/>
            <ac:spMk id="6" creationId="{78748E45-C8F3-ECBF-0F18-360CC8580B97}"/>
          </ac:spMkLst>
        </pc:spChg>
      </pc:sldChg>
      <pc:sldChg chg="addSp delSp modSp add del mod modAnim modNotesTx">
        <pc:chgData name="Robert Lehardy" userId="df30a6f4-d74a-4f05-a67d-f496bcc91330" providerId="ADAL" clId="{1E84F0A9-A6B0-1848-AB13-AC4ABD6AF320}" dt="2023-02-07T14:59:40.028" v="31160" actId="2696"/>
        <pc:sldMkLst>
          <pc:docMk/>
          <pc:sldMk cId="3508372445" sldId="319"/>
        </pc:sldMkLst>
        <pc:spChg chg="mod">
          <ac:chgData name="Robert Lehardy" userId="df30a6f4-d74a-4f05-a67d-f496bcc91330" providerId="ADAL" clId="{1E84F0A9-A6B0-1848-AB13-AC4ABD6AF320}" dt="2023-02-07T14:04:58.502" v="29473" actId="20577"/>
          <ac:spMkLst>
            <pc:docMk/>
            <pc:sldMk cId="3508372445" sldId="319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6T17:23:35.709" v="26370" actId="20577"/>
          <ac:spMkLst>
            <pc:docMk/>
            <pc:sldMk cId="3508372445" sldId="319"/>
            <ac:spMk id="3" creationId="{00000000-0000-0000-0000-000000000000}"/>
          </ac:spMkLst>
        </pc:spChg>
        <pc:spChg chg="del">
          <ac:chgData name="Robert Lehardy" userId="df30a6f4-d74a-4f05-a67d-f496bcc91330" providerId="ADAL" clId="{1E84F0A9-A6B0-1848-AB13-AC4ABD6AF320}" dt="2023-02-03T21:34:25.588" v="23369" actId="478"/>
          <ac:spMkLst>
            <pc:docMk/>
            <pc:sldMk cId="3508372445" sldId="319"/>
            <ac:spMk id="4" creationId="{7D4D3138-B315-06AF-AAC2-034FAE225884}"/>
          </ac:spMkLst>
        </pc:spChg>
        <pc:spChg chg="add del mod">
          <ac:chgData name="Robert Lehardy" userId="df30a6f4-d74a-4f05-a67d-f496bcc91330" providerId="ADAL" clId="{1E84F0A9-A6B0-1848-AB13-AC4ABD6AF320}" dt="2023-02-03T21:34:41.625" v="23373" actId="478"/>
          <ac:spMkLst>
            <pc:docMk/>
            <pc:sldMk cId="3508372445" sldId="319"/>
            <ac:spMk id="5" creationId="{FA6CE23D-7863-B613-D563-F098C4169973}"/>
          </ac:spMkLst>
        </pc:spChg>
        <pc:spChg chg="add mod">
          <ac:chgData name="Robert Lehardy" userId="df30a6f4-d74a-4f05-a67d-f496bcc91330" providerId="ADAL" clId="{1E84F0A9-A6B0-1848-AB13-AC4ABD6AF320}" dt="2023-02-07T12:51:28.728" v="28629" actId="255"/>
          <ac:spMkLst>
            <pc:docMk/>
            <pc:sldMk cId="3508372445" sldId="319"/>
            <ac:spMk id="6" creationId="{D85B5E4B-3F11-8CDE-ACE6-2A98E57382BF}"/>
          </ac:spMkLst>
        </pc:spChg>
      </pc:sldChg>
      <pc:sldChg chg="addSp delSp modSp add mod modTransition delAnim modAnim modNotesTx">
        <pc:chgData name="Robert Lehardy" userId="df30a6f4-d74a-4f05-a67d-f496bcc91330" providerId="ADAL" clId="{1E84F0A9-A6B0-1848-AB13-AC4ABD6AF320}" dt="2023-02-07T15:37:53.468" v="32205"/>
        <pc:sldMkLst>
          <pc:docMk/>
          <pc:sldMk cId="1540523248" sldId="320"/>
        </pc:sldMkLst>
        <pc:spChg chg="mod">
          <ac:chgData name="Robert Lehardy" userId="df30a6f4-d74a-4f05-a67d-f496bcc91330" providerId="ADAL" clId="{1E84F0A9-A6B0-1848-AB13-AC4ABD6AF320}" dt="2023-02-07T14:19:24.508" v="29806" actId="20577"/>
          <ac:spMkLst>
            <pc:docMk/>
            <pc:sldMk cId="1540523248" sldId="320"/>
            <ac:spMk id="2" creationId="{00000000-0000-0000-0000-000000000000}"/>
          </ac:spMkLst>
        </pc:spChg>
        <pc:spChg chg="add mod">
          <ac:chgData name="Robert Lehardy" userId="df30a6f4-d74a-4f05-a67d-f496bcc91330" providerId="ADAL" clId="{1E84F0A9-A6B0-1848-AB13-AC4ABD6AF320}" dt="2023-02-07T14:34:18.451" v="30276" actId="20577"/>
          <ac:spMkLst>
            <pc:docMk/>
            <pc:sldMk cId="1540523248" sldId="320"/>
            <ac:spMk id="6" creationId="{3803889B-9852-AEB6-8811-CE492824AACA}"/>
          </ac:spMkLst>
        </pc:spChg>
        <pc:spChg chg="mod">
          <ac:chgData name="Robert Lehardy" userId="df30a6f4-d74a-4f05-a67d-f496bcc91330" providerId="ADAL" clId="{1E84F0A9-A6B0-1848-AB13-AC4ABD6AF320}" dt="2023-02-07T14:22:09.780" v="29903" actId="1076"/>
          <ac:spMkLst>
            <pc:docMk/>
            <pc:sldMk cId="1540523248" sldId="320"/>
            <ac:spMk id="8" creationId="{A137A0E0-F3AD-9505-7615-FA36201ECA83}"/>
          </ac:spMkLst>
        </pc:spChg>
        <pc:spChg chg="mod">
          <ac:chgData name="Robert Lehardy" userId="df30a6f4-d74a-4f05-a67d-f496bcc91330" providerId="ADAL" clId="{1E84F0A9-A6B0-1848-AB13-AC4ABD6AF320}" dt="2023-02-07T14:30:44.193" v="30219" actId="20577"/>
          <ac:spMkLst>
            <pc:docMk/>
            <pc:sldMk cId="1540523248" sldId="320"/>
            <ac:spMk id="9" creationId="{7E5DC9F0-80D6-2935-A5D8-A9B24C258C10}"/>
          </ac:spMkLst>
        </pc:spChg>
        <pc:spChg chg="del mod">
          <ac:chgData name="Robert Lehardy" userId="df30a6f4-d74a-4f05-a67d-f496bcc91330" providerId="ADAL" clId="{1E84F0A9-A6B0-1848-AB13-AC4ABD6AF320}" dt="2023-02-07T14:20:57.217" v="29888" actId="478"/>
          <ac:spMkLst>
            <pc:docMk/>
            <pc:sldMk cId="1540523248" sldId="320"/>
            <ac:spMk id="10" creationId="{214F1BA7-8F60-A666-240B-C7CDBE29879D}"/>
          </ac:spMkLst>
        </pc:spChg>
        <pc:spChg chg="del">
          <ac:chgData name="Robert Lehardy" userId="df30a6f4-d74a-4f05-a67d-f496bcc91330" providerId="ADAL" clId="{1E84F0A9-A6B0-1848-AB13-AC4ABD6AF320}" dt="2023-02-07T14:20:59.007" v="29890" actId="478"/>
          <ac:spMkLst>
            <pc:docMk/>
            <pc:sldMk cId="1540523248" sldId="320"/>
            <ac:spMk id="11" creationId="{264C6EFB-A3EF-DB59-D5FC-9C37A7DD8DD2}"/>
          </ac:spMkLst>
        </pc:spChg>
        <pc:spChg chg="del">
          <ac:chgData name="Robert Lehardy" userId="df30a6f4-d74a-4f05-a67d-f496bcc91330" providerId="ADAL" clId="{1E84F0A9-A6B0-1848-AB13-AC4ABD6AF320}" dt="2023-02-07T14:20:57.873" v="29889" actId="478"/>
          <ac:spMkLst>
            <pc:docMk/>
            <pc:sldMk cId="1540523248" sldId="320"/>
            <ac:spMk id="12" creationId="{C67575A6-9907-0B3A-8A09-59AAB1473EDF}"/>
          </ac:spMkLst>
        </pc:spChg>
        <pc:spChg chg="mod">
          <ac:chgData name="Robert Lehardy" userId="df30a6f4-d74a-4f05-a67d-f496bcc91330" providerId="ADAL" clId="{1E84F0A9-A6B0-1848-AB13-AC4ABD6AF320}" dt="2023-02-07T14:39:26.305" v="30339" actId="115"/>
          <ac:spMkLst>
            <pc:docMk/>
            <pc:sldMk cId="1540523248" sldId="320"/>
            <ac:spMk id="14" creationId="{F90769B7-265C-D3C5-A1DF-2A9A129F7914}"/>
          </ac:spMkLst>
        </pc:spChg>
        <pc:spChg chg="mod">
          <ac:chgData name="Robert Lehardy" userId="df30a6f4-d74a-4f05-a67d-f496bcc91330" providerId="ADAL" clId="{1E84F0A9-A6B0-1848-AB13-AC4ABD6AF320}" dt="2023-02-07T14:34:13.344" v="30269" actId="1076"/>
          <ac:spMkLst>
            <pc:docMk/>
            <pc:sldMk cId="1540523248" sldId="320"/>
            <ac:spMk id="15" creationId="{62D95628-395C-853B-5CB1-ED0D59C6BE6B}"/>
          </ac:spMkLst>
        </pc:spChg>
        <pc:spChg chg="del mod">
          <ac:chgData name="Robert Lehardy" userId="df30a6f4-d74a-4f05-a67d-f496bcc91330" providerId="ADAL" clId="{1E84F0A9-A6B0-1848-AB13-AC4ABD6AF320}" dt="2023-02-07T14:27:41.251" v="30119" actId="478"/>
          <ac:spMkLst>
            <pc:docMk/>
            <pc:sldMk cId="1540523248" sldId="320"/>
            <ac:spMk id="16" creationId="{4B60A376-7D3A-E15F-8FA4-7B564FDA1F37}"/>
          </ac:spMkLst>
        </pc:spChg>
        <pc:spChg chg="del mod">
          <ac:chgData name="Robert Lehardy" userId="df30a6f4-d74a-4f05-a67d-f496bcc91330" providerId="ADAL" clId="{1E84F0A9-A6B0-1848-AB13-AC4ABD6AF320}" dt="2023-02-07T14:23:41.945" v="30001" actId="478"/>
          <ac:spMkLst>
            <pc:docMk/>
            <pc:sldMk cId="1540523248" sldId="320"/>
            <ac:spMk id="17" creationId="{9A5C0BE3-414C-7961-8EB8-6D46784CD3C1}"/>
          </ac:spMkLst>
        </pc:spChg>
        <pc:picChg chg="mod">
          <ac:chgData name="Robert Lehardy" userId="df30a6f4-d74a-4f05-a67d-f496bcc91330" providerId="ADAL" clId="{1E84F0A9-A6B0-1848-AB13-AC4ABD6AF320}" dt="2023-02-07T14:30:50.722" v="30220" actId="166"/>
          <ac:picMkLst>
            <pc:docMk/>
            <pc:sldMk cId="1540523248" sldId="320"/>
            <ac:picMk id="18" creationId="{DA3709D8-7A7C-BE9F-9FAA-9644AD8EA7F7}"/>
          </ac:picMkLst>
        </pc:picChg>
      </pc:sldChg>
      <pc:sldChg chg="add del modNotesTx">
        <pc:chgData name="Robert Lehardy" userId="df30a6f4-d74a-4f05-a67d-f496bcc91330" providerId="ADAL" clId="{1E84F0A9-A6B0-1848-AB13-AC4ABD6AF320}" dt="2023-02-07T14:16:36.946" v="29782" actId="2696"/>
        <pc:sldMkLst>
          <pc:docMk/>
          <pc:sldMk cId="1674695252" sldId="320"/>
        </pc:sldMkLst>
      </pc:sldChg>
      <pc:sldChg chg="modSp add del">
        <pc:chgData name="Robert Lehardy" userId="df30a6f4-d74a-4f05-a67d-f496bcc91330" providerId="ADAL" clId="{1E84F0A9-A6B0-1848-AB13-AC4ABD6AF320}" dt="2023-02-06T18:25:18.359" v="27720" actId="2696"/>
        <pc:sldMkLst>
          <pc:docMk/>
          <pc:sldMk cId="3117136132" sldId="320"/>
        </pc:sldMkLst>
        <pc:graphicFrameChg chg="mod">
          <ac:chgData name="Robert Lehardy" userId="df30a6f4-d74a-4f05-a67d-f496bcc91330" providerId="ADAL" clId="{1E84F0A9-A6B0-1848-AB13-AC4ABD6AF320}" dt="2023-02-06T18:11:31.999" v="27311" actId="20577"/>
          <ac:graphicFrameMkLst>
            <pc:docMk/>
            <pc:sldMk cId="3117136132" sldId="320"/>
            <ac:graphicFrameMk id="18" creationId="{25E17E0F-4775-18FF-4F53-5AB37621C2FD}"/>
          </ac:graphicFrameMkLst>
        </pc:graphicFrameChg>
      </pc:sldChg>
      <pc:sldChg chg="add del">
        <pc:chgData name="Robert Lehardy" userId="df30a6f4-d74a-4f05-a67d-f496bcc91330" providerId="ADAL" clId="{1E84F0A9-A6B0-1848-AB13-AC4ABD6AF320}" dt="2023-02-06T18:25:19.190" v="27721" actId="2696"/>
        <pc:sldMkLst>
          <pc:docMk/>
          <pc:sldMk cId="1621027172" sldId="321"/>
        </pc:sldMkLst>
      </pc:sldChg>
      <pc:sldChg chg="addSp delSp modSp add mod ord modTransition modAnim modNotesTx">
        <pc:chgData name="Robert Lehardy" userId="df30a6f4-d74a-4f05-a67d-f496bcc91330" providerId="ADAL" clId="{1E84F0A9-A6B0-1848-AB13-AC4ABD6AF320}" dt="2023-02-07T15:37:53.468" v="32205"/>
        <pc:sldMkLst>
          <pc:docMk/>
          <pc:sldMk cId="2554169984" sldId="321"/>
        </pc:sldMkLst>
        <pc:spChg chg="mod">
          <ac:chgData name="Robert Lehardy" userId="df30a6f4-d74a-4f05-a67d-f496bcc91330" providerId="ADAL" clId="{1E84F0A9-A6B0-1848-AB13-AC4ABD6AF320}" dt="2023-02-07T14:41:59.515" v="30379" actId="20577"/>
          <ac:spMkLst>
            <pc:docMk/>
            <pc:sldMk cId="2554169984" sldId="321"/>
            <ac:spMk id="2" creationId="{00000000-0000-0000-0000-000000000000}"/>
          </ac:spMkLst>
        </pc:spChg>
        <pc:spChg chg="mod">
          <ac:chgData name="Robert Lehardy" userId="df30a6f4-d74a-4f05-a67d-f496bcc91330" providerId="ADAL" clId="{1E84F0A9-A6B0-1848-AB13-AC4ABD6AF320}" dt="2023-02-07T14:50:46.482" v="30810" actId="1076"/>
          <ac:spMkLst>
            <pc:docMk/>
            <pc:sldMk cId="2554169984" sldId="321"/>
            <ac:spMk id="6" creationId="{3803889B-9852-AEB6-8811-CE492824AACA}"/>
          </ac:spMkLst>
        </pc:spChg>
        <pc:spChg chg="add mod">
          <ac:chgData name="Robert Lehardy" userId="df30a6f4-d74a-4f05-a67d-f496bcc91330" providerId="ADAL" clId="{1E84F0A9-A6B0-1848-AB13-AC4ABD6AF320}" dt="2023-02-07T14:44:15.877" v="30486" actId="20577"/>
          <ac:spMkLst>
            <pc:docMk/>
            <pc:sldMk cId="2554169984" sldId="321"/>
            <ac:spMk id="7" creationId="{33505018-2A2B-E0B4-09F2-F2FD33109E45}"/>
          </ac:spMkLst>
        </pc:spChg>
        <pc:spChg chg="mod">
          <ac:chgData name="Robert Lehardy" userId="df30a6f4-d74a-4f05-a67d-f496bcc91330" providerId="ADAL" clId="{1E84F0A9-A6B0-1848-AB13-AC4ABD6AF320}" dt="2023-02-07T14:43:36.442" v="30457" actId="20577"/>
          <ac:spMkLst>
            <pc:docMk/>
            <pc:sldMk cId="2554169984" sldId="321"/>
            <ac:spMk id="8" creationId="{A137A0E0-F3AD-9505-7615-FA36201ECA83}"/>
          </ac:spMkLst>
        </pc:spChg>
        <pc:spChg chg="mod">
          <ac:chgData name="Robert Lehardy" userId="df30a6f4-d74a-4f05-a67d-f496bcc91330" providerId="ADAL" clId="{1E84F0A9-A6B0-1848-AB13-AC4ABD6AF320}" dt="2023-02-07T14:43:04.253" v="30444" actId="1076"/>
          <ac:spMkLst>
            <pc:docMk/>
            <pc:sldMk cId="2554169984" sldId="321"/>
            <ac:spMk id="9" creationId="{7E5DC9F0-80D6-2935-A5D8-A9B24C258C10}"/>
          </ac:spMkLst>
        </pc:spChg>
        <pc:spChg chg="add del">
          <ac:chgData name="Robert Lehardy" userId="df30a6f4-d74a-4f05-a67d-f496bcc91330" providerId="ADAL" clId="{1E84F0A9-A6B0-1848-AB13-AC4ABD6AF320}" dt="2023-02-07T14:55:16.509" v="30901" actId="22"/>
          <ac:spMkLst>
            <pc:docMk/>
            <pc:sldMk cId="2554169984" sldId="321"/>
            <ac:spMk id="11" creationId="{7818AE7F-2B2B-6D09-4267-BBCDC83D23AC}"/>
          </ac:spMkLst>
        </pc:spChg>
        <pc:spChg chg="mod">
          <ac:chgData name="Robert Lehardy" userId="df30a6f4-d74a-4f05-a67d-f496bcc91330" providerId="ADAL" clId="{1E84F0A9-A6B0-1848-AB13-AC4ABD6AF320}" dt="2023-02-07T14:41:17.205" v="30353" actId="1076"/>
          <ac:spMkLst>
            <pc:docMk/>
            <pc:sldMk cId="2554169984" sldId="321"/>
            <ac:spMk id="14" creationId="{F90769B7-265C-D3C5-A1DF-2A9A129F7914}"/>
          </ac:spMkLst>
        </pc:spChg>
        <pc:spChg chg="mod">
          <ac:chgData name="Robert Lehardy" userId="df30a6f4-d74a-4f05-a67d-f496bcc91330" providerId="ADAL" clId="{1E84F0A9-A6B0-1848-AB13-AC4ABD6AF320}" dt="2023-02-07T14:50:46.997" v="30811" actId="1076"/>
          <ac:spMkLst>
            <pc:docMk/>
            <pc:sldMk cId="2554169984" sldId="321"/>
            <ac:spMk id="15" creationId="{62D95628-395C-853B-5CB1-ED0D59C6BE6B}"/>
          </ac:spMkLst>
        </pc:spChg>
        <pc:picChg chg="add mod">
          <ac:chgData name="Robert Lehardy" userId="df30a6f4-d74a-4f05-a67d-f496bcc91330" providerId="ADAL" clId="{1E84F0A9-A6B0-1848-AB13-AC4ABD6AF320}" dt="2023-02-07T14:56:48.654" v="31119" actId="29295"/>
          <ac:picMkLst>
            <pc:docMk/>
            <pc:sldMk cId="2554169984" sldId="321"/>
            <ac:picMk id="12" creationId="{83DD121E-3867-86E8-025D-D52F6C26508B}"/>
          </ac:picMkLst>
        </pc:picChg>
        <pc:picChg chg="mod">
          <ac:chgData name="Robert Lehardy" userId="df30a6f4-d74a-4f05-a67d-f496bcc91330" providerId="ADAL" clId="{1E84F0A9-A6B0-1848-AB13-AC4ABD6AF320}" dt="2023-02-07T14:44:57.319" v="30489" actId="166"/>
          <ac:picMkLst>
            <pc:docMk/>
            <pc:sldMk cId="2554169984" sldId="321"/>
            <ac:picMk id="18" creationId="{DA3709D8-7A7C-BE9F-9FAA-9644AD8EA7F7}"/>
          </ac:picMkLst>
        </pc:picChg>
      </pc:sldChg>
      <pc:sldChg chg="addSp delSp modSp new mod modAnim">
        <pc:chgData name="Robert Lehardy" userId="df30a6f4-d74a-4f05-a67d-f496bcc91330" providerId="ADAL" clId="{1E84F0A9-A6B0-1848-AB13-AC4ABD6AF320}" dt="2023-02-07T21:01:35.020" v="32353"/>
        <pc:sldMkLst>
          <pc:docMk/>
          <pc:sldMk cId="2662656338" sldId="322"/>
        </pc:sldMkLst>
        <pc:spChg chg="del">
          <ac:chgData name="Robert Lehardy" userId="df30a6f4-d74a-4f05-a67d-f496bcc91330" providerId="ADAL" clId="{1E84F0A9-A6B0-1848-AB13-AC4ABD6AF320}" dt="2023-02-07T15:42:54.544" v="32338" actId="478"/>
          <ac:spMkLst>
            <pc:docMk/>
            <pc:sldMk cId="2662656338" sldId="322"/>
            <ac:spMk id="2" creationId="{90E74ECA-51BD-C103-77B0-70D1A2E21009}"/>
          </ac:spMkLst>
        </pc:spChg>
        <pc:spChg chg="del">
          <ac:chgData name="Robert Lehardy" userId="df30a6f4-d74a-4f05-a67d-f496bcc91330" providerId="ADAL" clId="{1E84F0A9-A6B0-1848-AB13-AC4ABD6AF320}" dt="2023-02-07T15:42:55.958" v="32339" actId="478"/>
          <ac:spMkLst>
            <pc:docMk/>
            <pc:sldMk cId="2662656338" sldId="322"/>
            <ac:spMk id="3" creationId="{AA543CB0-C2A0-E2D7-A1B1-FC7588978421}"/>
          </ac:spMkLst>
        </pc:spChg>
        <pc:picChg chg="add mod">
          <ac:chgData name="Robert Lehardy" userId="df30a6f4-d74a-4f05-a67d-f496bcc91330" providerId="ADAL" clId="{1E84F0A9-A6B0-1848-AB13-AC4ABD6AF320}" dt="2023-02-07T21:01:21.022" v="32352" actId="1076"/>
          <ac:picMkLst>
            <pc:docMk/>
            <pc:sldMk cId="2662656338" sldId="322"/>
            <ac:picMk id="4" creationId="{5B083486-E248-4E34-0B75-2D7D827D73B1}"/>
          </ac:picMkLst>
        </pc:picChg>
      </pc:sldChg>
      <pc:sldMasterChg chg="delSldLayout">
        <pc:chgData name="Robert Lehardy" userId="df30a6f4-d74a-4f05-a67d-f496bcc91330" providerId="ADAL" clId="{1E84F0A9-A6B0-1848-AB13-AC4ABD6AF320}" dt="2023-02-02T21:57:34.985" v="11266" actId="2696"/>
        <pc:sldMasterMkLst>
          <pc:docMk/>
          <pc:sldMasterMk cId="1885546393" sldId="2147483648"/>
        </pc:sldMasterMkLst>
        <pc:sldLayoutChg chg="del">
          <pc:chgData name="Robert Lehardy" userId="df30a6f4-d74a-4f05-a67d-f496bcc91330" providerId="ADAL" clId="{1E84F0A9-A6B0-1848-AB13-AC4ABD6AF320}" dt="2023-02-02T21:57:34.985" v="11266" actId="2696"/>
          <pc:sldLayoutMkLst>
            <pc:docMk/>
            <pc:sldMasterMk cId="1885546393" sldId="2147483648"/>
            <pc:sldLayoutMk cId="104469897" sldId="2147483660"/>
          </pc:sldLayoutMkLst>
        </pc:sldLayoutChg>
      </pc:sldMasterChg>
    </pc:docChg>
  </pc:docChgLst>
  <pc:docChgLst>
    <pc:chgData name="Robert Lehardy" userId="df30a6f4-d74a-4f05-a67d-f496bcc91330" providerId="ADAL" clId="{425868BA-10DE-F74E-8CCE-6B206706AD7C}"/>
    <pc:docChg chg="undo custSel modSld">
      <pc:chgData name="Robert Lehardy" userId="df30a6f4-d74a-4f05-a67d-f496bcc91330" providerId="ADAL" clId="{425868BA-10DE-F74E-8CCE-6B206706AD7C}" dt="2023-02-16T16:15:30.844" v="1291"/>
      <pc:docMkLst>
        <pc:docMk/>
      </pc:docMkLst>
      <pc:sldChg chg="addSp delSp modSp modTransition modAnim modNotesTx">
        <pc:chgData name="Robert Lehardy" userId="df30a6f4-d74a-4f05-a67d-f496bcc91330" providerId="ADAL" clId="{425868BA-10DE-F74E-8CCE-6B206706AD7C}" dt="2023-02-16T15:55:04.193" v="1278"/>
        <pc:sldMkLst>
          <pc:docMk/>
          <pc:sldMk cId="42120747" sldId="271"/>
        </pc:sldMkLst>
        <pc:graphicFrameChg chg="mod">
          <ac:chgData name="Robert Lehardy" userId="df30a6f4-d74a-4f05-a67d-f496bcc91330" providerId="ADAL" clId="{425868BA-10DE-F74E-8CCE-6B206706AD7C}" dt="2023-02-16T15:31:15.143" v="903" actId="122"/>
          <ac:graphicFrameMkLst>
            <pc:docMk/>
            <pc:sldMk cId="42120747" sldId="271"/>
            <ac:graphicFrameMk id="6" creationId="{0FDEA129-046D-8ABF-1E08-EB15620C1A2B}"/>
          </ac:graphicFrameMkLst>
        </pc:graphicFrameChg>
        <pc:picChg chg="del">
          <ac:chgData name="Robert Lehardy" userId="df30a6f4-d74a-4f05-a67d-f496bcc91330" providerId="ADAL" clId="{425868BA-10DE-F74E-8CCE-6B206706AD7C}" dt="2023-02-16T15:53:44.924" v="1275"/>
          <ac:picMkLst>
            <pc:docMk/>
            <pc:sldMk cId="42120747" sldId="271"/>
            <ac:picMk id="3" creationId="{5CEBF271-D639-8ACD-4877-085CD66A8558}"/>
          </ac:picMkLst>
        </pc:picChg>
        <pc:picChg chg="add del mod">
          <ac:chgData name="Robert Lehardy" userId="df30a6f4-d74a-4f05-a67d-f496bcc91330" providerId="ADAL" clId="{425868BA-10DE-F74E-8CCE-6B206706AD7C}" dt="2023-02-16T15:54:03.379" v="1277"/>
          <ac:picMkLst>
            <pc:docMk/>
            <pc:sldMk cId="42120747" sldId="271"/>
            <ac:picMk id="4" creationId="{EB19D895-FDD9-91E2-6DBC-BB52B743E814}"/>
          </ac:picMkLst>
        </pc:picChg>
        <pc:picChg chg="add mod">
          <ac:chgData name="Robert Lehardy" userId="df30a6f4-d74a-4f05-a67d-f496bcc91330" providerId="ADAL" clId="{425868BA-10DE-F74E-8CCE-6B206706AD7C}" dt="2023-02-16T15:55:04.193" v="1278"/>
          <ac:picMkLst>
            <pc:docMk/>
            <pc:sldMk cId="42120747" sldId="271"/>
            <ac:picMk id="5" creationId="{A438EECB-0B00-08BB-A6C5-867B57FAE095}"/>
          </ac:picMkLst>
        </pc:picChg>
      </pc:sldChg>
      <pc:sldChg chg="addSp delSp modSp mod modTransition modAnim modNotesTx">
        <pc:chgData name="Robert Lehardy" userId="df30a6f4-d74a-4f05-a67d-f496bcc91330" providerId="ADAL" clId="{425868BA-10DE-F74E-8CCE-6B206706AD7C}" dt="2023-02-16T16:15:30.844" v="1291"/>
        <pc:sldMkLst>
          <pc:docMk/>
          <pc:sldMk cId="223171503" sldId="274"/>
        </pc:sldMkLst>
        <pc:spChg chg="add del mod">
          <ac:chgData name="Robert Lehardy" userId="df30a6f4-d74a-4f05-a67d-f496bcc91330" providerId="ADAL" clId="{425868BA-10DE-F74E-8CCE-6B206706AD7C}" dt="2023-02-16T16:15:28.708" v="1290" actId="478"/>
          <ac:spMkLst>
            <pc:docMk/>
            <pc:sldMk cId="223171503" sldId="274"/>
            <ac:spMk id="2" creationId="{00000000-0000-0000-0000-000000000000}"/>
          </ac:spMkLst>
        </pc:spChg>
        <pc:spChg chg="add del mod">
          <ac:chgData name="Robert Lehardy" userId="df30a6f4-d74a-4f05-a67d-f496bcc91330" providerId="ADAL" clId="{425868BA-10DE-F74E-8CCE-6B206706AD7C}" dt="2023-02-16T16:15:06.853" v="1286" actId="478"/>
          <ac:spMkLst>
            <pc:docMk/>
            <pc:sldMk cId="223171503" sldId="274"/>
            <ac:spMk id="9" creationId="{845E7F0C-1C16-D5F9-1CAA-26C592ED7DEC}"/>
          </ac:spMkLst>
        </pc:spChg>
        <pc:spChg chg="add mod">
          <ac:chgData name="Robert Lehardy" userId="df30a6f4-d74a-4f05-a67d-f496bcc91330" providerId="ADAL" clId="{425868BA-10DE-F74E-8CCE-6B206706AD7C}" dt="2023-02-16T16:15:30.844" v="1291"/>
          <ac:spMkLst>
            <pc:docMk/>
            <pc:sldMk cId="223171503" sldId="274"/>
            <ac:spMk id="10" creationId="{893B7C9C-3281-7235-8A54-6D554FC78D20}"/>
          </ac:spMkLst>
        </pc:spChg>
        <pc:graphicFrameChg chg="mod">
          <ac:chgData name="Robert Lehardy" userId="df30a6f4-d74a-4f05-a67d-f496bcc91330" providerId="ADAL" clId="{425868BA-10DE-F74E-8CCE-6B206706AD7C}" dt="2023-02-16T15:38:40.625" v="1167" actId="20577"/>
          <ac:graphicFrameMkLst>
            <pc:docMk/>
            <pc:sldMk cId="223171503" sldId="274"/>
            <ac:graphicFrameMk id="4" creationId="{058D99C0-E058-A7C0-AA5D-946A3E23B3B2}"/>
          </ac:graphicFrameMkLst>
        </pc:graphicFrameChg>
        <pc:picChg chg="add del mod">
          <ac:chgData name="Robert Lehardy" userId="df30a6f4-d74a-4f05-a67d-f496bcc91330" providerId="ADAL" clId="{425868BA-10DE-F74E-8CCE-6B206706AD7C}" dt="2023-02-16T15:56:52.959" v="1281"/>
          <ac:picMkLst>
            <pc:docMk/>
            <pc:sldMk cId="223171503" sldId="274"/>
            <ac:picMk id="3" creationId="{707C5BE1-BADB-4B89-6B6D-95D23F23FCEF}"/>
          </ac:picMkLst>
        </pc:picChg>
        <pc:picChg chg="add del mod">
          <ac:chgData name="Robert Lehardy" userId="df30a6f4-d74a-4f05-a67d-f496bcc91330" providerId="ADAL" clId="{425868BA-10DE-F74E-8CCE-6B206706AD7C}" dt="2023-02-16T15:57:59.739" v="1283"/>
          <ac:picMkLst>
            <pc:docMk/>
            <pc:sldMk cId="223171503" sldId="274"/>
            <ac:picMk id="5" creationId="{A33510DE-0F6E-DA1F-8858-D1A5AAE1AB6A}"/>
          </ac:picMkLst>
        </pc:picChg>
        <pc:picChg chg="del">
          <ac:chgData name="Robert Lehardy" userId="df30a6f4-d74a-4f05-a67d-f496bcc91330" providerId="ADAL" clId="{425868BA-10DE-F74E-8CCE-6B206706AD7C}" dt="2023-02-16T15:55:38.881" v="1279"/>
          <ac:picMkLst>
            <pc:docMk/>
            <pc:sldMk cId="223171503" sldId="274"/>
            <ac:picMk id="6" creationId="{F4FCD852-B805-6600-8F6F-BEA6E88743E9}"/>
          </ac:picMkLst>
        </pc:picChg>
        <pc:picChg chg="add mod">
          <ac:chgData name="Robert Lehardy" userId="df30a6f4-d74a-4f05-a67d-f496bcc91330" providerId="ADAL" clId="{425868BA-10DE-F74E-8CCE-6B206706AD7C}" dt="2023-02-16T15:58:56.192" v="1284"/>
          <ac:picMkLst>
            <pc:docMk/>
            <pc:sldMk cId="223171503" sldId="274"/>
            <ac:picMk id="7" creationId="{083B36BE-E884-8B9C-CD15-27C1D359196A}"/>
          </ac:picMkLst>
        </pc:picChg>
      </pc:sldChg>
      <pc:sldChg chg="addSp delSp modSp mod modTransition modAnim modNotesTx">
        <pc:chgData name="Robert Lehardy" userId="df30a6f4-d74a-4f05-a67d-f496bcc91330" providerId="ADAL" clId="{425868BA-10DE-F74E-8CCE-6B206706AD7C}" dt="2023-02-16T15:43:24.097" v="1272"/>
        <pc:sldMkLst>
          <pc:docMk/>
          <pc:sldMk cId="3463153776" sldId="276"/>
        </pc:sldMkLst>
        <pc:spChg chg="mod">
          <ac:chgData name="Robert Lehardy" userId="df30a6f4-d74a-4f05-a67d-f496bcc91330" providerId="ADAL" clId="{425868BA-10DE-F74E-8CCE-6B206706AD7C}" dt="2023-02-15T16:40:50.548" v="341" actId="20577"/>
          <ac:spMkLst>
            <pc:docMk/>
            <pc:sldMk cId="3463153776" sldId="276"/>
            <ac:spMk id="5" creationId="{10066E96-76C9-8209-9D42-59EC0A54C157}"/>
          </ac:spMkLst>
        </pc:spChg>
        <pc:picChg chg="del">
          <ac:chgData name="Robert Lehardy" userId="df30a6f4-d74a-4f05-a67d-f496bcc91330" providerId="ADAL" clId="{425868BA-10DE-F74E-8CCE-6B206706AD7C}" dt="2023-02-16T15:42:47.687" v="1271"/>
          <ac:picMkLst>
            <pc:docMk/>
            <pc:sldMk cId="3463153776" sldId="276"/>
            <ac:picMk id="2" creationId="{4BEB5F0A-01F3-B463-A4FE-A69B79DA75B5}"/>
          </ac:picMkLst>
        </pc:picChg>
        <pc:picChg chg="add mod">
          <ac:chgData name="Robert Lehardy" userId="df30a6f4-d74a-4f05-a67d-f496bcc91330" providerId="ADAL" clId="{425868BA-10DE-F74E-8CCE-6B206706AD7C}" dt="2023-02-16T15:43:24.097" v="1272"/>
          <ac:picMkLst>
            <pc:docMk/>
            <pc:sldMk cId="3463153776" sldId="276"/>
            <ac:picMk id="3" creationId="{C2C50A56-4B6A-F7BE-4039-85BB75EB0123}"/>
          </ac:picMkLst>
        </pc:picChg>
      </pc:sldChg>
      <pc:sldChg chg="addSp delSp modSp mod modTransition modAnim">
        <pc:chgData name="Robert Lehardy" userId="df30a6f4-d74a-4f05-a67d-f496bcc91330" providerId="ADAL" clId="{425868BA-10DE-F74E-8CCE-6B206706AD7C}" dt="2023-02-16T15:53:11.690" v="1274"/>
        <pc:sldMkLst>
          <pc:docMk/>
          <pc:sldMk cId="1302685171" sldId="277"/>
        </pc:sldMkLst>
        <pc:graphicFrameChg chg="mod">
          <ac:chgData name="Robert Lehardy" userId="df30a6f4-d74a-4f05-a67d-f496bcc91330" providerId="ADAL" clId="{425868BA-10DE-F74E-8CCE-6B206706AD7C}" dt="2023-02-16T15:34:08.843" v="1056" actId="167"/>
          <ac:graphicFrameMkLst>
            <pc:docMk/>
            <pc:sldMk cId="1302685171" sldId="277"/>
            <ac:graphicFrameMk id="10" creationId="{5B811A57-C664-A8A1-7854-09541E858536}"/>
          </ac:graphicFrameMkLst>
        </pc:graphicFrameChg>
        <pc:picChg chg="mod modCrop">
          <ac:chgData name="Robert Lehardy" userId="df30a6f4-d74a-4f05-a67d-f496bcc91330" providerId="ADAL" clId="{425868BA-10DE-F74E-8CCE-6B206706AD7C}" dt="2023-02-16T15:35:03.628" v="1082" actId="1036"/>
          <ac:picMkLst>
            <pc:docMk/>
            <pc:sldMk cId="1302685171" sldId="277"/>
            <ac:picMk id="3" creationId="{C55F7CF9-79BA-7B46-0FDE-5E03F97DF906}"/>
          </ac:picMkLst>
        </pc:picChg>
        <pc:picChg chg="del">
          <ac:chgData name="Robert Lehardy" userId="df30a6f4-d74a-4f05-a67d-f496bcc91330" providerId="ADAL" clId="{425868BA-10DE-F74E-8CCE-6B206706AD7C}" dt="2023-02-16T15:52:05.181" v="1273"/>
          <ac:picMkLst>
            <pc:docMk/>
            <pc:sldMk cId="1302685171" sldId="277"/>
            <ac:picMk id="4" creationId="{C0946FD8-BA33-BA8D-E6E1-721A1B22720F}"/>
          </ac:picMkLst>
        </pc:picChg>
        <pc:picChg chg="add del mod">
          <ac:chgData name="Robert Lehardy" userId="df30a6f4-d74a-4f05-a67d-f496bcc91330" providerId="ADAL" clId="{425868BA-10DE-F74E-8CCE-6B206706AD7C}" dt="2023-02-16T15:34:02.800" v="1055"/>
          <ac:picMkLst>
            <pc:docMk/>
            <pc:sldMk cId="1302685171" sldId="277"/>
            <ac:picMk id="5" creationId="{F6229C63-A0D4-8CF5-4EDF-D782D440FE5D}"/>
          </ac:picMkLst>
        </pc:picChg>
        <pc:picChg chg="add mod">
          <ac:chgData name="Robert Lehardy" userId="df30a6f4-d74a-4f05-a67d-f496bcc91330" providerId="ADAL" clId="{425868BA-10DE-F74E-8CCE-6B206706AD7C}" dt="2023-02-16T15:53:11.690" v="1274"/>
          <ac:picMkLst>
            <pc:docMk/>
            <pc:sldMk cId="1302685171" sldId="277"/>
            <ac:picMk id="6" creationId="{1B8357E7-BE1E-4AE2-8A36-4B404EB76811}"/>
          </ac:picMkLst>
        </pc:picChg>
      </pc:sldChg>
      <pc:sldChg chg="delSp modTransition modAnim">
        <pc:chgData name="Robert Lehardy" userId="df30a6f4-d74a-4f05-a67d-f496bcc91330" providerId="ADAL" clId="{425868BA-10DE-F74E-8CCE-6B206706AD7C}" dt="2023-02-10T14:42:02.890" v="0"/>
        <pc:sldMkLst>
          <pc:docMk/>
          <pc:sldMk cId="169414640" sldId="287"/>
        </pc:sldMkLst>
        <pc:picChg chg="del">
          <ac:chgData name="Robert Lehardy" userId="df30a6f4-d74a-4f05-a67d-f496bcc91330" providerId="ADAL" clId="{425868BA-10DE-F74E-8CCE-6B206706AD7C}" dt="2023-02-10T14:42:02.890" v="0"/>
          <ac:picMkLst>
            <pc:docMk/>
            <pc:sldMk cId="169414640" sldId="287"/>
            <ac:picMk id="5" creationId="{354D0DFB-1768-7476-D2B7-C824A26A2863}"/>
          </ac:picMkLst>
        </pc:picChg>
      </pc:sldChg>
      <pc:sldChg chg="modNotesTx">
        <pc:chgData name="Robert Lehardy" userId="df30a6f4-d74a-4f05-a67d-f496bcc91330" providerId="ADAL" clId="{425868BA-10DE-F74E-8CCE-6B206706AD7C}" dt="2023-02-10T15:01:45.455" v="1" actId="20577"/>
        <pc:sldMkLst>
          <pc:docMk/>
          <pc:sldMk cId="2554169984" sldId="321"/>
        </pc:sldMkLst>
      </pc:sldChg>
    </pc:docChg>
  </pc:docChgLst>
  <pc:docChgLst>
    <pc:chgData name="Robert Lehardy" userId="df30a6f4-d74a-4f05-a67d-f496bcc91330" providerId="ADAL" clId="{B63C6814-30BE-154E-AC77-5E5BCC8043E1}"/>
    <pc:docChg chg="undo redo custSel addSld delSld modSld addSection delSection">
      <pc:chgData name="Robert Lehardy" userId="df30a6f4-d74a-4f05-a67d-f496bcc91330" providerId="ADAL" clId="{B63C6814-30BE-154E-AC77-5E5BCC8043E1}" dt="2022-12-01T15:09:10.402" v="15525" actId="20577"/>
      <pc:docMkLst>
        <pc:docMk/>
      </pc:docMkLst>
      <pc:sldChg chg="del">
        <pc:chgData name="Robert Lehardy" userId="df30a6f4-d74a-4f05-a67d-f496bcc91330" providerId="ADAL" clId="{B63C6814-30BE-154E-AC77-5E5BCC8043E1}" dt="2022-11-28T15:12:48.921" v="535" actId="2696"/>
        <pc:sldMkLst>
          <pc:docMk/>
          <pc:sldMk cId="685403219" sldId="263"/>
        </pc:sldMkLst>
      </pc:sldChg>
      <pc:sldChg chg="del">
        <pc:chgData name="Robert Lehardy" userId="df30a6f4-d74a-4f05-a67d-f496bcc91330" providerId="ADAL" clId="{B63C6814-30BE-154E-AC77-5E5BCC8043E1}" dt="2022-11-28T15:13:20.676" v="537" actId="2696"/>
        <pc:sldMkLst>
          <pc:docMk/>
          <pc:sldMk cId="2576924292" sldId="264"/>
        </pc:sldMkLst>
      </pc:sldChg>
      <pc:sldChg chg="addSp delSp modSp mod modAnim modNotesTx">
        <pc:chgData name="Robert Lehardy" userId="df30a6f4-d74a-4f05-a67d-f496bcc91330" providerId="ADAL" clId="{B63C6814-30BE-154E-AC77-5E5BCC8043E1}" dt="2022-12-01T12:29:52.148" v="11736" actId="20577"/>
        <pc:sldMkLst>
          <pc:docMk/>
          <pc:sldMk cId="1211775133" sldId="267"/>
        </pc:sldMkLst>
        <pc:spChg chg="del mod">
          <ac:chgData name="Robert Lehardy" userId="df30a6f4-d74a-4f05-a67d-f496bcc91330" providerId="ADAL" clId="{B63C6814-30BE-154E-AC77-5E5BCC8043E1}" dt="2022-11-28T15:14:26.222" v="555" actId="478"/>
          <ac:spMkLst>
            <pc:docMk/>
            <pc:sldMk cId="1211775133" sldId="267"/>
            <ac:spMk id="2" creationId="{00000000-0000-0000-0000-000000000000}"/>
          </ac:spMkLst>
        </pc:spChg>
        <pc:spChg chg="add del mod">
          <ac:chgData name="Robert Lehardy" userId="df30a6f4-d74a-4f05-a67d-f496bcc91330" providerId="ADAL" clId="{B63C6814-30BE-154E-AC77-5E5BCC8043E1}" dt="2022-11-28T15:14:28.807" v="556" actId="478"/>
          <ac:spMkLst>
            <pc:docMk/>
            <pc:sldMk cId="1211775133" sldId="267"/>
            <ac:spMk id="4" creationId="{F784BDE2-F7FE-F404-89D5-0994FD58B744}"/>
          </ac:spMkLst>
        </pc:spChg>
        <pc:spChg chg="add mod">
          <ac:chgData name="Robert Lehardy" userId="df30a6f4-d74a-4f05-a67d-f496bcc91330" providerId="ADAL" clId="{B63C6814-30BE-154E-AC77-5E5BCC8043E1}" dt="2022-11-28T15:14:33.539" v="569" actId="20577"/>
          <ac:spMkLst>
            <pc:docMk/>
            <pc:sldMk cId="1211775133" sldId="267"/>
            <ac:spMk id="5" creationId="{6ACD1D9B-E928-50FB-E364-D3F4804651F6}"/>
          </ac:spMkLst>
        </pc:spChg>
        <pc:graphicFrameChg chg="mod">
          <ac:chgData name="Robert Lehardy" userId="df30a6f4-d74a-4f05-a67d-f496bcc91330" providerId="ADAL" clId="{B63C6814-30BE-154E-AC77-5E5BCC8043E1}" dt="2022-11-30T16:15:19.649" v="8865" actId="20577"/>
          <ac:graphicFrameMkLst>
            <pc:docMk/>
            <pc:sldMk cId="1211775133" sldId="267"/>
            <ac:graphicFrameMk id="6" creationId="{73A95E15-50D3-B46C-A2C0-F30F95B2F1AC}"/>
          </ac:graphicFrameMkLst>
        </pc:graphicFrameChg>
      </pc:sldChg>
      <pc:sldChg chg="modSp mod modAnim modNotesTx">
        <pc:chgData name="Robert Lehardy" userId="df30a6f4-d74a-4f05-a67d-f496bcc91330" providerId="ADAL" clId="{B63C6814-30BE-154E-AC77-5E5BCC8043E1}" dt="2022-11-30T16:12:41.161" v="8494" actId="20577"/>
        <pc:sldMkLst>
          <pc:docMk/>
          <pc:sldMk cId="42120747" sldId="271"/>
        </pc:sldMkLst>
        <pc:spChg chg="mod">
          <ac:chgData name="Robert Lehardy" userId="df30a6f4-d74a-4f05-a67d-f496bcc91330" providerId="ADAL" clId="{B63C6814-30BE-154E-AC77-5E5BCC8043E1}" dt="2022-11-28T14:54:21.519" v="264" actId="20577"/>
          <ac:spMkLst>
            <pc:docMk/>
            <pc:sldMk cId="42120747" sldId="271"/>
            <ac:spMk id="2" creationId="{00000000-0000-0000-0000-000000000000}"/>
          </ac:spMkLst>
        </pc:spChg>
        <pc:graphicFrameChg chg="mod">
          <ac:chgData name="Robert Lehardy" userId="df30a6f4-d74a-4f05-a67d-f496bcc91330" providerId="ADAL" clId="{B63C6814-30BE-154E-AC77-5E5BCC8043E1}" dt="2022-11-28T15:02:25.921" v="372" actId="20577"/>
          <ac:graphicFrameMkLst>
            <pc:docMk/>
            <pc:sldMk cId="42120747" sldId="271"/>
            <ac:graphicFrameMk id="6" creationId="{0FDEA129-046D-8ABF-1E08-EB15620C1A2B}"/>
          </ac:graphicFrameMkLst>
        </pc:graphicFrameChg>
      </pc:sldChg>
      <pc:sldChg chg="modSp mod modAnim modNotesTx">
        <pc:chgData name="Robert Lehardy" userId="df30a6f4-d74a-4f05-a67d-f496bcc91330" providerId="ADAL" clId="{B63C6814-30BE-154E-AC77-5E5BCC8043E1}" dt="2022-11-30T16:00:53.890" v="7433" actId="20577"/>
        <pc:sldMkLst>
          <pc:docMk/>
          <pc:sldMk cId="918834222" sldId="272"/>
        </pc:sldMkLst>
        <pc:spChg chg="mod">
          <ac:chgData name="Robert Lehardy" userId="df30a6f4-d74a-4f05-a67d-f496bcc91330" providerId="ADAL" clId="{B63C6814-30BE-154E-AC77-5E5BCC8043E1}" dt="2022-11-28T14:54:27.868" v="265" actId="20577"/>
          <ac:spMkLst>
            <pc:docMk/>
            <pc:sldMk cId="918834222" sldId="272"/>
            <ac:spMk id="2" creationId="{00000000-0000-0000-0000-000000000000}"/>
          </ac:spMkLst>
        </pc:spChg>
        <pc:graphicFrameChg chg="mod">
          <ac:chgData name="Robert Lehardy" userId="df30a6f4-d74a-4f05-a67d-f496bcc91330" providerId="ADAL" clId="{B63C6814-30BE-154E-AC77-5E5BCC8043E1}" dt="2022-11-28T15:03:19.857" v="376" actId="20577"/>
          <ac:graphicFrameMkLst>
            <pc:docMk/>
            <pc:sldMk cId="918834222" sldId="272"/>
            <ac:graphicFrameMk id="9" creationId="{1AFCC9E2-3B61-FA89-F815-20EE6BF4B932}"/>
          </ac:graphicFrameMkLst>
        </pc:graphicFrameChg>
      </pc:sldChg>
      <pc:sldChg chg="addSp delSp modSp mod modAnim modNotesTx">
        <pc:chgData name="Robert Lehardy" userId="df30a6f4-d74a-4f05-a67d-f496bcc91330" providerId="ADAL" clId="{B63C6814-30BE-154E-AC77-5E5BCC8043E1}" dt="2022-12-01T15:09:10.402" v="15525" actId="20577"/>
        <pc:sldMkLst>
          <pc:docMk/>
          <pc:sldMk cId="223171503" sldId="274"/>
        </pc:sldMkLst>
        <pc:spChg chg="mod">
          <ac:chgData name="Robert Lehardy" userId="df30a6f4-d74a-4f05-a67d-f496bcc91330" providerId="ADAL" clId="{B63C6814-30BE-154E-AC77-5E5BCC8043E1}" dt="2022-11-28T16:52:02.555" v="1386" actId="20577"/>
          <ac:spMkLst>
            <pc:docMk/>
            <pc:sldMk cId="223171503" sldId="274"/>
            <ac:spMk id="2" creationId="{00000000-0000-0000-0000-000000000000}"/>
          </ac:spMkLst>
        </pc:spChg>
        <pc:spChg chg="del mod">
          <ac:chgData name="Robert Lehardy" userId="df30a6f4-d74a-4f05-a67d-f496bcc91330" providerId="ADAL" clId="{B63C6814-30BE-154E-AC77-5E5BCC8043E1}" dt="2022-11-28T15:17:16.887" v="653" actId="478"/>
          <ac:spMkLst>
            <pc:docMk/>
            <pc:sldMk cId="223171503" sldId="274"/>
            <ac:spMk id="5" creationId="{ACD7CAE5-D145-A5DC-25E0-7A100B8D4275}"/>
          </ac:spMkLst>
        </pc:spChg>
        <pc:spChg chg="del mod">
          <ac:chgData name="Robert Lehardy" userId="df30a6f4-d74a-4f05-a67d-f496bcc91330" providerId="ADAL" clId="{B63C6814-30BE-154E-AC77-5E5BCC8043E1}" dt="2022-11-28T15:21:55.699" v="831" actId="478"/>
          <ac:spMkLst>
            <pc:docMk/>
            <pc:sldMk cId="223171503" sldId="274"/>
            <ac:spMk id="6" creationId="{C8793471-28C7-DAC6-4458-D9D594C2AAFF}"/>
          </ac:spMkLst>
        </pc:spChg>
        <pc:spChg chg="del mod">
          <ac:chgData name="Robert Lehardy" userId="df30a6f4-d74a-4f05-a67d-f496bcc91330" providerId="ADAL" clId="{B63C6814-30BE-154E-AC77-5E5BCC8043E1}" dt="2022-11-28T15:21:54.099" v="830" actId="478"/>
          <ac:spMkLst>
            <pc:docMk/>
            <pc:sldMk cId="223171503" sldId="274"/>
            <ac:spMk id="7" creationId="{EC28A256-B7AD-53C7-46ED-FFE17D7679A5}"/>
          </ac:spMkLst>
        </pc:spChg>
        <pc:spChg chg="del mod">
          <ac:chgData name="Robert Lehardy" userId="df30a6f4-d74a-4f05-a67d-f496bcc91330" providerId="ADAL" clId="{B63C6814-30BE-154E-AC77-5E5BCC8043E1}" dt="2022-11-28T15:21:55.699" v="831" actId="478"/>
          <ac:spMkLst>
            <pc:docMk/>
            <pc:sldMk cId="223171503" sldId="274"/>
            <ac:spMk id="8" creationId="{AA46D6D2-AEE1-03FB-2BDF-1D445181589E}"/>
          </ac:spMkLst>
        </pc:spChg>
        <pc:spChg chg="del mod">
          <ac:chgData name="Robert Lehardy" userId="df30a6f4-d74a-4f05-a67d-f496bcc91330" providerId="ADAL" clId="{B63C6814-30BE-154E-AC77-5E5BCC8043E1}" dt="2022-11-28T15:21:54.099" v="830" actId="478"/>
          <ac:spMkLst>
            <pc:docMk/>
            <pc:sldMk cId="223171503" sldId="274"/>
            <ac:spMk id="9" creationId="{C9A8C4E1-A9E2-B99C-AA4E-60284C75E52E}"/>
          </ac:spMkLst>
        </pc:spChg>
        <pc:spChg chg="del mod">
          <ac:chgData name="Robert Lehardy" userId="df30a6f4-d74a-4f05-a67d-f496bcc91330" providerId="ADAL" clId="{B63C6814-30BE-154E-AC77-5E5BCC8043E1}" dt="2022-11-28T15:21:54.099" v="830" actId="478"/>
          <ac:spMkLst>
            <pc:docMk/>
            <pc:sldMk cId="223171503" sldId="274"/>
            <ac:spMk id="10" creationId="{CCC9E4E9-9B03-3A9C-60CE-1E9E334AACC6}"/>
          </ac:spMkLst>
        </pc:spChg>
        <pc:graphicFrameChg chg="add del mod modGraphic">
          <ac:chgData name="Robert Lehardy" userId="df30a6f4-d74a-4f05-a67d-f496bcc91330" providerId="ADAL" clId="{B63C6814-30BE-154E-AC77-5E5BCC8043E1}" dt="2022-11-28T15:21:52.122" v="829" actId="21"/>
          <ac:graphicFrameMkLst>
            <pc:docMk/>
            <pc:sldMk cId="223171503" sldId="274"/>
            <ac:graphicFrameMk id="3" creationId="{AC8C5E98-5CD4-69FE-EAA5-7FBB61034BC6}"/>
          </ac:graphicFrameMkLst>
        </pc:graphicFrameChg>
        <pc:graphicFrameChg chg="add mod">
          <ac:chgData name="Robert Lehardy" userId="df30a6f4-d74a-4f05-a67d-f496bcc91330" providerId="ADAL" clId="{B63C6814-30BE-154E-AC77-5E5BCC8043E1}" dt="2022-11-28T15:33:16.508" v="1005" actId="11530"/>
          <ac:graphicFrameMkLst>
            <pc:docMk/>
            <pc:sldMk cId="223171503" sldId="274"/>
            <ac:graphicFrameMk id="4" creationId="{058D99C0-E058-A7C0-AA5D-946A3E23B3B2}"/>
          </ac:graphicFrameMkLst>
        </pc:graphicFrameChg>
        <pc:cxnChg chg="del mod">
          <ac:chgData name="Robert Lehardy" userId="df30a6f4-d74a-4f05-a67d-f496bcc91330" providerId="ADAL" clId="{B63C6814-30BE-154E-AC77-5E5BCC8043E1}" dt="2022-11-28T15:17:17.878" v="654" actId="478"/>
          <ac:cxnSpMkLst>
            <pc:docMk/>
            <pc:sldMk cId="223171503" sldId="274"/>
            <ac:cxnSpMk id="13" creationId="{B7FE556A-E1DB-3140-7E8B-76B3567D2D3F}"/>
          </ac:cxnSpMkLst>
        </pc:cxnChg>
        <pc:cxnChg chg="del mod">
          <ac:chgData name="Robert Lehardy" userId="df30a6f4-d74a-4f05-a67d-f496bcc91330" providerId="ADAL" clId="{B63C6814-30BE-154E-AC77-5E5BCC8043E1}" dt="2022-11-28T15:21:54.099" v="830" actId="478"/>
          <ac:cxnSpMkLst>
            <pc:docMk/>
            <pc:sldMk cId="223171503" sldId="274"/>
            <ac:cxnSpMk id="15" creationId="{902B44FB-9EE8-1CEF-ECC5-9F103A9BC8EA}"/>
          </ac:cxnSpMkLst>
        </pc:cxnChg>
        <pc:cxnChg chg="del mod">
          <ac:chgData name="Robert Lehardy" userId="df30a6f4-d74a-4f05-a67d-f496bcc91330" providerId="ADAL" clId="{B63C6814-30BE-154E-AC77-5E5BCC8043E1}" dt="2022-11-28T15:21:54.099" v="830" actId="478"/>
          <ac:cxnSpMkLst>
            <pc:docMk/>
            <pc:sldMk cId="223171503" sldId="274"/>
            <ac:cxnSpMk id="17" creationId="{9365EE7F-2393-16CD-6840-78EE0FFC321F}"/>
          </ac:cxnSpMkLst>
        </pc:cxnChg>
        <pc:cxnChg chg="del mod">
          <ac:chgData name="Robert Lehardy" userId="df30a6f4-d74a-4f05-a67d-f496bcc91330" providerId="ADAL" clId="{B63C6814-30BE-154E-AC77-5E5BCC8043E1}" dt="2022-11-28T15:21:54.099" v="830" actId="478"/>
          <ac:cxnSpMkLst>
            <pc:docMk/>
            <pc:sldMk cId="223171503" sldId="274"/>
            <ac:cxnSpMk id="19" creationId="{280F12FC-DD24-1BEC-2441-BAF4E0B4E060}"/>
          </ac:cxnSpMkLst>
        </pc:cxnChg>
        <pc:cxnChg chg="del mod">
          <ac:chgData name="Robert Lehardy" userId="df30a6f4-d74a-4f05-a67d-f496bcc91330" providerId="ADAL" clId="{B63C6814-30BE-154E-AC77-5E5BCC8043E1}" dt="2022-11-28T15:21:54.099" v="830" actId="478"/>
          <ac:cxnSpMkLst>
            <pc:docMk/>
            <pc:sldMk cId="223171503" sldId="274"/>
            <ac:cxnSpMk id="21" creationId="{E21BA016-A86B-1A51-537B-4BD6DBD1DC63}"/>
          </ac:cxnSpMkLst>
        </pc:cxnChg>
      </pc:sldChg>
      <pc:sldChg chg="modSp mod modAnim modNotesTx">
        <pc:chgData name="Robert Lehardy" userId="df30a6f4-d74a-4f05-a67d-f496bcc91330" providerId="ADAL" clId="{B63C6814-30BE-154E-AC77-5E5BCC8043E1}" dt="2022-12-01T15:09:03.344" v="15524" actId="20577"/>
        <pc:sldMkLst>
          <pc:docMk/>
          <pc:sldMk cId="3314049941" sldId="275"/>
        </pc:sldMkLst>
        <pc:spChg chg="mod">
          <ac:chgData name="Robert Lehardy" userId="df30a6f4-d74a-4f05-a67d-f496bcc91330" providerId="ADAL" clId="{B63C6814-30BE-154E-AC77-5E5BCC8043E1}" dt="2022-11-28T15:31:55.823" v="985" actId="20577"/>
          <ac:spMkLst>
            <pc:docMk/>
            <pc:sldMk cId="3314049941" sldId="275"/>
            <ac:spMk id="2" creationId="{00000000-0000-0000-0000-000000000000}"/>
          </ac:spMkLst>
        </pc:spChg>
        <pc:graphicFrameChg chg="mod">
          <ac:chgData name="Robert Lehardy" userId="df30a6f4-d74a-4f05-a67d-f496bcc91330" providerId="ADAL" clId="{B63C6814-30BE-154E-AC77-5E5BCC8043E1}" dt="2022-12-01T13:23:27.418" v="15522" actId="255"/>
          <ac:graphicFrameMkLst>
            <pc:docMk/>
            <pc:sldMk cId="3314049941" sldId="275"/>
            <ac:graphicFrameMk id="7" creationId="{C79E4844-0586-BDF6-7581-81E2F03645F1}"/>
          </ac:graphicFrameMkLst>
        </pc:graphicFrameChg>
      </pc:sldChg>
      <pc:sldChg chg="addSp delSp modSp mod modAnim modNotesTx">
        <pc:chgData name="Robert Lehardy" userId="df30a6f4-d74a-4f05-a67d-f496bcc91330" providerId="ADAL" clId="{B63C6814-30BE-154E-AC77-5E5BCC8043E1}" dt="2022-12-01T12:28:26.178" v="11637" actId="20577"/>
        <pc:sldMkLst>
          <pc:docMk/>
          <pc:sldMk cId="3463153776" sldId="276"/>
        </pc:sldMkLst>
        <pc:spChg chg="del mod">
          <ac:chgData name="Robert Lehardy" userId="df30a6f4-d74a-4f05-a67d-f496bcc91330" providerId="ADAL" clId="{B63C6814-30BE-154E-AC77-5E5BCC8043E1}" dt="2022-11-28T15:14:43.631" v="570" actId="478"/>
          <ac:spMkLst>
            <pc:docMk/>
            <pc:sldMk cId="3463153776" sldId="276"/>
            <ac:spMk id="2" creationId="{00000000-0000-0000-0000-000000000000}"/>
          </ac:spMkLst>
        </pc:spChg>
        <pc:spChg chg="add del mod">
          <ac:chgData name="Robert Lehardy" userId="df30a6f4-d74a-4f05-a67d-f496bcc91330" providerId="ADAL" clId="{B63C6814-30BE-154E-AC77-5E5BCC8043E1}" dt="2022-11-28T15:14:46.541" v="571" actId="478"/>
          <ac:spMkLst>
            <pc:docMk/>
            <pc:sldMk cId="3463153776" sldId="276"/>
            <ac:spMk id="4" creationId="{A563F084-D958-CEAD-04A3-47772FB68342}"/>
          </ac:spMkLst>
        </pc:spChg>
        <pc:spChg chg="add mod">
          <ac:chgData name="Robert Lehardy" userId="df30a6f4-d74a-4f05-a67d-f496bcc91330" providerId="ADAL" clId="{B63C6814-30BE-154E-AC77-5E5BCC8043E1}" dt="2022-11-28T15:14:50.857" v="593" actId="20577"/>
          <ac:spMkLst>
            <pc:docMk/>
            <pc:sldMk cId="3463153776" sldId="276"/>
            <ac:spMk id="5" creationId="{10066E96-76C9-8209-9D42-59EC0A54C157}"/>
          </ac:spMkLst>
        </pc:spChg>
        <pc:graphicFrameChg chg="mod">
          <ac:chgData name="Robert Lehardy" userId="df30a6f4-d74a-4f05-a67d-f496bcc91330" providerId="ADAL" clId="{B63C6814-30BE-154E-AC77-5E5BCC8043E1}" dt="2022-11-30T16:21:08.589" v="8899" actId="14100"/>
          <ac:graphicFrameMkLst>
            <pc:docMk/>
            <pc:sldMk cId="3463153776" sldId="276"/>
            <ac:graphicFrameMk id="8" creationId="{263A788D-45BA-C025-710C-7B431688A85F}"/>
          </ac:graphicFrameMkLst>
        </pc:graphicFrameChg>
      </pc:sldChg>
      <pc:sldChg chg="modSp mod modAnim modNotesTx">
        <pc:chgData name="Robert Lehardy" userId="df30a6f4-d74a-4f05-a67d-f496bcc91330" providerId="ADAL" clId="{B63C6814-30BE-154E-AC77-5E5BCC8043E1}" dt="2022-11-30T15:58:41.278" v="6868" actId="20577"/>
        <pc:sldMkLst>
          <pc:docMk/>
          <pc:sldMk cId="1302685171" sldId="277"/>
        </pc:sldMkLst>
        <pc:spChg chg="mod">
          <ac:chgData name="Robert Lehardy" userId="df30a6f4-d74a-4f05-a67d-f496bcc91330" providerId="ADAL" clId="{B63C6814-30BE-154E-AC77-5E5BCC8043E1}" dt="2022-11-28T14:54:02.116" v="250" actId="20577"/>
          <ac:spMkLst>
            <pc:docMk/>
            <pc:sldMk cId="1302685171" sldId="277"/>
            <ac:spMk id="2" creationId="{00000000-0000-0000-0000-000000000000}"/>
          </ac:spMkLst>
        </pc:spChg>
        <pc:graphicFrameChg chg="mod">
          <ac:chgData name="Robert Lehardy" userId="df30a6f4-d74a-4f05-a67d-f496bcc91330" providerId="ADAL" clId="{B63C6814-30BE-154E-AC77-5E5BCC8043E1}" dt="2022-11-30T15:50:27.228" v="5445" actId="20577"/>
          <ac:graphicFrameMkLst>
            <pc:docMk/>
            <pc:sldMk cId="1302685171" sldId="277"/>
            <ac:graphicFrameMk id="10" creationId="{5B811A57-C664-A8A1-7854-09541E858536}"/>
          </ac:graphicFrameMkLst>
        </pc:graphicFrameChg>
      </pc:sldChg>
      <pc:sldChg chg="modSp mod modAnim modNotesTx">
        <pc:chgData name="Robert Lehardy" userId="df30a6f4-d74a-4f05-a67d-f496bcc91330" providerId="ADAL" clId="{B63C6814-30BE-154E-AC77-5E5BCC8043E1}" dt="2022-11-30T16:12:00.400" v="8486" actId="20577"/>
        <pc:sldMkLst>
          <pc:docMk/>
          <pc:sldMk cId="1241700128" sldId="278"/>
        </pc:sldMkLst>
        <pc:spChg chg="mod">
          <ac:chgData name="Robert Lehardy" userId="df30a6f4-d74a-4f05-a67d-f496bcc91330" providerId="ADAL" clId="{B63C6814-30BE-154E-AC77-5E5BCC8043E1}" dt="2022-11-28T15:14:04.988" v="554" actId="20577"/>
          <ac:spMkLst>
            <pc:docMk/>
            <pc:sldMk cId="1241700128" sldId="278"/>
            <ac:spMk id="2" creationId="{00000000-0000-0000-0000-000000000000}"/>
          </ac:spMkLst>
        </pc:spChg>
        <pc:graphicFrameChg chg="mod">
          <ac:chgData name="Robert Lehardy" userId="df30a6f4-d74a-4f05-a67d-f496bcc91330" providerId="ADAL" clId="{B63C6814-30BE-154E-AC77-5E5BCC8043E1}" dt="2022-11-28T17:49:18.739" v="2015"/>
          <ac:graphicFrameMkLst>
            <pc:docMk/>
            <pc:sldMk cId="1241700128" sldId="278"/>
            <ac:graphicFrameMk id="4" creationId="{23EAD130-5ECA-BCFC-39E4-5FB1DF524980}"/>
          </ac:graphicFrameMkLst>
        </pc:graphicFrameChg>
      </pc:sldChg>
      <pc:sldChg chg="addSp delSp modSp mod addAnim delAnim modAnim delCm modNotesTx">
        <pc:chgData name="Robert Lehardy" userId="df30a6f4-d74a-4f05-a67d-f496bcc91330" providerId="ADAL" clId="{B63C6814-30BE-154E-AC77-5E5BCC8043E1}" dt="2022-12-01T13:11:15.541" v="14216" actId="20577"/>
        <pc:sldMkLst>
          <pc:docMk/>
          <pc:sldMk cId="3142621076" sldId="279"/>
        </pc:sldMkLst>
        <pc:spChg chg="mod">
          <ac:chgData name="Robert Lehardy" userId="df30a6f4-d74a-4f05-a67d-f496bcc91330" providerId="ADAL" clId="{B63C6814-30BE-154E-AC77-5E5BCC8043E1}" dt="2022-11-28T15:13:56.071" v="541" actId="20577"/>
          <ac:spMkLst>
            <pc:docMk/>
            <pc:sldMk cId="3142621076" sldId="279"/>
            <ac:spMk id="2" creationId="{00000000-0000-0000-0000-000000000000}"/>
          </ac:spMkLst>
        </pc:spChg>
        <pc:graphicFrameChg chg="mod">
          <ac:chgData name="Robert Lehardy" userId="df30a6f4-d74a-4f05-a67d-f496bcc91330" providerId="ADAL" clId="{B63C6814-30BE-154E-AC77-5E5BCC8043E1}" dt="2022-12-01T12:50:07.752" v="12180"/>
          <ac:graphicFrameMkLst>
            <pc:docMk/>
            <pc:sldMk cId="3142621076" sldId="279"/>
            <ac:graphicFrameMk id="6" creationId="{575A2415-FA5A-0321-6FB8-694C33DFBA87}"/>
          </ac:graphicFrameMkLst>
        </pc:graphicFrameChg>
        <pc:cxnChg chg="add del mod">
          <ac:chgData name="Robert Lehardy" userId="df30a6f4-d74a-4f05-a67d-f496bcc91330" providerId="ADAL" clId="{B63C6814-30BE-154E-AC77-5E5BCC8043E1}" dt="2022-12-01T12:38:23.106" v="12073" actId="478"/>
          <ac:cxnSpMkLst>
            <pc:docMk/>
            <pc:sldMk cId="3142621076" sldId="279"/>
            <ac:cxnSpMk id="4" creationId="{AA4F2DE1-4CD4-FAA4-2707-F4E3DD36E8B9}"/>
          </ac:cxnSpMkLst>
        </pc:cxnChg>
      </pc:sldChg>
      <pc:sldChg chg="modSp add del mod modNotesTx">
        <pc:chgData name="Robert Lehardy" userId="df30a6f4-d74a-4f05-a67d-f496bcc91330" providerId="ADAL" clId="{B63C6814-30BE-154E-AC77-5E5BCC8043E1}" dt="2022-11-28T15:49:22.878" v="1248" actId="2696"/>
        <pc:sldMkLst>
          <pc:docMk/>
          <pc:sldMk cId="1939339476" sldId="280"/>
        </pc:sldMkLst>
        <pc:spChg chg="mod">
          <ac:chgData name="Robert Lehardy" userId="df30a6f4-d74a-4f05-a67d-f496bcc91330" providerId="ADAL" clId="{B63C6814-30BE-154E-AC77-5E5BCC8043E1}" dt="2022-11-28T15:16:26.143" v="642" actId="20577"/>
          <ac:spMkLst>
            <pc:docMk/>
            <pc:sldMk cId="1939339476" sldId="280"/>
            <ac:spMk id="2" creationId="{00000000-0000-0000-0000-000000000000}"/>
          </ac:spMkLst>
        </pc:spChg>
        <pc:graphicFrameChg chg="mod">
          <ac:chgData name="Robert Lehardy" userId="df30a6f4-d74a-4f05-a67d-f496bcc91330" providerId="ADAL" clId="{B63C6814-30BE-154E-AC77-5E5BCC8043E1}" dt="2022-11-28T15:34:08.336" v="1010"/>
          <ac:graphicFrameMkLst>
            <pc:docMk/>
            <pc:sldMk cId="1939339476" sldId="280"/>
            <ac:graphicFrameMk id="7" creationId="{AC989927-CF5E-0469-C167-0FDC86BEBC15}"/>
          </ac:graphicFrameMkLst>
        </pc:graphicFrameChg>
      </pc:sldChg>
      <pc:sldChg chg="addSp delSp modSp add mod modAnim modNotesTx">
        <pc:chgData name="Robert Lehardy" userId="df30a6f4-d74a-4f05-a67d-f496bcc91330" providerId="ADAL" clId="{B63C6814-30BE-154E-AC77-5E5BCC8043E1}" dt="2022-12-01T13:09:45.004" v="14055" actId="20577"/>
        <pc:sldMkLst>
          <pc:docMk/>
          <pc:sldMk cId="3784535036" sldId="281"/>
        </pc:sldMkLst>
        <pc:spChg chg="mod">
          <ac:chgData name="Robert Lehardy" userId="df30a6f4-d74a-4f05-a67d-f496bcc91330" providerId="ADAL" clId="{B63C6814-30BE-154E-AC77-5E5BCC8043E1}" dt="2022-12-01T12:54:51.496" v="12528" actId="20577"/>
          <ac:spMkLst>
            <pc:docMk/>
            <pc:sldMk cId="3784535036" sldId="281"/>
            <ac:spMk id="2" creationId="{00000000-0000-0000-0000-000000000000}"/>
          </ac:spMkLst>
        </pc:spChg>
        <pc:spChg chg="add del mod">
          <ac:chgData name="Robert Lehardy" userId="df30a6f4-d74a-4f05-a67d-f496bcc91330" providerId="ADAL" clId="{B63C6814-30BE-154E-AC77-5E5BCC8043E1}" dt="2022-11-28T15:41:32.898" v="1133"/>
          <ac:spMkLst>
            <pc:docMk/>
            <pc:sldMk cId="3784535036" sldId="281"/>
            <ac:spMk id="4" creationId="{81AB8B58-896F-0BF5-0D71-9F77175798C7}"/>
          </ac:spMkLst>
        </pc:spChg>
        <pc:spChg chg="add del mod">
          <ac:chgData name="Robert Lehardy" userId="df30a6f4-d74a-4f05-a67d-f496bcc91330" providerId="ADAL" clId="{B63C6814-30BE-154E-AC77-5E5BCC8043E1}" dt="2022-11-28T15:46:57.229" v="1214" actId="21"/>
          <ac:spMkLst>
            <pc:docMk/>
            <pc:sldMk cId="3784535036" sldId="281"/>
            <ac:spMk id="5" creationId="{F2F0A4FF-6B8C-5833-BF32-6CA06B761821}"/>
          </ac:spMkLst>
        </pc:spChg>
        <pc:spChg chg="add mod">
          <ac:chgData name="Robert Lehardy" userId="df30a6f4-d74a-4f05-a67d-f496bcc91330" providerId="ADAL" clId="{B63C6814-30BE-154E-AC77-5E5BCC8043E1}" dt="2022-11-28T15:48:33.444" v="1238" actId="1076"/>
          <ac:spMkLst>
            <pc:docMk/>
            <pc:sldMk cId="3784535036" sldId="281"/>
            <ac:spMk id="6" creationId="{E5554640-D277-C18E-1370-536257ED31DE}"/>
          </ac:spMkLst>
        </pc:spChg>
        <pc:spChg chg="del">
          <ac:chgData name="Robert Lehardy" userId="df30a6f4-d74a-4f05-a67d-f496bcc91330" providerId="ADAL" clId="{B63C6814-30BE-154E-AC77-5E5BCC8043E1}" dt="2022-11-28T15:36:34.448" v="1045" actId="478"/>
          <ac:spMkLst>
            <pc:docMk/>
            <pc:sldMk cId="3784535036" sldId="281"/>
            <ac:spMk id="16" creationId="{25751D2D-2C9D-4D92-2162-72C3C356F1DC}"/>
          </ac:spMkLst>
        </pc:spChg>
        <pc:graphicFrameChg chg="add mod modGraphic">
          <ac:chgData name="Robert Lehardy" userId="df30a6f4-d74a-4f05-a67d-f496bcc91330" providerId="ADAL" clId="{B63C6814-30BE-154E-AC77-5E5BCC8043E1}" dt="2022-11-28T15:51:00.906" v="1308" actId="692"/>
          <ac:graphicFrameMkLst>
            <pc:docMk/>
            <pc:sldMk cId="3784535036" sldId="281"/>
            <ac:graphicFrameMk id="3" creationId="{4F93A74B-F5F2-1441-049A-1B3B15D391C1}"/>
          </ac:graphicFrameMkLst>
        </pc:graphicFrameChg>
        <pc:graphicFrameChg chg="mod">
          <ac:chgData name="Robert Lehardy" userId="df30a6f4-d74a-4f05-a67d-f496bcc91330" providerId="ADAL" clId="{B63C6814-30BE-154E-AC77-5E5BCC8043E1}" dt="2022-12-01T13:04:31.623" v="13533" actId="20577"/>
          <ac:graphicFrameMkLst>
            <pc:docMk/>
            <pc:sldMk cId="3784535036" sldId="281"/>
            <ac:graphicFrameMk id="7" creationId="{AC989927-CF5E-0469-C167-0FDC86BEBC15}"/>
          </ac:graphicFrameMkLst>
        </pc:graphicFrameChg>
        <pc:graphicFrameChg chg="del mod">
          <ac:chgData name="Robert Lehardy" userId="df30a6f4-d74a-4f05-a67d-f496bcc91330" providerId="ADAL" clId="{B63C6814-30BE-154E-AC77-5E5BCC8043E1}" dt="2022-11-28T15:36:33.328" v="1044" actId="478"/>
          <ac:graphicFrameMkLst>
            <pc:docMk/>
            <pc:sldMk cId="3784535036" sldId="281"/>
            <ac:graphicFrameMk id="13" creationId="{C3EBA5FB-55F2-73FC-4914-D5AFF212F798}"/>
          </ac:graphicFrameMkLst>
        </pc:graphicFrameChg>
        <pc:cxnChg chg="del">
          <ac:chgData name="Robert Lehardy" userId="df30a6f4-d74a-4f05-a67d-f496bcc91330" providerId="ADAL" clId="{B63C6814-30BE-154E-AC77-5E5BCC8043E1}" dt="2022-11-28T15:36:26.769" v="1040" actId="478"/>
          <ac:cxnSpMkLst>
            <pc:docMk/>
            <pc:sldMk cId="3784535036" sldId="281"/>
            <ac:cxnSpMk id="18" creationId="{A901A514-950D-0D2F-608E-C171298A2CEF}"/>
          </ac:cxnSpMkLst>
        </pc:cxnChg>
        <pc:cxnChg chg="del">
          <ac:chgData name="Robert Lehardy" userId="df30a6f4-d74a-4f05-a67d-f496bcc91330" providerId="ADAL" clId="{B63C6814-30BE-154E-AC77-5E5BCC8043E1}" dt="2022-11-28T15:36:27.633" v="1041" actId="478"/>
          <ac:cxnSpMkLst>
            <pc:docMk/>
            <pc:sldMk cId="3784535036" sldId="281"/>
            <ac:cxnSpMk id="20" creationId="{6430743F-1408-190A-F553-DB767EA2002E}"/>
          </ac:cxnSpMkLst>
        </pc:cxnChg>
        <pc:cxnChg chg="del">
          <ac:chgData name="Robert Lehardy" userId="df30a6f4-d74a-4f05-a67d-f496bcc91330" providerId="ADAL" clId="{B63C6814-30BE-154E-AC77-5E5BCC8043E1}" dt="2022-11-28T15:36:28.334" v="1042" actId="478"/>
          <ac:cxnSpMkLst>
            <pc:docMk/>
            <pc:sldMk cId="3784535036" sldId="281"/>
            <ac:cxnSpMk id="22" creationId="{7745CEA5-D7F0-645C-E1A6-0BD95072EEA2}"/>
          </ac:cxnSpMkLst>
        </pc:cxnChg>
        <pc:cxnChg chg="del">
          <ac:chgData name="Robert Lehardy" userId="df30a6f4-d74a-4f05-a67d-f496bcc91330" providerId="ADAL" clId="{B63C6814-30BE-154E-AC77-5E5BCC8043E1}" dt="2022-11-28T15:36:29.115" v="1043" actId="478"/>
          <ac:cxnSpMkLst>
            <pc:docMk/>
            <pc:sldMk cId="3784535036" sldId="281"/>
            <ac:cxnSpMk id="24" creationId="{E02F7B12-49A7-B27C-5595-FE7628A9897F}"/>
          </ac:cxnSpMkLst>
        </pc:cxnChg>
      </pc:sldChg>
      <pc:sldChg chg="modSp add del mod">
        <pc:chgData name="Robert Lehardy" userId="df30a6f4-d74a-4f05-a67d-f496bcc91330" providerId="ADAL" clId="{B63C6814-30BE-154E-AC77-5E5BCC8043E1}" dt="2022-11-28T16:55:18.019" v="1403"/>
        <pc:sldMkLst>
          <pc:docMk/>
          <pc:sldMk cId="344427604" sldId="282"/>
        </pc:sldMkLst>
        <pc:graphicFrameChg chg="mod">
          <ac:chgData name="Robert Lehardy" userId="df30a6f4-d74a-4f05-a67d-f496bcc91330" providerId="ADAL" clId="{B63C6814-30BE-154E-AC77-5E5BCC8043E1}" dt="2022-11-28T16:55:10.087" v="1402" actId="14100"/>
          <ac:graphicFrameMkLst>
            <pc:docMk/>
            <pc:sldMk cId="344427604" sldId="282"/>
            <ac:graphicFrameMk id="7" creationId="{AC989927-CF5E-0469-C167-0FDC86BEBC15}"/>
          </ac:graphicFrameMkLst>
        </pc:graphicFrameChg>
      </pc:sldChg>
      <pc:sldChg chg="modSp new del mod">
        <pc:chgData name="Robert Lehardy" userId="df30a6f4-d74a-4f05-a67d-f496bcc91330" providerId="ADAL" clId="{B63C6814-30BE-154E-AC77-5E5BCC8043E1}" dt="2022-11-30T16:04:47.432" v="7503" actId="2696"/>
        <pc:sldMkLst>
          <pc:docMk/>
          <pc:sldMk cId="2877720701" sldId="282"/>
        </pc:sldMkLst>
        <pc:spChg chg="mod">
          <ac:chgData name="Robert Lehardy" userId="df30a6f4-d74a-4f05-a67d-f496bcc91330" providerId="ADAL" clId="{B63C6814-30BE-154E-AC77-5E5BCC8043E1}" dt="2022-11-30T16:04:34.617" v="7500" actId="20577"/>
          <ac:spMkLst>
            <pc:docMk/>
            <pc:sldMk cId="2877720701" sldId="282"/>
            <ac:spMk id="3" creationId="{788F6D4A-CE52-7725-BDD9-792C32F833AC}"/>
          </ac:spMkLst>
        </pc:spChg>
      </pc:sldChg>
    </pc:docChg>
  </pc:docChgLst>
  <pc:docChgLst>
    <pc:chgData name="Robert Lehardy" userId="df30a6f4-d74a-4f05-a67d-f496bcc91330" providerId="ADAL" clId="{F04AC548-2E04-E448-8D3E-CD7195186DFC}"/>
    <pc:docChg chg="modSld">
      <pc:chgData name="Robert Lehardy" userId="df30a6f4-d74a-4f05-a67d-f496bcc91330" providerId="ADAL" clId="{F04AC548-2E04-E448-8D3E-CD7195186DFC}" dt="2023-02-08T13:57:47.732" v="186" actId="20577"/>
      <pc:docMkLst>
        <pc:docMk/>
      </pc:docMkLst>
      <pc:sldChg chg="addSp delSp modSp modTransition modAnim">
        <pc:chgData name="Robert Lehardy" userId="df30a6f4-d74a-4f05-a67d-f496bcc91330" providerId="ADAL" clId="{F04AC548-2E04-E448-8D3E-CD7195186DFC}" dt="2023-02-08T13:39:53.104" v="46"/>
        <pc:sldMkLst>
          <pc:docMk/>
          <pc:sldMk cId="3816202469" sldId="258"/>
        </pc:sldMkLst>
        <pc:picChg chg="add del mod">
          <ac:chgData name="Robert Lehardy" userId="df30a6f4-d74a-4f05-a67d-f496bcc91330" providerId="ADAL" clId="{F04AC548-2E04-E448-8D3E-CD7195186DFC}" dt="2023-02-08T13:39:53.104" v="46"/>
          <ac:picMkLst>
            <pc:docMk/>
            <pc:sldMk cId="3816202469" sldId="258"/>
            <ac:picMk id="3" creationId="{38CD8225-3193-DA17-4F65-566CE768B653}"/>
          </ac:picMkLst>
        </pc:picChg>
      </pc:sldChg>
      <pc:sldChg chg="addSp modSp modTransition">
        <pc:chgData name="Robert Lehardy" userId="df30a6f4-d74a-4f05-a67d-f496bcc91330" providerId="ADAL" clId="{F04AC548-2E04-E448-8D3E-CD7195186DFC}" dt="2023-02-08T13:52:15.450" v="63"/>
        <pc:sldMkLst>
          <pc:docMk/>
          <pc:sldMk cId="1211775133" sldId="267"/>
        </pc:sldMkLst>
        <pc:picChg chg="add mod">
          <ac:chgData name="Robert Lehardy" userId="df30a6f4-d74a-4f05-a67d-f496bcc91330" providerId="ADAL" clId="{F04AC548-2E04-E448-8D3E-CD7195186DFC}" dt="2023-02-08T13:52:15.450" v="63"/>
          <ac:picMkLst>
            <pc:docMk/>
            <pc:sldMk cId="1211775133" sldId="267"/>
            <ac:picMk id="2" creationId="{C2AF1998-8B49-2C55-3984-3FEFCE7F15FF}"/>
          </ac:picMkLst>
        </pc:picChg>
      </pc:sldChg>
      <pc:sldChg chg="addSp modSp modTransition">
        <pc:chgData name="Robert Lehardy" userId="df30a6f4-d74a-4f05-a67d-f496bcc91330" providerId="ADAL" clId="{F04AC548-2E04-E448-8D3E-CD7195186DFC}" dt="2023-02-08T13:50:10.609" v="58"/>
        <pc:sldMkLst>
          <pc:docMk/>
          <pc:sldMk cId="42120747" sldId="271"/>
        </pc:sldMkLst>
        <pc:picChg chg="add mod">
          <ac:chgData name="Robert Lehardy" userId="df30a6f4-d74a-4f05-a67d-f496bcc91330" providerId="ADAL" clId="{F04AC548-2E04-E448-8D3E-CD7195186DFC}" dt="2023-02-08T13:50:10.609" v="58"/>
          <ac:picMkLst>
            <pc:docMk/>
            <pc:sldMk cId="42120747" sldId="271"/>
            <ac:picMk id="3" creationId="{5CEBF271-D639-8ACD-4877-085CD66A8558}"/>
          </ac:picMkLst>
        </pc:picChg>
      </pc:sldChg>
      <pc:sldChg chg="addSp modSp modTransition">
        <pc:chgData name="Robert Lehardy" userId="df30a6f4-d74a-4f05-a67d-f496bcc91330" providerId="ADAL" clId="{F04AC548-2E04-E448-8D3E-CD7195186DFC}" dt="2023-02-08T13:50:50.296" v="59"/>
        <pc:sldMkLst>
          <pc:docMk/>
          <pc:sldMk cId="918834222" sldId="272"/>
        </pc:sldMkLst>
        <pc:picChg chg="add mod">
          <ac:chgData name="Robert Lehardy" userId="df30a6f4-d74a-4f05-a67d-f496bcc91330" providerId="ADAL" clId="{F04AC548-2E04-E448-8D3E-CD7195186DFC}" dt="2023-02-08T13:50:50.296" v="59"/>
          <ac:picMkLst>
            <pc:docMk/>
            <pc:sldMk cId="918834222" sldId="272"/>
            <ac:picMk id="3" creationId="{432BF2C6-F1F7-323C-680F-4B289EDE2243}"/>
          </ac:picMkLst>
        </pc:picChg>
      </pc:sldChg>
      <pc:sldChg chg="addSp delSp modSp modTransition modAnim modNotesTx">
        <pc:chgData name="Robert Lehardy" userId="df30a6f4-d74a-4f05-a67d-f496bcc91330" providerId="ADAL" clId="{F04AC548-2E04-E448-8D3E-CD7195186DFC}" dt="2023-02-08T13:57:11.035" v="161"/>
        <pc:sldMkLst>
          <pc:docMk/>
          <pc:sldMk cId="223171503" sldId="274"/>
        </pc:sldMkLst>
        <pc:picChg chg="add del mod">
          <ac:chgData name="Robert Lehardy" userId="df30a6f4-d74a-4f05-a67d-f496bcc91330" providerId="ADAL" clId="{F04AC548-2E04-E448-8D3E-CD7195186DFC}" dt="2023-02-08T13:54:42.164" v="67"/>
          <ac:picMkLst>
            <pc:docMk/>
            <pc:sldMk cId="223171503" sldId="274"/>
            <ac:picMk id="3" creationId="{0BF234FC-AA3D-C489-932E-AE9311BD3BDD}"/>
          </ac:picMkLst>
        </pc:picChg>
        <pc:picChg chg="add del mod">
          <ac:chgData name="Robert Lehardy" userId="df30a6f4-d74a-4f05-a67d-f496bcc91330" providerId="ADAL" clId="{F04AC548-2E04-E448-8D3E-CD7195186DFC}" dt="2023-02-08T13:56:35.501" v="160"/>
          <ac:picMkLst>
            <pc:docMk/>
            <pc:sldMk cId="223171503" sldId="274"/>
            <ac:picMk id="5" creationId="{74BCA8EC-E074-157B-4371-05C985DC9FD3}"/>
          </ac:picMkLst>
        </pc:picChg>
        <pc:picChg chg="add mod">
          <ac:chgData name="Robert Lehardy" userId="df30a6f4-d74a-4f05-a67d-f496bcc91330" providerId="ADAL" clId="{F04AC548-2E04-E448-8D3E-CD7195186DFC}" dt="2023-02-08T13:57:11.035" v="161"/>
          <ac:picMkLst>
            <pc:docMk/>
            <pc:sldMk cId="223171503" sldId="274"/>
            <ac:picMk id="6" creationId="{F4FCD852-B805-6600-8F6F-BEA6E88743E9}"/>
          </ac:picMkLst>
        </pc:picChg>
      </pc:sldChg>
      <pc:sldChg chg="addSp modSp modTransition modNotesTx">
        <pc:chgData name="Robert Lehardy" userId="df30a6f4-d74a-4f05-a67d-f496bcc91330" providerId="ADAL" clId="{F04AC548-2E04-E448-8D3E-CD7195186DFC}" dt="2023-02-08T13:57:47.732" v="186" actId="20577"/>
        <pc:sldMkLst>
          <pc:docMk/>
          <pc:sldMk cId="3314049941" sldId="275"/>
        </pc:sldMkLst>
        <pc:picChg chg="add mod">
          <ac:chgData name="Robert Lehardy" userId="df30a6f4-d74a-4f05-a67d-f496bcc91330" providerId="ADAL" clId="{F04AC548-2E04-E448-8D3E-CD7195186DFC}" dt="2023-02-08T13:57:32.081" v="162"/>
          <ac:picMkLst>
            <pc:docMk/>
            <pc:sldMk cId="3314049941" sldId="275"/>
            <ac:picMk id="3" creationId="{B2E807C7-08C5-BB51-D064-8F56523BDCE1}"/>
          </ac:picMkLst>
        </pc:picChg>
      </pc:sldChg>
      <pc:sldChg chg="addSp modSp modTransition">
        <pc:chgData name="Robert Lehardy" userId="df30a6f4-d74a-4f05-a67d-f496bcc91330" providerId="ADAL" clId="{F04AC548-2E04-E448-8D3E-CD7195186DFC}" dt="2023-02-08T13:48:13.615" v="56"/>
        <pc:sldMkLst>
          <pc:docMk/>
          <pc:sldMk cId="3463153776" sldId="276"/>
        </pc:sldMkLst>
        <pc:picChg chg="add mod">
          <ac:chgData name="Robert Lehardy" userId="df30a6f4-d74a-4f05-a67d-f496bcc91330" providerId="ADAL" clId="{F04AC548-2E04-E448-8D3E-CD7195186DFC}" dt="2023-02-08T13:48:13.615" v="56"/>
          <ac:picMkLst>
            <pc:docMk/>
            <pc:sldMk cId="3463153776" sldId="276"/>
            <ac:picMk id="2" creationId="{4BEB5F0A-01F3-B463-A4FE-A69B79DA75B5}"/>
          </ac:picMkLst>
        </pc:picChg>
      </pc:sldChg>
      <pc:sldChg chg="addSp modSp modTransition">
        <pc:chgData name="Robert Lehardy" userId="df30a6f4-d74a-4f05-a67d-f496bcc91330" providerId="ADAL" clId="{F04AC548-2E04-E448-8D3E-CD7195186DFC}" dt="2023-02-08T13:49:25.917" v="57"/>
        <pc:sldMkLst>
          <pc:docMk/>
          <pc:sldMk cId="1302685171" sldId="277"/>
        </pc:sldMkLst>
        <pc:picChg chg="add mod">
          <ac:chgData name="Robert Lehardy" userId="df30a6f4-d74a-4f05-a67d-f496bcc91330" providerId="ADAL" clId="{F04AC548-2E04-E448-8D3E-CD7195186DFC}" dt="2023-02-08T13:49:25.917" v="57"/>
          <ac:picMkLst>
            <pc:docMk/>
            <pc:sldMk cId="1302685171" sldId="277"/>
            <ac:picMk id="4" creationId="{C0946FD8-BA33-BA8D-E6E1-721A1B22720F}"/>
          </ac:picMkLst>
        </pc:picChg>
      </pc:sldChg>
      <pc:sldChg chg="addSp delSp modSp modTransition modAnim">
        <pc:chgData name="Robert Lehardy" userId="df30a6f4-d74a-4f05-a67d-f496bcc91330" providerId="ADAL" clId="{F04AC548-2E04-E448-8D3E-CD7195186DFC}" dt="2023-02-08T13:51:53.069" v="62"/>
        <pc:sldMkLst>
          <pc:docMk/>
          <pc:sldMk cId="1241700128" sldId="278"/>
        </pc:sldMkLst>
        <pc:picChg chg="add del mod">
          <ac:chgData name="Robert Lehardy" userId="df30a6f4-d74a-4f05-a67d-f496bcc91330" providerId="ADAL" clId="{F04AC548-2E04-E448-8D3E-CD7195186DFC}" dt="2023-02-08T13:51:21.055" v="61"/>
          <ac:picMkLst>
            <pc:docMk/>
            <pc:sldMk cId="1241700128" sldId="278"/>
            <ac:picMk id="5" creationId="{41EB73C5-731A-F3EC-D6CA-FF044B71C757}"/>
          </ac:picMkLst>
        </pc:picChg>
        <pc:picChg chg="add mod">
          <ac:chgData name="Robert Lehardy" userId="df30a6f4-d74a-4f05-a67d-f496bcc91330" providerId="ADAL" clId="{F04AC548-2E04-E448-8D3E-CD7195186DFC}" dt="2023-02-08T13:51:53.069" v="62"/>
          <ac:picMkLst>
            <pc:docMk/>
            <pc:sldMk cId="1241700128" sldId="278"/>
            <ac:picMk id="6" creationId="{B3255AF2-196D-1EC0-ACB8-EAC308FFC1F0}"/>
          </ac:picMkLst>
        </pc:picChg>
      </pc:sldChg>
      <pc:sldChg chg="addSp modSp modTransition">
        <pc:chgData name="Robert Lehardy" userId="df30a6f4-d74a-4f05-a67d-f496bcc91330" providerId="ADAL" clId="{F04AC548-2E04-E448-8D3E-CD7195186DFC}" dt="2023-02-08T13:52:40.677" v="64"/>
        <pc:sldMkLst>
          <pc:docMk/>
          <pc:sldMk cId="3142621076" sldId="279"/>
        </pc:sldMkLst>
        <pc:picChg chg="add mod">
          <ac:chgData name="Robert Lehardy" userId="df30a6f4-d74a-4f05-a67d-f496bcc91330" providerId="ADAL" clId="{F04AC548-2E04-E448-8D3E-CD7195186DFC}" dt="2023-02-08T13:52:40.677" v="64"/>
          <ac:picMkLst>
            <pc:docMk/>
            <pc:sldMk cId="3142621076" sldId="279"/>
            <ac:picMk id="3" creationId="{3EB0C94B-A2D1-90F4-0180-FEB79608D266}"/>
          </ac:picMkLst>
        </pc:picChg>
      </pc:sldChg>
      <pc:sldChg chg="addSp modSp modTransition">
        <pc:chgData name="Robert Lehardy" userId="df30a6f4-d74a-4f05-a67d-f496bcc91330" providerId="ADAL" clId="{F04AC548-2E04-E448-8D3E-CD7195186DFC}" dt="2023-02-08T13:53:50.598" v="65"/>
        <pc:sldMkLst>
          <pc:docMk/>
          <pc:sldMk cId="3784535036" sldId="281"/>
        </pc:sldMkLst>
        <pc:picChg chg="add mod">
          <ac:chgData name="Robert Lehardy" userId="df30a6f4-d74a-4f05-a67d-f496bcc91330" providerId="ADAL" clId="{F04AC548-2E04-E448-8D3E-CD7195186DFC}" dt="2023-02-08T13:53:50.598" v="65"/>
          <ac:picMkLst>
            <pc:docMk/>
            <pc:sldMk cId="3784535036" sldId="281"/>
            <ac:picMk id="4" creationId="{D9604EE2-18F5-45B5-2B5E-430C354963A3}"/>
          </ac:picMkLst>
        </pc:picChg>
      </pc:sldChg>
      <pc:sldChg chg="addSp delSp modSp modTransition modAnim modNotesTx">
        <pc:chgData name="Robert Lehardy" userId="df30a6f4-d74a-4f05-a67d-f496bcc91330" providerId="ADAL" clId="{F04AC548-2E04-E448-8D3E-CD7195186DFC}" dt="2023-02-08T13:40:54.561" v="47"/>
        <pc:sldMkLst>
          <pc:docMk/>
          <pc:sldMk cId="2971313471" sldId="286"/>
        </pc:sldMkLst>
        <pc:picChg chg="add del mod">
          <ac:chgData name="Robert Lehardy" userId="df30a6f4-d74a-4f05-a67d-f496bcc91330" providerId="ADAL" clId="{F04AC548-2E04-E448-8D3E-CD7195186DFC}" dt="2023-02-08T13:27:04.268" v="2"/>
          <ac:picMkLst>
            <pc:docMk/>
            <pc:sldMk cId="2971313471" sldId="286"/>
            <ac:picMk id="3" creationId="{4F48F3D2-57D1-0B5B-6D32-21E7805471CE}"/>
          </ac:picMkLst>
        </pc:picChg>
        <pc:picChg chg="add del mod">
          <ac:chgData name="Robert Lehardy" userId="df30a6f4-d74a-4f05-a67d-f496bcc91330" providerId="ADAL" clId="{F04AC548-2E04-E448-8D3E-CD7195186DFC}" dt="2023-02-08T13:27:38.635" v="4"/>
          <ac:picMkLst>
            <pc:docMk/>
            <pc:sldMk cId="2971313471" sldId="286"/>
            <ac:picMk id="4" creationId="{40A60CD8-E358-E6F4-2993-89EA6951319C}"/>
          </ac:picMkLst>
        </pc:picChg>
        <pc:picChg chg="add del mod">
          <ac:chgData name="Robert Lehardy" userId="df30a6f4-d74a-4f05-a67d-f496bcc91330" providerId="ADAL" clId="{F04AC548-2E04-E448-8D3E-CD7195186DFC}" dt="2023-02-08T13:28:21.710" v="20"/>
          <ac:picMkLst>
            <pc:docMk/>
            <pc:sldMk cId="2971313471" sldId="286"/>
            <ac:picMk id="5" creationId="{D57A7415-563A-766C-D3CE-D12D8F7439F7}"/>
          </ac:picMkLst>
        </pc:picChg>
        <pc:picChg chg="add del mod">
          <ac:chgData name="Robert Lehardy" userId="df30a6f4-d74a-4f05-a67d-f496bcc91330" providerId="ADAL" clId="{F04AC548-2E04-E448-8D3E-CD7195186DFC}" dt="2023-02-08T13:39:53.104" v="46"/>
          <ac:picMkLst>
            <pc:docMk/>
            <pc:sldMk cId="2971313471" sldId="286"/>
            <ac:picMk id="6" creationId="{6083550A-A38B-3F5E-2A75-A4FDD5C80058}"/>
          </ac:picMkLst>
        </pc:picChg>
        <pc:picChg chg="add mod">
          <ac:chgData name="Robert Lehardy" userId="df30a6f4-d74a-4f05-a67d-f496bcc91330" providerId="ADAL" clId="{F04AC548-2E04-E448-8D3E-CD7195186DFC}" dt="2023-02-08T13:40:54.561" v="47"/>
          <ac:picMkLst>
            <pc:docMk/>
            <pc:sldMk cId="2971313471" sldId="286"/>
            <ac:picMk id="7" creationId="{EE8925F7-8B72-D6B0-10F4-9D4FC98D46EA}"/>
          </ac:picMkLst>
        </pc:picChg>
      </pc:sldChg>
      <pc:sldChg chg="addSp delSp modSp modTransition modAnim">
        <pc:chgData name="Robert Lehardy" userId="df30a6f4-d74a-4f05-a67d-f496bcc91330" providerId="ADAL" clId="{F04AC548-2E04-E448-8D3E-CD7195186DFC}" dt="2023-02-08T13:41:20.044" v="48"/>
        <pc:sldMkLst>
          <pc:docMk/>
          <pc:sldMk cId="169414640" sldId="287"/>
        </pc:sldMkLst>
        <pc:picChg chg="add del mod">
          <ac:chgData name="Robert Lehardy" userId="df30a6f4-d74a-4f05-a67d-f496bcc91330" providerId="ADAL" clId="{F04AC548-2E04-E448-8D3E-CD7195186DFC}" dt="2023-02-08T13:39:53.104" v="46"/>
          <ac:picMkLst>
            <pc:docMk/>
            <pc:sldMk cId="169414640" sldId="287"/>
            <ac:picMk id="4" creationId="{42400805-B36E-4DA7-9CF2-F705DCF62339}"/>
          </ac:picMkLst>
        </pc:picChg>
        <pc:picChg chg="add mod">
          <ac:chgData name="Robert Lehardy" userId="df30a6f4-d74a-4f05-a67d-f496bcc91330" providerId="ADAL" clId="{F04AC548-2E04-E448-8D3E-CD7195186DFC}" dt="2023-02-08T13:41:20.044" v="48"/>
          <ac:picMkLst>
            <pc:docMk/>
            <pc:sldMk cId="169414640" sldId="287"/>
            <ac:picMk id="5" creationId="{354D0DFB-1768-7476-D2B7-C824A26A2863}"/>
          </ac:picMkLst>
        </pc:picChg>
      </pc:sldChg>
      <pc:sldChg chg="modTransition">
        <pc:chgData name="Robert Lehardy" userId="df30a6f4-d74a-4f05-a67d-f496bcc91330" providerId="ADAL" clId="{F04AC548-2E04-E448-8D3E-CD7195186DFC}" dt="2023-02-08T13:39:51.005" v="45"/>
        <pc:sldMkLst>
          <pc:docMk/>
          <pc:sldMk cId="3860040825" sldId="289"/>
        </pc:sldMkLst>
      </pc:sldChg>
      <pc:sldChg chg="modTransition">
        <pc:chgData name="Robert Lehardy" userId="df30a6f4-d74a-4f05-a67d-f496bcc91330" providerId="ADAL" clId="{F04AC548-2E04-E448-8D3E-CD7195186DFC}" dt="2023-02-08T13:39:51.005" v="45"/>
        <pc:sldMkLst>
          <pc:docMk/>
          <pc:sldMk cId="3906197862" sldId="299"/>
        </pc:sldMkLst>
      </pc:sldChg>
      <pc:sldChg chg="addSp delSp modSp modTransition modAnim">
        <pc:chgData name="Robert Lehardy" userId="df30a6f4-d74a-4f05-a67d-f496bcc91330" providerId="ADAL" clId="{F04AC548-2E04-E448-8D3E-CD7195186DFC}" dt="2023-02-08T13:46:40.697" v="55"/>
        <pc:sldMkLst>
          <pc:docMk/>
          <pc:sldMk cId="819538126" sldId="314"/>
        </pc:sldMkLst>
        <pc:picChg chg="add del mod">
          <ac:chgData name="Robert Lehardy" userId="df30a6f4-d74a-4f05-a67d-f496bcc91330" providerId="ADAL" clId="{F04AC548-2E04-E448-8D3E-CD7195186DFC}" dt="2023-02-08T13:39:53.104" v="46"/>
          <ac:picMkLst>
            <pc:docMk/>
            <pc:sldMk cId="819538126" sldId="314"/>
            <ac:picMk id="4" creationId="{24352213-CF42-23A2-4FE5-1A7F8676E209}"/>
          </ac:picMkLst>
        </pc:picChg>
        <pc:picChg chg="add mod">
          <ac:chgData name="Robert Lehardy" userId="df30a6f4-d74a-4f05-a67d-f496bcc91330" providerId="ADAL" clId="{F04AC548-2E04-E448-8D3E-CD7195186DFC}" dt="2023-02-08T13:46:40.697" v="55"/>
          <ac:picMkLst>
            <pc:docMk/>
            <pc:sldMk cId="819538126" sldId="314"/>
            <ac:picMk id="5" creationId="{503358A6-10CE-7264-F763-61A6B4135C00}"/>
          </ac:picMkLst>
        </pc:picChg>
      </pc:sldChg>
      <pc:sldChg chg="addSp delSp modSp modTransition modAnim">
        <pc:chgData name="Robert Lehardy" userId="df30a6f4-d74a-4f05-a67d-f496bcc91330" providerId="ADAL" clId="{F04AC548-2E04-E448-8D3E-CD7195186DFC}" dt="2023-02-08T13:41:56.993" v="49"/>
        <pc:sldMkLst>
          <pc:docMk/>
          <pc:sldMk cId="96445805" sldId="315"/>
        </pc:sldMkLst>
        <pc:picChg chg="add del mod">
          <ac:chgData name="Robert Lehardy" userId="df30a6f4-d74a-4f05-a67d-f496bcc91330" providerId="ADAL" clId="{F04AC548-2E04-E448-8D3E-CD7195186DFC}" dt="2023-02-08T13:39:53.104" v="46"/>
          <ac:picMkLst>
            <pc:docMk/>
            <pc:sldMk cId="96445805" sldId="315"/>
            <ac:picMk id="4" creationId="{5BB67C1D-C8B9-065E-2026-80A0F4084F15}"/>
          </ac:picMkLst>
        </pc:picChg>
        <pc:picChg chg="add mod">
          <ac:chgData name="Robert Lehardy" userId="df30a6f4-d74a-4f05-a67d-f496bcc91330" providerId="ADAL" clId="{F04AC548-2E04-E448-8D3E-CD7195186DFC}" dt="2023-02-08T13:41:56.993" v="49"/>
          <ac:picMkLst>
            <pc:docMk/>
            <pc:sldMk cId="96445805" sldId="315"/>
            <ac:picMk id="5" creationId="{43F00914-8930-0445-E134-9248F3612395}"/>
          </ac:picMkLst>
        </pc:picChg>
      </pc:sldChg>
      <pc:sldChg chg="addSp delSp modSp modTransition modAnim">
        <pc:chgData name="Robert Lehardy" userId="df30a6f4-d74a-4f05-a67d-f496bcc91330" providerId="ADAL" clId="{F04AC548-2E04-E448-8D3E-CD7195186DFC}" dt="2023-02-08T13:42:49.229" v="50"/>
        <pc:sldMkLst>
          <pc:docMk/>
          <pc:sldMk cId="4058712331" sldId="317"/>
        </pc:sldMkLst>
        <pc:picChg chg="add del mod">
          <ac:chgData name="Robert Lehardy" userId="df30a6f4-d74a-4f05-a67d-f496bcc91330" providerId="ADAL" clId="{F04AC548-2E04-E448-8D3E-CD7195186DFC}" dt="2023-02-08T13:39:53.104" v="46"/>
          <ac:picMkLst>
            <pc:docMk/>
            <pc:sldMk cId="4058712331" sldId="317"/>
            <ac:picMk id="6" creationId="{5D514347-96C5-B91C-6C63-ECD47E3C56C7}"/>
          </ac:picMkLst>
        </pc:picChg>
        <pc:picChg chg="add mod">
          <ac:chgData name="Robert Lehardy" userId="df30a6f4-d74a-4f05-a67d-f496bcc91330" providerId="ADAL" clId="{F04AC548-2E04-E448-8D3E-CD7195186DFC}" dt="2023-02-08T13:42:49.229" v="50"/>
          <ac:picMkLst>
            <pc:docMk/>
            <pc:sldMk cId="4058712331" sldId="317"/>
            <ac:picMk id="7" creationId="{782D80DD-ACB6-1D86-5F8A-CEFE9CC4F38D}"/>
          </ac:picMkLst>
        </pc:picChg>
        <pc:picChg chg="mod">
          <ac:chgData name="Robert Lehardy" userId="df30a6f4-d74a-4f05-a67d-f496bcc91330" providerId="ADAL" clId="{F04AC548-2E04-E448-8D3E-CD7195186DFC}" dt="2023-02-08T13:31:20.725" v="25" actId="166"/>
          <ac:picMkLst>
            <pc:docMk/>
            <pc:sldMk cId="4058712331" sldId="317"/>
            <ac:picMk id="18" creationId="{DA3709D8-7A7C-BE9F-9FAA-9644AD8EA7F7}"/>
          </ac:picMkLst>
        </pc:picChg>
      </pc:sldChg>
      <pc:sldChg chg="addSp delSp modSp modTransition modAnim modNotesTx">
        <pc:chgData name="Robert Lehardy" userId="df30a6f4-d74a-4f05-a67d-f496bcc91330" providerId="ADAL" clId="{F04AC548-2E04-E448-8D3E-CD7195186DFC}" dt="2023-02-08T13:43:35.426" v="51"/>
        <pc:sldMkLst>
          <pc:docMk/>
          <pc:sldMk cId="1540523248" sldId="320"/>
        </pc:sldMkLst>
        <pc:picChg chg="add del mod">
          <ac:chgData name="Robert Lehardy" userId="df30a6f4-d74a-4f05-a67d-f496bcc91330" providerId="ADAL" clId="{F04AC548-2E04-E448-8D3E-CD7195186DFC}" dt="2023-02-08T13:32:46.271" v="27"/>
          <ac:picMkLst>
            <pc:docMk/>
            <pc:sldMk cId="1540523248" sldId="320"/>
            <ac:picMk id="7" creationId="{C3EDBA2F-BDBC-D175-5EF6-1765C43AD760}"/>
          </ac:picMkLst>
        </pc:picChg>
        <pc:picChg chg="add del mod">
          <ac:chgData name="Robert Lehardy" userId="df30a6f4-d74a-4f05-a67d-f496bcc91330" providerId="ADAL" clId="{F04AC548-2E04-E448-8D3E-CD7195186DFC}" dt="2023-02-08T13:33:26.588" v="29"/>
          <ac:picMkLst>
            <pc:docMk/>
            <pc:sldMk cId="1540523248" sldId="320"/>
            <ac:picMk id="10" creationId="{103FC421-C1A2-6568-2E80-B47C85103FC4}"/>
          </ac:picMkLst>
        </pc:picChg>
        <pc:picChg chg="add del mod">
          <ac:chgData name="Robert Lehardy" userId="df30a6f4-d74a-4f05-a67d-f496bcc91330" providerId="ADAL" clId="{F04AC548-2E04-E448-8D3E-CD7195186DFC}" dt="2023-02-08T13:39:53.104" v="46"/>
          <ac:picMkLst>
            <pc:docMk/>
            <pc:sldMk cId="1540523248" sldId="320"/>
            <ac:picMk id="11" creationId="{C8E0F3D0-8E4E-2263-6980-5EA70CD27440}"/>
          </ac:picMkLst>
        </pc:picChg>
        <pc:picChg chg="add mod">
          <ac:chgData name="Robert Lehardy" userId="df30a6f4-d74a-4f05-a67d-f496bcc91330" providerId="ADAL" clId="{F04AC548-2E04-E448-8D3E-CD7195186DFC}" dt="2023-02-08T13:43:35.426" v="51"/>
          <ac:picMkLst>
            <pc:docMk/>
            <pc:sldMk cId="1540523248" sldId="320"/>
            <ac:picMk id="12" creationId="{2BC640FF-0956-DA4D-6D76-F6A8EFA04923}"/>
          </ac:picMkLst>
        </pc:picChg>
      </pc:sldChg>
      <pc:sldChg chg="addSp delSp modSp modTransition modAnim">
        <pc:chgData name="Robert Lehardy" userId="df30a6f4-d74a-4f05-a67d-f496bcc91330" providerId="ADAL" clId="{F04AC548-2E04-E448-8D3E-CD7195186DFC}" dt="2023-02-08T13:45:46.088" v="54"/>
        <pc:sldMkLst>
          <pc:docMk/>
          <pc:sldMk cId="2554169984" sldId="321"/>
        </pc:sldMkLst>
        <pc:picChg chg="add del mod">
          <ac:chgData name="Robert Lehardy" userId="df30a6f4-d74a-4f05-a67d-f496bcc91330" providerId="ADAL" clId="{F04AC548-2E04-E448-8D3E-CD7195186DFC}" dt="2023-02-08T13:34:51.627" v="40"/>
          <ac:picMkLst>
            <pc:docMk/>
            <pc:sldMk cId="2554169984" sldId="321"/>
            <ac:picMk id="10" creationId="{A387112A-4BF1-3258-0294-4AF32839A68D}"/>
          </ac:picMkLst>
        </pc:picChg>
        <pc:picChg chg="add del mod">
          <ac:chgData name="Robert Lehardy" userId="df30a6f4-d74a-4f05-a67d-f496bcc91330" providerId="ADAL" clId="{F04AC548-2E04-E448-8D3E-CD7195186DFC}" dt="2023-02-08T13:39:53.104" v="46"/>
          <ac:picMkLst>
            <pc:docMk/>
            <pc:sldMk cId="2554169984" sldId="321"/>
            <ac:picMk id="11" creationId="{45251AB6-8E76-0733-EF50-FC9F397C9EF9}"/>
          </ac:picMkLst>
        </pc:picChg>
        <pc:picChg chg="add del mod">
          <ac:chgData name="Robert Lehardy" userId="df30a6f4-d74a-4f05-a67d-f496bcc91330" providerId="ADAL" clId="{F04AC548-2E04-E448-8D3E-CD7195186DFC}" dt="2023-02-08T13:44:26.111" v="53"/>
          <ac:picMkLst>
            <pc:docMk/>
            <pc:sldMk cId="2554169984" sldId="321"/>
            <ac:picMk id="13" creationId="{CE4081BA-0B25-EF14-66CE-CC09F8A6F237}"/>
          </ac:picMkLst>
        </pc:picChg>
        <pc:picChg chg="add mod">
          <ac:chgData name="Robert Lehardy" userId="df30a6f4-d74a-4f05-a67d-f496bcc91330" providerId="ADAL" clId="{F04AC548-2E04-E448-8D3E-CD7195186DFC}" dt="2023-02-08T13:45:46.088" v="54"/>
          <ac:picMkLst>
            <pc:docMk/>
            <pc:sldMk cId="2554169984" sldId="321"/>
            <ac:picMk id="16" creationId="{1171A33A-0138-AD1F-D976-02923D448FEA}"/>
          </ac:picMkLst>
        </pc:picChg>
      </pc:sldChg>
      <pc:sldChg chg="modTransition">
        <pc:chgData name="Robert Lehardy" userId="df30a6f4-d74a-4f05-a67d-f496bcc91330" providerId="ADAL" clId="{F04AC548-2E04-E448-8D3E-CD7195186DFC}" dt="2023-02-08T13:39:51.005" v="45"/>
        <pc:sldMkLst>
          <pc:docMk/>
          <pc:sldMk cId="2662656338" sldId="322"/>
        </pc:sldMkLst>
      </pc:sldChg>
    </pc:docChg>
  </pc:docChgLst>
  <pc:docChgLst>
    <pc:chgData name="Konecki, Abigail Kathryn" userId="31642551-9a8d-41ea-ae75-046e7dd2a780" providerId="ADAL" clId="{FB0A4F2D-D6FF-0045-AAF2-15F3DDB2DF53}"/>
    <pc:docChg chg="undo custSel modSld">
      <pc:chgData name="Konecki, Abigail Kathryn" userId="31642551-9a8d-41ea-ae75-046e7dd2a780" providerId="ADAL" clId="{FB0A4F2D-D6FF-0045-AAF2-15F3DDB2DF53}" dt="2022-12-07T15:46:57.305" v="2821"/>
      <pc:docMkLst>
        <pc:docMk/>
      </pc:docMkLst>
      <pc:sldChg chg="addCm modCm modNotesTx">
        <pc:chgData name="Konecki, Abigail Kathryn" userId="31642551-9a8d-41ea-ae75-046e7dd2a780" providerId="ADAL" clId="{FB0A4F2D-D6FF-0045-AAF2-15F3DDB2DF53}" dt="2022-12-02T21:16:15.266" v="2594"/>
        <pc:sldMkLst>
          <pc:docMk/>
          <pc:sldMk cId="1211775133" sldId="267"/>
        </pc:sldMkLst>
      </pc:sldChg>
      <pc:sldChg chg="addSp delSp modSp modTransition modAnim addCm modNotesTx">
        <pc:chgData name="Konecki, Abigail Kathryn" userId="31642551-9a8d-41ea-ae75-046e7dd2a780" providerId="ADAL" clId="{FB0A4F2D-D6FF-0045-AAF2-15F3DDB2DF53}" dt="2022-12-05T10:37:34.653" v="2777"/>
        <pc:sldMkLst>
          <pc:docMk/>
          <pc:sldMk cId="42120747" sldId="271"/>
        </pc:sldMkLst>
        <pc:picChg chg="add del mod">
          <ac:chgData name="Konecki, Abigail Kathryn" userId="31642551-9a8d-41ea-ae75-046e7dd2a780" providerId="ADAL" clId="{FB0A4F2D-D6FF-0045-AAF2-15F3DDB2DF53}" dt="2022-12-05T09:32:35.524" v="2617"/>
          <ac:picMkLst>
            <pc:docMk/>
            <pc:sldMk cId="42120747" sldId="271"/>
            <ac:picMk id="3" creationId="{41E270C3-A4E6-556C-C515-9811CAE44F6B}"/>
          </ac:picMkLst>
        </pc:picChg>
        <pc:picChg chg="add del mod">
          <ac:chgData name="Konecki, Abigail Kathryn" userId="31642551-9a8d-41ea-ae75-046e7dd2a780" providerId="ADAL" clId="{FB0A4F2D-D6FF-0045-AAF2-15F3DDB2DF53}" dt="2022-12-05T09:34:01.446" v="2619"/>
          <ac:picMkLst>
            <pc:docMk/>
            <pc:sldMk cId="42120747" sldId="271"/>
            <ac:picMk id="4" creationId="{36FEAC4F-B234-D12B-BC11-1708DE61D4E3}"/>
          </ac:picMkLst>
        </pc:picChg>
        <pc:picChg chg="add del mod">
          <ac:chgData name="Konecki, Abigail Kathryn" userId="31642551-9a8d-41ea-ae75-046e7dd2a780" providerId="ADAL" clId="{FB0A4F2D-D6FF-0045-AAF2-15F3DDB2DF53}" dt="2022-12-05T09:49:39.905" v="2633"/>
          <ac:picMkLst>
            <pc:docMk/>
            <pc:sldMk cId="42120747" sldId="271"/>
            <ac:picMk id="5" creationId="{D1B26ED0-C66C-15D2-6FDF-CF6DA8FAB56B}"/>
          </ac:picMkLst>
        </pc:picChg>
        <pc:picChg chg="add del mod">
          <ac:chgData name="Konecki, Abigail Kathryn" userId="31642551-9a8d-41ea-ae75-046e7dd2a780" providerId="ADAL" clId="{FB0A4F2D-D6FF-0045-AAF2-15F3DDB2DF53}" dt="2022-12-05T09:50:35.659" v="2635"/>
          <ac:picMkLst>
            <pc:docMk/>
            <pc:sldMk cId="42120747" sldId="271"/>
            <ac:picMk id="7" creationId="{7D5A48B2-29B5-CBEF-E12D-E585B57D97C7}"/>
          </ac:picMkLst>
        </pc:picChg>
        <pc:picChg chg="add del mod">
          <ac:chgData name="Konecki, Abigail Kathryn" userId="31642551-9a8d-41ea-ae75-046e7dd2a780" providerId="ADAL" clId="{FB0A4F2D-D6FF-0045-AAF2-15F3DDB2DF53}" dt="2022-12-05T09:52:22.546" v="2637"/>
          <ac:picMkLst>
            <pc:docMk/>
            <pc:sldMk cId="42120747" sldId="271"/>
            <ac:picMk id="8" creationId="{ACE1DC48-036B-D3EC-5A9F-DDBCCF43E97D}"/>
          </ac:picMkLst>
        </pc:picChg>
        <pc:picChg chg="add del mod">
          <ac:chgData name="Konecki, Abigail Kathryn" userId="31642551-9a8d-41ea-ae75-046e7dd2a780" providerId="ADAL" clId="{FB0A4F2D-D6FF-0045-AAF2-15F3DDB2DF53}" dt="2022-12-05T09:54:56.615" v="2639"/>
          <ac:picMkLst>
            <pc:docMk/>
            <pc:sldMk cId="42120747" sldId="271"/>
            <ac:picMk id="9" creationId="{C6CED083-5E1D-8A82-48A9-EC827986115C}"/>
          </ac:picMkLst>
        </pc:picChg>
        <pc:picChg chg="add del mod">
          <ac:chgData name="Konecki, Abigail Kathryn" userId="31642551-9a8d-41ea-ae75-046e7dd2a780" providerId="ADAL" clId="{FB0A4F2D-D6FF-0045-AAF2-15F3DDB2DF53}" dt="2022-12-05T10:36:43.245" v="2776"/>
          <ac:picMkLst>
            <pc:docMk/>
            <pc:sldMk cId="42120747" sldId="271"/>
            <ac:picMk id="10" creationId="{A58B3AEA-A37C-CC1F-9FB8-973B20CA0CD8}"/>
          </ac:picMkLst>
        </pc:picChg>
        <pc:picChg chg="add mod">
          <ac:chgData name="Konecki, Abigail Kathryn" userId="31642551-9a8d-41ea-ae75-046e7dd2a780" providerId="ADAL" clId="{FB0A4F2D-D6FF-0045-AAF2-15F3DDB2DF53}" dt="2022-12-05T10:37:34.653" v="2777"/>
          <ac:picMkLst>
            <pc:docMk/>
            <pc:sldMk cId="42120747" sldId="271"/>
            <ac:picMk id="11" creationId="{A963EBA4-12BB-8157-F9CF-AB662752C742}"/>
          </ac:picMkLst>
        </pc:picChg>
      </pc:sldChg>
      <pc:sldChg chg="addSp delSp modSp modTransition modAnim addCm modNotesTx">
        <pc:chgData name="Konecki, Abigail Kathryn" userId="31642551-9a8d-41ea-ae75-046e7dd2a780" providerId="ADAL" clId="{FB0A4F2D-D6FF-0045-AAF2-15F3DDB2DF53}" dt="2022-12-05T10:10:57.605" v="2661"/>
        <pc:sldMkLst>
          <pc:docMk/>
          <pc:sldMk cId="918834222" sldId="272"/>
        </pc:sldMkLst>
        <pc:picChg chg="add del mod">
          <ac:chgData name="Konecki, Abigail Kathryn" userId="31642551-9a8d-41ea-ae75-046e7dd2a780" providerId="ADAL" clId="{FB0A4F2D-D6FF-0045-AAF2-15F3DDB2DF53}" dt="2022-12-05T09:58:26.129" v="2642"/>
          <ac:picMkLst>
            <pc:docMk/>
            <pc:sldMk cId="918834222" sldId="272"/>
            <ac:picMk id="3" creationId="{E417648B-8969-65ED-23A4-464312EE455B}"/>
          </ac:picMkLst>
        </pc:picChg>
        <pc:picChg chg="add del mod">
          <ac:chgData name="Konecki, Abigail Kathryn" userId="31642551-9a8d-41ea-ae75-046e7dd2a780" providerId="ADAL" clId="{FB0A4F2D-D6FF-0045-AAF2-15F3DDB2DF53}" dt="2022-12-05T10:10:23.078" v="2660"/>
          <ac:picMkLst>
            <pc:docMk/>
            <pc:sldMk cId="918834222" sldId="272"/>
            <ac:picMk id="4" creationId="{8FDD299A-1AB8-E5F0-01A8-185BCF24519B}"/>
          </ac:picMkLst>
        </pc:picChg>
        <pc:picChg chg="add mod">
          <ac:chgData name="Konecki, Abigail Kathryn" userId="31642551-9a8d-41ea-ae75-046e7dd2a780" providerId="ADAL" clId="{FB0A4F2D-D6FF-0045-AAF2-15F3DDB2DF53}" dt="2022-12-05T10:10:57.605" v="2661"/>
          <ac:picMkLst>
            <pc:docMk/>
            <pc:sldMk cId="918834222" sldId="272"/>
            <ac:picMk id="5" creationId="{D7732B2A-0AA7-B04F-2848-B21479D011C1}"/>
          </ac:picMkLst>
        </pc:picChg>
      </pc:sldChg>
      <pc:sldChg chg="addCm modNotesTx">
        <pc:chgData name="Konecki, Abigail Kathryn" userId="31642551-9a8d-41ea-ae75-046e7dd2a780" providerId="ADAL" clId="{FB0A4F2D-D6FF-0045-AAF2-15F3DDB2DF53}" dt="2022-12-02T21:25:00.656" v="2600"/>
        <pc:sldMkLst>
          <pc:docMk/>
          <pc:sldMk cId="223171503" sldId="274"/>
        </pc:sldMkLst>
      </pc:sldChg>
      <pc:sldChg chg="addCm modCm modNotesTx">
        <pc:chgData name="Konecki, Abigail Kathryn" userId="31642551-9a8d-41ea-ae75-046e7dd2a780" providerId="ADAL" clId="{FB0A4F2D-D6FF-0045-AAF2-15F3DDB2DF53}" dt="2022-12-02T21:26:01.826" v="2602"/>
        <pc:sldMkLst>
          <pc:docMk/>
          <pc:sldMk cId="3314049941" sldId="275"/>
        </pc:sldMkLst>
      </pc:sldChg>
      <pc:sldChg chg="addSp delSp modSp modTransition modAnim addCm modNotesTx">
        <pc:chgData name="Konecki, Abigail Kathryn" userId="31642551-9a8d-41ea-ae75-046e7dd2a780" providerId="ADAL" clId="{FB0A4F2D-D6FF-0045-AAF2-15F3DDB2DF53}" dt="2022-12-05T10:17:39.730" v="2761"/>
        <pc:sldMkLst>
          <pc:docMk/>
          <pc:sldMk cId="3463153776" sldId="276"/>
        </pc:sldMkLst>
        <pc:graphicFrameChg chg="mod">
          <ac:chgData name="Konecki, Abigail Kathryn" userId="31642551-9a8d-41ea-ae75-046e7dd2a780" providerId="ADAL" clId="{FB0A4F2D-D6FF-0045-AAF2-15F3DDB2DF53}" dt="2022-12-05T10:16:22.749" v="2733" actId="20577"/>
          <ac:graphicFrameMkLst>
            <pc:docMk/>
            <pc:sldMk cId="3463153776" sldId="276"/>
            <ac:graphicFrameMk id="8" creationId="{263A788D-45BA-C025-710C-7B431688A85F}"/>
          </ac:graphicFrameMkLst>
        </pc:graphicFrameChg>
        <pc:picChg chg="add del mod">
          <ac:chgData name="Konecki, Abigail Kathryn" userId="31642551-9a8d-41ea-ae75-046e7dd2a780" providerId="ADAL" clId="{FB0A4F2D-D6FF-0045-AAF2-15F3DDB2DF53}" dt="2022-12-05T10:02:34.807" v="2646"/>
          <ac:picMkLst>
            <pc:docMk/>
            <pc:sldMk cId="3463153776" sldId="276"/>
            <ac:picMk id="2" creationId="{B391035A-DE34-A8D2-CBF0-8D7888812936}"/>
          </ac:picMkLst>
        </pc:picChg>
        <pc:picChg chg="add del mod">
          <ac:chgData name="Konecki, Abigail Kathryn" userId="31642551-9a8d-41ea-ae75-046e7dd2a780" providerId="ADAL" clId="{FB0A4F2D-D6FF-0045-AAF2-15F3DDB2DF53}" dt="2022-12-05T10:03:08.386" v="2648"/>
          <ac:picMkLst>
            <pc:docMk/>
            <pc:sldMk cId="3463153776" sldId="276"/>
            <ac:picMk id="3" creationId="{C0CF3492-C816-FE54-237A-6A25F5D35130}"/>
          </ac:picMkLst>
        </pc:picChg>
        <pc:picChg chg="add del mod">
          <ac:chgData name="Konecki, Abigail Kathryn" userId="31642551-9a8d-41ea-ae75-046e7dd2a780" providerId="ADAL" clId="{FB0A4F2D-D6FF-0045-AAF2-15F3DDB2DF53}" dt="2022-12-05T10:03:41.634" v="2650"/>
          <ac:picMkLst>
            <pc:docMk/>
            <pc:sldMk cId="3463153776" sldId="276"/>
            <ac:picMk id="4" creationId="{F9649CB1-F691-BA4B-C392-8F9DDB7651FD}"/>
          </ac:picMkLst>
        </pc:picChg>
        <pc:picChg chg="add del mod">
          <ac:chgData name="Konecki, Abigail Kathryn" userId="31642551-9a8d-41ea-ae75-046e7dd2a780" providerId="ADAL" clId="{FB0A4F2D-D6FF-0045-AAF2-15F3DDB2DF53}" dt="2022-12-05T10:04:14.213" v="2652"/>
          <ac:picMkLst>
            <pc:docMk/>
            <pc:sldMk cId="3463153776" sldId="276"/>
            <ac:picMk id="6" creationId="{BD6DCA75-D822-B68D-1AC2-90004143B52C}"/>
          </ac:picMkLst>
        </pc:picChg>
        <pc:picChg chg="add del mod">
          <ac:chgData name="Konecki, Abigail Kathryn" userId="31642551-9a8d-41ea-ae75-046e7dd2a780" providerId="ADAL" clId="{FB0A4F2D-D6FF-0045-AAF2-15F3DDB2DF53}" dt="2022-12-05T10:05:49.030" v="2654"/>
          <ac:picMkLst>
            <pc:docMk/>
            <pc:sldMk cId="3463153776" sldId="276"/>
            <ac:picMk id="7" creationId="{132735F4-9529-C0EE-E1F7-B4F52BD4EE4B}"/>
          </ac:picMkLst>
        </pc:picChg>
        <pc:picChg chg="add del mod">
          <ac:chgData name="Konecki, Abigail Kathryn" userId="31642551-9a8d-41ea-ae75-046e7dd2a780" providerId="ADAL" clId="{FB0A4F2D-D6FF-0045-AAF2-15F3DDB2DF53}" dt="2022-12-05T10:06:21.219" v="2656"/>
          <ac:picMkLst>
            <pc:docMk/>
            <pc:sldMk cId="3463153776" sldId="276"/>
            <ac:picMk id="9" creationId="{C5CC4702-047E-A0CD-4ECE-F7A7715E4D57}"/>
          </ac:picMkLst>
        </pc:picChg>
        <pc:picChg chg="add del mod">
          <ac:chgData name="Konecki, Abigail Kathryn" userId="31642551-9a8d-41ea-ae75-046e7dd2a780" providerId="ADAL" clId="{FB0A4F2D-D6FF-0045-AAF2-15F3DDB2DF53}" dt="2022-12-05T10:07:51.042" v="2658"/>
          <ac:picMkLst>
            <pc:docMk/>
            <pc:sldMk cId="3463153776" sldId="276"/>
            <ac:picMk id="10" creationId="{5E545448-F0F5-B85D-19B9-66283DAC27B7}"/>
          </ac:picMkLst>
        </pc:picChg>
        <pc:picChg chg="add del mod">
          <ac:chgData name="Konecki, Abigail Kathryn" userId="31642551-9a8d-41ea-ae75-046e7dd2a780" providerId="ADAL" clId="{FB0A4F2D-D6FF-0045-AAF2-15F3DDB2DF53}" dt="2022-12-05T10:17:03.741" v="2760"/>
          <ac:picMkLst>
            <pc:docMk/>
            <pc:sldMk cId="3463153776" sldId="276"/>
            <ac:picMk id="11" creationId="{C3791674-69B6-AA63-3829-8D7238C0C257}"/>
          </ac:picMkLst>
        </pc:picChg>
        <pc:picChg chg="add mod">
          <ac:chgData name="Konecki, Abigail Kathryn" userId="31642551-9a8d-41ea-ae75-046e7dd2a780" providerId="ADAL" clId="{FB0A4F2D-D6FF-0045-AAF2-15F3DDB2DF53}" dt="2022-12-05T10:17:39.730" v="2761"/>
          <ac:picMkLst>
            <pc:docMk/>
            <pc:sldMk cId="3463153776" sldId="276"/>
            <ac:picMk id="12" creationId="{14D612CD-A5D9-4B5F-E6B1-6DB62604C366}"/>
          </ac:picMkLst>
        </pc:picChg>
      </pc:sldChg>
      <pc:sldChg chg="addSp delSp modSp modTransition modAnim addCm modCm modNotesTx">
        <pc:chgData name="Konecki, Abigail Kathryn" userId="31642551-9a8d-41ea-ae75-046e7dd2a780" providerId="ADAL" clId="{FB0A4F2D-D6FF-0045-AAF2-15F3DDB2DF53}" dt="2022-12-05T10:34:36.358" v="2775"/>
        <pc:sldMkLst>
          <pc:docMk/>
          <pc:sldMk cId="1302685171" sldId="277"/>
        </pc:sldMkLst>
        <pc:picChg chg="add del mod">
          <ac:chgData name="Konecki, Abigail Kathryn" userId="31642551-9a8d-41ea-ae75-046e7dd2a780" providerId="ADAL" clId="{FB0A4F2D-D6FF-0045-AAF2-15F3DDB2DF53}" dt="2022-12-05T09:20:04.829" v="2606"/>
          <ac:picMkLst>
            <pc:docMk/>
            <pc:sldMk cId="1302685171" sldId="277"/>
            <ac:picMk id="3" creationId="{F73B81C7-E389-FAB8-9D9C-C934523413B7}"/>
          </ac:picMkLst>
        </pc:picChg>
        <pc:picChg chg="add del mod">
          <ac:chgData name="Konecki, Abigail Kathryn" userId="31642551-9a8d-41ea-ae75-046e7dd2a780" providerId="ADAL" clId="{FB0A4F2D-D6FF-0045-AAF2-15F3DDB2DF53}" dt="2022-12-05T09:21:40.417" v="2608"/>
          <ac:picMkLst>
            <pc:docMk/>
            <pc:sldMk cId="1302685171" sldId="277"/>
            <ac:picMk id="4" creationId="{3DFE2566-DCCC-16B4-E34F-08DE8A4F83A4}"/>
          </ac:picMkLst>
        </pc:picChg>
        <pc:picChg chg="add del mod">
          <ac:chgData name="Konecki, Abigail Kathryn" userId="31642551-9a8d-41ea-ae75-046e7dd2a780" providerId="ADAL" clId="{FB0A4F2D-D6FF-0045-AAF2-15F3DDB2DF53}" dt="2022-12-05T09:22:32.551" v="2610"/>
          <ac:picMkLst>
            <pc:docMk/>
            <pc:sldMk cId="1302685171" sldId="277"/>
            <ac:picMk id="5" creationId="{65A41731-E1B7-8084-50C0-EA33351B4C46}"/>
          </ac:picMkLst>
        </pc:picChg>
        <pc:picChg chg="add del mod">
          <ac:chgData name="Konecki, Abigail Kathryn" userId="31642551-9a8d-41ea-ae75-046e7dd2a780" providerId="ADAL" clId="{FB0A4F2D-D6FF-0045-AAF2-15F3DDB2DF53}" dt="2022-12-05T09:25:11.064" v="2612"/>
          <ac:picMkLst>
            <pc:docMk/>
            <pc:sldMk cId="1302685171" sldId="277"/>
            <ac:picMk id="6" creationId="{730972D2-4770-4E15-E0FB-0E30C9844DEF}"/>
          </ac:picMkLst>
        </pc:picChg>
        <pc:picChg chg="add del mod">
          <ac:chgData name="Konecki, Abigail Kathryn" userId="31642551-9a8d-41ea-ae75-046e7dd2a780" providerId="ADAL" clId="{FB0A4F2D-D6FF-0045-AAF2-15F3DDB2DF53}" dt="2022-12-05T09:26:50.275" v="2614"/>
          <ac:picMkLst>
            <pc:docMk/>
            <pc:sldMk cId="1302685171" sldId="277"/>
            <ac:picMk id="7" creationId="{362B3FA6-23CE-B6AD-A0B9-FDFA7115E58A}"/>
          </ac:picMkLst>
        </pc:picChg>
        <pc:picChg chg="add del mod">
          <ac:chgData name="Konecki, Abigail Kathryn" userId="31642551-9a8d-41ea-ae75-046e7dd2a780" providerId="ADAL" clId="{FB0A4F2D-D6FF-0045-AAF2-15F3DDB2DF53}" dt="2022-12-05T09:35:29.123" v="2620"/>
          <ac:picMkLst>
            <pc:docMk/>
            <pc:sldMk cId="1302685171" sldId="277"/>
            <ac:picMk id="8" creationId="{F4AE990A-B00B-46AB-F497-23BAA1FC6838}"/>
          </ac:picMkLst>
        </pc:picChg>
        <pc:picChg chg="add del mod">
          <ac:chgData name="Konecki, Abigail Kathryn" userId="31642551-9a8d-41ea-ae75-046e7dd2a780" providerId="ADAL" clId="{FB0A4F2D-D6FF-0045-AAF2-15F3DDB2DF53}" dt="2022-12-05T09:36:15.489" v="2622"/>
          <ac:picMkLst>
            <pc:docMk/>
            <pc:sldMk cId="1302685171" sldId="277"/>
            <ac:picMk id="9" creationId="{A96999FA-0971-FA64-696A-33E418CE5EDF}"/>
          </ac:picMkLst>
        </pc:picChg>
        <pc:picChg chg="add del mod">
          <ac:chgData name="Konecki, Abigail Kathryn" userId="31642551-9a8d-41ea-ae75-046e7dd2a780" providerId="ADAL" clId="{FB0A4F2D-D6FF-0045-AAF2-15F3DDB2DF53}" dt="2022-12-05T09:39:17.357" v="2624"/>
          <ac:picMkLst>
            <pc:docMk/>
            <pc:sldMk cId="1302685171" sldId="277"/>
            <ac:picMk id="14" creationId="{F59ECD01-B48B-C0DF-30A3-56B1FDADB7D7}"/>
          </ac:picMkLst>
        </pc:picChg>
        <pc:picChg chg="add del mod">
          <ac:chgData name="Konecki, Abigail Kathryn" userId="31642551-9a8d-41ea-ae75-046e7dd2a780" providerId="ADAL" clId="{FB0A4F2D-D6FF-0045-AAF2-15F3DDB2DF53}" dt="2022-12-05T09:42:56.702" v="2626"/>
          <ac:picMkLst>
            <pc:docMk/>
            <pc:sldMk cId="1302685171" sldId="277"/>
            <ac:picMk id="16" creationId="{C094BC63-D209-A6E7-1665-F9E21391E9A8}"/>
          </ac:picMkLst>
        </pc:picChg>
        <pc:picChg chg="add del mod">
          <ac:chgData name="Konecki, Abigail Kathryn" userId="31642551-9a8d-41ea-ae75-046e7dd2a780" providerId="ADAL" clId="{FB0A4F2D-D6FF-0045-AAF2-15F3DDB2DF53}" dt="2022-12-05T09:45:38.111" v="2628"/>
          <ac:picMkLst>
            <pc:docMk/>
            <pc:sldMk cId="1302685171" sldId="277"/>
            <ac:picMk id="17" creationId="{1BE2426D-4CA7-EC3F-A731-B8307065370B}"/>
          </ac:picMkLst>
        </pc:picChg>
        <pc:picChg chg="add del mod">
          <ac:chgData name="Konecki, Abigail Kathryn" userId="31642551-9a8d-41ea-ae75-046e7dd2a780" providerId="ADAL" clId="{FB0A4F2D-D6FF-0045-AAF2-15F3DDB2DF53}" dt="2022-12-05T09:46:19.977" v="2630"/>
          <ac:picMkLst>
            <pc:docMk/>
            <pc:sldMk cId="1302685171" sldId="277"/>
            <ac:picMk id="18" creationId="{1C8A04E3-F69B-418B-CA22-E4BF6228D376}"/>
          </ac:picMkLst>
        </pc:picChg>
        <pc:picChg chg="add del mod">
          <ac:chgData name="Konecki, Abigail Kathryn" userId="31642551-9a8d-41ea-ae75-046e7dd2a780" providerId="ADAL" clId="{FB0A4F2D-D6FF-0045-AAF2-15F3DDB2DF53}" dt="2022-12-05T10:18:25.091" v="2762"/>
          <ac:picMkLst>
            <pc:docMk/>
            <pc:sldMk cId="1302685171" sldId="277"/>
            <ac:picMk id="20" creationId="{D1597313-ABB0-9281-9A3D-D9D9384C399A}"/>
          </ac:picMkLst>
        </pc:picChg>
        <pc:picChg chg="add del mod">
          <ac:chgData name="Konecki, Abigail Kathryn" userId="31642551-9a8d-41ea-ae75-046e7dd2a780" providerId="ADAL" clId="{FB0A4F2D-D6FF-0045-AAF2-15F3DDB2DF53}" dt="2022-12-05T10:19:31.818" v="2764"/>
          <ac:picMkLst>
            <pc:docMk/>
            <pc:sldMk cId="1302685171" sldId="277"/>
            <ac:picMk id="21" creationId="{60D2C62E-DE91-3A7E-E591-EC95135C5463}"/>
          </ac:picMkLst>
        </pc:picChg>
        <pc:picChg chg="add del mod">
          <ac:chgData name="Konecki, Abigail Kathryn" userId="31642551-9a8d-41ea-ae75-046e7dd2a780" providerId="ADAL" clId="{FB0A4F2D-D6FF-0045-AAF2-15F3DDB2DF53}" dt="2022-12-05T10:21:56.300" v="2766"/>
          <ac:picMkLst>
            <pc:docMk/>
            <pc:sldMk cId="1302685171" sldId="277"/>
            <ac:picMk id="22" creationId="{F7FA97FB-B7D9-8605-C6CF-B68A84725301}"/>
          </ac:picMkLst>
        </pc:picChg>
        <pc:picChg chg="add del mod">
          <ac:chgData name="Konecki, Abigail Kathryn" userId="31642551-9a8d-41ea-ae75-046e7dd2a780" providerId="ADAL" clId="{FB0A4F2D-D6FF-0045-AAF2-15F3DDB2DF53}" dt="2022-12-05T10:22:31.473" v="2768"/>
          <ac:picMkLst>
            <pc:docMk/>
            <pc:sldMk cId="1302685171" sldId="277"/>
            <ac:picMk id="23" creationId="{3E03CDD4-4828-E159-7639-19E67FEA612E}"/>
          </ac:picMkLst>
        </pc:picChg>
        <pc:picChg chg="add del mod">
          <ac:chgData name="Konecki, Abigail Kathryn" userId="31642551-9a8d-41ea-ae75-046e7dd2a780" providerId="ADAL" clId="{FB0A4F2D-D6FF-0045-AAF2-15F3DDB2DF53}" dt="2022-12-05T10:30:46.190" v="2770"/>
          <ac:picMkLst>
            <pc:docMk/>
            <pc:sldMk cId="1302685171" sldId="277"/>
            <ac:picMk id="24" creationId="{D63D5C83-26DC-2ED2-E8B8-8C61DEBC20B0}"/>
          </ac:picMkLst>
        </pc:picChg>
        <pc:picChg chg="add del mod">
          <ac:chgData name="Konecki, Abigail Kathryn" userId="31642551-9a8d-41ea-ae75-046e7dd2a780" providerId="ADAL" clId="{FB0A4F2D-D6FF-0045-AAF2-15F3DDB2DF53}" dt="2022-12-05T10:31:45.264" v="2772"/>
          <ac:picMkLst>
            <pc:docMk/>
            <pc:sldMk cId="1302685171" sldId="277"/>
            <ac:picMk id="25" creationId="{CF0C0E6D-CE0F-5230-0E05-5BBD6B6E798A}"/>
          </ac:picMkLst>
        </pc:picChg>
        <pc:picChg chg="add del mod">
          <ac:chgData name="Konecki, Abigail Kathryn" userId="31642551-9a8d-41ea-ae75-046e7dd2a780" providerId="ADAL" clId="{FB0A4F2D-D6FF-0045-AAF2-15F3DDB2DF53}" dt="2022-12-05T10:33:19.069" v="2774"/>
          <ac:picMkLst>
            <pc:docMk/>
            <pc:sldMk cId="1302685171" sldId="277"/>
            <ac:picMk id="26" creationId="{7B30414E-446C-D604-545A-4B2B525CFF56}"/>
          </ac:picMkLst>
        </pc:picChg>
        <pc:picChg chg="add mod">
          <ac:chgData name="Konecki, Abigail Kathryn" userId="31642551-9a8d-41ea-ae75-046e7dd2a780" providerId="ADAL" clId="{FB0A4F2D-D6FF-0045-AAF2-15F3DDB2DF53}" dt="2022-12-05T10:34:36.358" v="2775"/>
          <ac:picMkLst>
            <pc:docMk/>
            <pc:sldMk cId="1302685171" sldId="277"/>
            <ac:picMk id="27" creationId="{C354D47F-5D53-57A8-A9D3-17103F159265}"/>
          </ac:picMkLst>
        </pc:picChg>
      </pc:sldChg>
      <pc:sldChg chg="addSp delSp modSp modTransition modAnim addCm modNotesTx">
        <pc:chgData name="Konecki, Abigail Kathryn" userId="31642551-9a8d-41ea-ae75-046e7dd2a780" providerId="ADAL" clId="{FB0A4F2D-D6FF-0045-AAF2-15F3DDB2DF53}" dt="2022-12-07T15:46:57.305" v="2821"/>
        <pc:sldMkLst>
          <pc:docMk/>
          <pc:sldMk cId="1241700128" sldId="278"/>
        </pc:sldMkLst>
        <pc:picChg chg="add del mod">
          <ac:chgData name="Konecki, Abigail Kathryn" userId="31642551-9a8d-41ea-ae75-046e7dd2a780" providerId="ADAL" clId="{FB0A4F2D-D6FF-0045-AAF2-15F3DDB2DF53}" dt="2022-12-05T10:11:43.192" v="2662"/>
          <ac:picMkLst>
            <pc:docMk/>
            <pc:sldMk cId="1241700128" sldId="278"/>
            <ac:picMk id="5" creationId="{D48938C1-CE01-DA03-162A-D6DAF8D8A980}"/>
          </ac:picMkLst>
        </pc:picChg>
        <pc:picChg chg="add mod">
          <ac:chgData name="Konecki, Abigail Kathryn" userId="31642551-9a8d-41ea-ae75-046e7dd2a780" providerId="ADAL" clId="{FB0A4F2D-D6FF-0045-AAF2-15F3DDB2DF53}" dt="2022-12-07T15:46:57.305" v="2821"/>
          <ac:picMkLst>
            <pc:docMk/>
            <pc:sldMk cId="1241700128" sldId="278"/>
            <ac:picMk id="5" creationId="{F4925F2B-8F0C-6C3E-487D-2DA64EFB8AD8}"/>
          </ac:picMkLst>
        </pc:picChg>
        <pc:picChg chg="add del mod">
          <ac:chgData name="Konecki, Abigail Kathryn" userId="31642551-9a8d-41ea-ae75-046e7dd2a780" providerId="ADAL" clId="{FB0A4F2D-D6FF-0045-AAF2-15F3DDB2DF53}" dt="2022-12-05T10:11:55.488" v="2664"/>
          <ac:picMkLst>
            <pc:docMk/>
            <pc:sldMk cId="1241700128" sldId="278"/>
            <ac:picMk id="6" creationId="{F22DA435-79B2-05AB-81D3-41058B06DD5C}"/>
          </ac:picMkLst>
        </pc:picChg>
        <pc:picChg chg="add del mod">
          <ac:chgData name="Konecki, Abigail Kathryn" userId="31642551-9a8d-41ea-ae75-046e7dd2a780" providerId="ADAL" clId="{FB0A4F2D-D6FF-0045-AAF2-15F3DDB2DF53}" dt="2022-12-05T10:12:19.238" v="2666"/>
          <ac:picMkLst>
            <pc:docMk/>
            <pc:sldMk cId="1241700128" sldId="278"/>
            <ac:picMk id="7" creationId="{C4549266-7BB5-7A26-F9DC-81FBDA5BDC0F}"/>
          </ac:picMkLst>
        </pc:picChg>
        <pc:picChg chg="add del mod">
          <ac:chgData name="Konecki, Abigail Kathryn" userId="31642551-9a8d-41ea-ae75-046e7dd2a780" providerId="ADAL" clId="{FB0A4F2D-D6FF-0045-AAF2-15F3DDB2DF53}" dt="2022-12-05T10:12:31.544" v="2668"/>
          <ac:picMkLst>
            <pc:docMk/>
            <pc:sldMk cId="1241700128" sldId="278"/>
            <ac:picMk id="8" creationId="{793C6E5E-CBCB-E502-3C48-2152732FF3F2}"/>
          </ac:picMkLst>
        </pc:picChg>
        <pc:picChg chg="add del mod">
          <ac:chgData name="Konecki, Abigail Kathryn" userId="31642551-9a8d-41ea-ae75-046e7dd2a780" providerId="ADAL" clId="{FB0A4F2D-D6FF-0045-AAF2-15F3DDB2DF53}" dt="2022-12-05T10:13:24.450" v="2670"/>
          <ac:picMkLst>
            <pc:docMk/>
            <pc:sldMk cId="1241700128" sldId="278"/>
            <ac:picMk id="9" creationId="{BD9980D9-384E-94EB-5272-8B4650BE41BA}"/>
          </ac:picMkLst>
        </pc:picChg>
        <pc:picChg chg="add del mod">
          <ac:chgData name="Konecki, Abigail Kathryn" userId="31642551-9a8d-41ea-ae75-046e7dd2a780" providerId="ADAL" clId="{FB0A4F2D-D6FF-0045-AAF2-15F3DDB2DF53}" dt="2022-12-07T15:46:09.284" v="2820"/>
          <ac:picMkLst>
            <pc:docMk/>
            <pc:sldMk cId="1241700128" sldId="278"/>
            <ac:picMk id="10" creationId="{27391B15-E1BB-F80B-426A-01BB05DDA824}"/>
          </ac:picMkLst>
        </pc:picChg>
      </pc:sldChg>
      <pc:sldChg chg="addCm">
        <pc:chgData name="Konecki, Abigail Kathryn" userId="31642551-9a8d-41ea-ae75-046e7dd2a780" providerId="ADAL" clId="{FB0A4F2D-D6FF-0045-AAF2-15F3DDB2DF53}" dt="2022-12-02T21:17:19.659" v="2595"/>
        <pc:sldMkLst>
          <pc:docMk/>
          <pc:sldMk cId="3142621076" sldId="279"/>
        </pc:sldMkLst>
      </pc:sldChg>
      <pc:sldChg chg="addCm modCm modNotesTx">
        <pc:chgData name="Konecki, Abigail Kathryn" userId="31642551-9a8d-41ea-ae75-046e7dd2a780" providerId="ADAL" clId="{FB0A4F2D-D6FF-0045-AAF2-15F3DDB2DF53}" dt="2022-12-02T21:24:32.516" v="2599"/>
        <pc:sldMkLst>
          <pc:docMk/>
          <pc:sldMk cId="3784535036" sldId="281"/>
        </pc:sldMkLst>
      </pc:sldChg>
    </pc:docChg>
  </pc:docChgLst>
  <pc:docChgLst>
    <pc:chgData name="Lehardy, Robert Kalani" userId="df30a6f4-d74a-4f05-a67d-f496bcc91330" providerId="ADAL" clId="{43C029D0-D14D-4444-839A-697BC91C9D28}"/>
    <pc:docChg chg="custSel addSld delSld modSld sldOrd">
      <pc:chgData name="Lehardy, Robert Kalani" userId="df30a6f4-d74a-4f05-a67d-f496bcc91330" providerId="ADAL" clId="{43C029D0-D14D-4444-839A-697BC91C9D28}" dt="2023-03-09T15:24:54.018" v="833" actId="478"/>
      <pc:docMkLst>
        <pc:docMk/>
      </pc:docMkLst>
      <pc:sldChg chg="del">
        <pc:chgData name="Lehardy, Robert Kalani" userId="df30a6f4-d74a-4f05-a67d-f496bcc91330" providerId="ADAL" clId="{43C029D0-D14D-4444-839A-697BC91C9D28}" dt="2023-02-16T17:45:22.019" v="6" actId="2696"/>
        <pc:sldMkLst>
          <pc:docMk/>
          <pc:sldMk cId="3816202469" sldId="258"/>
        </pc:sldMkLst>
      </pc:sldChg>
      <pc:sldChg chg="del">
        <pc:chgData name="Lehardy, Robert Kalani" userId="df30a6f4-d74a-4f05-a67d-f496bcc91330" providerId="ADAL" clId="{43C029D0-D14D-4444-839A-697BC91C9D28}" dt="2023-02-16T17:45:22.009" v="4" actId="2696"/>
        <pc:sldMkLst>
          <pc:docMk/>
          <pc:sldMk cId="1211775133" sldId="267"/>
        </pc:sldMkLst>
      </pc:sldChg>
      <pc:sldChg chg="del">
        <pc:chgData name="Lehardy, Robert Kalani" userId="df30a6f4-d74a-4f05-a67d-f496bcc91330" providerId="ADAL" clId="{43C029D0-D14D-4444-839A-697BC91C9D28}" dt="2023-02-16T17:45:22.029" v="9" actId="2696"/>
        <pc:sldMkLst>
          <pc:docMk/>
          <pc:sldMk cId="42120747" sldId="271"/>
        </pc:sldMkLst>
      </pc:sldChg>
      <pc:sldChg chg="del">
        <pc:chgData name="Lehardy, Robert Kalani" userId="df30a6f4-d74a-4f05-a67d-f496bcc91330" providerId="ADAL" clId="{43C029D0-D14D-4444-839A-697BC91C9D28}" dt="2023-02-16T17:45:22.048" v="13" actId="2696"/>
        <pc:sldMkLst>
          <pc:docMk/>
          <pc:sldMk cId="918834222" sldId="272"/>
        </pc:sldMkLst>
      </pc:sldChg>
      <pc:sldChg chg="del">
        <pc:chgData name="Lehardy, Robert Kalani" userId="df30a6f4-d74a-4f05-a67d-f496bcc91330" providerId="ADAL" clId="{43C029D0-D14D-4444-839A-697BC91C9D28}" dt="2023-02-16T17:45:25.550" v="18" actId="2696"/>
        <pc:sldMkLst>
          <pc:docMk/>
          <pc:sldMk cId="223171503" sldId="274"/>
        </pc:sldMkLst>
      </pc:sldChg>
      <pc:sldChg chg="del">
        <pc:chgData name="Lehardy, Robert Kalani" userId="df30a6f4-d74a-4f05-a67d-f496bcc91330" providerId="ADAL" clId="{43C029D0-D14D-4444-839A-697BC91C9D28}" dt="2023-02-16T17:45:25.580" v="20" actId="2696"/>
        <pc:sldMkLst>
          <pc:docMk/>
          <pc:sldMk cId="3314049941" sldId="275"/>
        </pc:sldMkLst>
      </pc:sldChg>
      <pc:sldChg chg="del">
        <pc:chgData name="Lehardy, Robert Kalani" userId="df30a6f4-d74a-4f05-a67d-f496bcc91330" providerId="ADAL" clId="{43C029D0-D14D-4444-839A-697BC91C9D28}" dt="2023-02-16T17:45:22.033" v="11" actId="2696"/>
        <pc:sldMkLst>
          <pc:docMk/>
          <pc:sldMk cId="3463153776" sldId="276"/>
        </pc:sldMkLst>
      </pc:sldChg>
      <pc:sldChg chg="del">
        <pc:chgData name="Lehardy, Robert Kalani" userId="df30a6f4-d74a-4f05-a67d-f496bcc91330" providerId="ADAL" clId="{43C029D0-D14D-4444-839A-697BC91C9D28}" dt="2023-02-16T17:45:22.004" v="1" actId="2696"/>
        <pc:sldMkLst>
          <pc:docMk/>
          <pc:sldMk cId="1302685171" sldId="277"/>
        </pc:sldMkLst>
      </pc:sldChg>
      <pc:sldChg chg="del">
        <pc:chgData name="Lehardy, Robert Kalani" userId="df30a6f4-d74a-4f05-a67d-f496bcc91330" providerId="ADAL" clId="{43C029D0-D14D-4444-839A-697BC91C9D28}" dt="2023-02-16T17:45:22.023" v="7" actId="2696"/>
        <pc:sldMkLst>
          <pc:docMk/>
          <pc:sldMk cId="1241700128" sldId="278"/>
        </pc:sldMkLst>
      </pc:sldChg>
      <pc:sldChg chg="del">
        <pc:chgData name="Lehardy, Robert Kalani" userId="df30a6f4-d74a-4f05-a67d-f496bcc91330" providerId="ADAL" clId="{43C029D0-D14D-4444-839A-697BC91C9D28}" dt="2023-02-16T17:45:22.031" v="10" actId="2696"/>
        <pc:sldMkLst>
          <pc:docMk/>
          <pc:sldMk cId="3142621076" sldId="279"/>
        </pc:sldMkLst>
      </pc:sldChg>
      <pc:sldChg chg="delSp modSp mod delAnim modAnim modNotesTx">
        <pc:chgData name="Lehardy, Robert Kalani" userId="df30a6f4-d74a-4f05-a67d-f496bcc91330" providerId="ADAL" clId="{43C029D0-D14D-4444-839A-697BC91C9D28}" dt="2023-02-16T17:53:23.003" v="828" actId="20577"/>
        <pc:sldMkLst>
          <pc:docMk/>
          <pc:sldMk cId="3784535036" sldId="281"/>
        </pc:sldMkLst>
        <pc:spChg chg="mod">
          <ac:chgData name="Lehardy, Robert Kalani" userId="df30a6f4-d74a-4f05-a67d-f496bcc91330" providerId="ADAL" clId="{43C029D0-D14D-4444-839A-697BC91C9D28}" dt="2023-02-16T17:48:48.340" v="167" actId="20577"/>
          <ac:spMkLst>
            <pc:docMk/>
            <pc:sldMk cId="3784535036" sldId="281"/>
            <ac:spMk id="2" creationId="{00000000-0000-0000-0000-000000000000}"/>
          </ac:spMkLst>
        </pc:spChg>
        <pc:graphicFrameChg chg="mod">
          <ac:chgData name="Lehardy, Robert Kalani" userId="df30a6f4-d74a-4f05-a67d-f496bcc91330" providerId="ADAL" clId="{43C029D0-D14D-4444-839A-697BC91C9D28}" dt="2023-02-16T17:51:10.685" v="337"/>
          <ac:graphicFrameMkLst>
            <pc:docMk/>
            <pc:sldMk cId="3784535036" sldId="281"/>
            <ac:graphicFrameMk id="7" creationId="{AC989927-CF5E-0469-C167-0FDC86BEBC15}"/>
          </ac:graphicFrameMkLst>
        </pc:graphicFrameChg>
        <pc:picChg chg="del">
          <ac:chgData name="Lehardy, Robert Kalani" userId="df30a6f4-d74a-4f05-a67d-f496bcc91330" providerId="ADAL" clId="{43C029D0-D14D-4444-839A-697BC91C9D28}" dt="2023-02-16T17:45:28.329" v="28" actId="478"/>
          <ac:picMkLst>
            <pc:docMk/>
            <pc:sldMk cId="3784535036" sldId="281"/>
            <ac:picMk id="4" creationId="{D9604EE2-18F5-45B5-2B5E-430C354963A3}"/>
          </ac:picMkLst>
        </pc:picChg>
      </pc:sldChg>
      <pc:sldChg chg="delSp modSp new mod ord">
        <pc:chgData name="Lehardy, Robert Kalani" userId="df30a6f4-d74a-4f05-a67d-f496bcc91330" providerId="ADAL" clId="{43C029D0-D14D-4444-839A-697BC91C9D28}" dt="2023-03-09T15:24:54.018" v="833" actId="478"/>
        <pc:sldMkLst>
          <pc:docMk/>
          <pc:sldMk cId="1565936036" sldId="282"/>
        </pc:sldMkLst>
        <pc:spChg chg="del">
          <ac:chgData name="Lehardy, Robert Kalani" userId="df30a6f4-d74a-4f05-a67d-f496bcc91330" providerId="ADAL" clId="{43C029D0-D14D-4444-839A-697BC91C9D28}" dt="2023-03-09T15:24:54.018" v="833" actId="478"/>
          <ac:spMkLst>
            <pc:docMk/>
            <pc:sldMk cId="1565936036" sldId="282"/>
            <ac:spMk id="2" creationId="{2E4F42A4-D9DB-4F8C-77E1-8B9CC213F8DF}"/>
          </ac:spMkLst>
        </pc:spChg>
        <pc:spChg chg="mod">
          <ac:chgData name="Lehardy, Robert Kalani" userId="df30a6f4-d74a-4f05-a67d-f496bcc91330" providerId="ADAL" clId="{43C029D0-D14D-4444-839A-697BC91C9D28}" dt="2023-03-09T15:24:48.295" v="832" actId="5793"/>
          <ac:spMkLst>
            <pc:docMk/>
            <pc:sldMk cId="1565936036" sldId="282"/>
            <ac:spMk id="3" creationId="{55941D9C-AB47-B164-893C-B06B3D275F30}"/>
          </ac:spMkLst>
        </pc:spChg>
      </pc:sldChg>
      <pc:sldChg chg="del">
        <pc:chgData name="Lehardy, Robert Kalani" userId="df30a6f4-d74a-4f05-a67d-f496bcc91330" providerId="ADAL" clId="{43C029D0-D14D-4444-839A-697BC91C9D28}" dt="2023-02-16T17:45:22.078" v="15" actId="2696"/>
        <pc:sldMkLst>
          <pc:docMk/>
          <pc:sldMk cId="2971313471" sldId="286"/>
        </pc:sldMkLst>
      </pc:sldChg>
      <pc:sldChg chg="del">
        <pc:chgData name="Lehardy, Robert Kalani" userId="df30a6f4-d74a-4f05-a67d-f496bcc91330" providerId="ADAL" clId="{43C029D0-D14D-4444-839A-697BC91C9D28}" dt="2023-02-16T17:45:22.007" v="3" actId="2696"/>
        <pc:sldMkLst>
          <pc:docMk/>
          <pc:sldMk cId="169414640" sldId="287"/>
        </pc:sldMkLst>
      </pc:sldChg>
      <pc:sldChg chg="del">
        <pc:chgData name="Lehardy, Robert Kalani" userId="df30a6f4-d74a-4f05-a67d-f496bcc91330" providerId="ADAL" clId="{43C029D0-D14D-4444-839A-697BC91C9D28}" dt="2023-02-16T17:45:25.588" v="26" actId="2696"/>
        <pc:sldMkLst>
          <pc:docMk/>
          <pc:sldMk cId="3906197862" sldId="299"/>
        </pc:sldMkLst>
      </pc:sldChg>
      <pc:sldChg chg="del">
        <pc:chgData name="Lehardy, Robert Kalani" userId="df30a6f4-d74a-4f05-a67d-f496bcc91330" providerId="ADAL" clId="{43C029D0-D14D-4444-839A-697BC91C9D28}" dt="2023-02-16T17:45:22.024" v="8" actId="2696"/>
        <pc:sldMkLst>
          <pc:docMk/>
          <pc:sldMk cId="819538126" sldId="314"/>
        </pc:sldMkLst>
      </pc:sldChg>
      <pc:sldChg chg="del">
        <pc:chgData name="Lehardy, Robert Kalani" userId="df30a6f4-d74a-4f05-a67d-f496bcc91330" providerId="ADAL" clId="{43C029D0-D14D-4444-839A-697BC91C9D28}" dt="2023-02-16T17:45:22.034" v="12" actId="2696"/>
        <pc:sldMkLst>
          <pc:docMk/>
          <pc:sldMk cId="96445805" sldId="315"/>
        </pc:sldMkLst>
      </pc:sldChg>
      <pc:sldChg chg="del">
        <pc:chgData name="Lehardy, Robert Kalani" userId="df30a6f4-d74a-4f05-a67d-f496bcc91330" providerId="ADAL" clId="{43C029D0-D14D-4444-839A-697BC91C9D28}" dt="2023-02-16T17:45:22.011" v="5" actId="2696"/>
        <pc:sldMkLst>
          <pc:docMk/>
          <pc:sldMk cId="4058712331" sldId="317"/>
        </pc:sldMkLst>
      </pc:sldChg>
      <pc:sldChg chg="del">
        <pc:chgData name="Lehardy, Robert Kalani" userId="df30a6f4-d74a-4f05-a67d-f496bcc91330" providerId="ADAL" clId="{43C029D0-D14D-4444-839A-697BC91C9D28}" dt="2023-02-16T17:45:22.006" v="2" actId="2696"/>
        <pc:sldMkLst>
          <pc:docMk/>
          <pc:sldMk cId="1540523248" sldId="320"/>
        </pc:sldMkLst>
      </pc:sldChg>
      <pc:sldChg chg="del">
        <pc:chgData name="Lehardy, Robert Kalani" userId="df30a6f4-d74a-4f05-a67d-f496bcc91330" providerId="ADAL" clId="{43C029D0-D14D-4444-839A-697BC91C9D28}" dt="2023-02-16T17:45:22.050" v="14" actId="2696"/>
        <pc:sldMkLst>
          <pc:docMk/>
          <pc:sldMk cId="2554169984" sldId="321"/>
        </pc:sldMkLst>
      </pc:sldChg>
      <pc:sldChg chg="del">
        <pc:chgData name="Lehardy, Robert Kalani" userId="df30a6f4-d74a-4f05-a67d-f496bcc91330" providerId="ADAL" clId="{43C029D0-D14D-4444-839A-697BC91C9D28}" dt="2023-02-16T17:45:25.521" v="16" actId="2696"/>
        <pc:sldMkLst>
          <pc:docMk/>
          <pc:sldMk cId="2662656338" sldId="322"/>
        </pc:sldMkLst>
      </pc:sldChg>
      <pc:sldChg chg="del">
        <pc:chgData name="Lehardy, Robert Kalani" userId="df30a6f4-d74a-4f05-a67d-f496bcc91330" providerId="ADAL" clId="{43C029D0-D14D-4444-839A-697BC91C9D28}" dt="2023-02-16T17:45:21.845" v="0" actId="2696"/>
        <pc:sldMkLst>
          <pc:docMk/>
          <pc:sldMk cId="4200407387" sldId="323"/>
        </pc:sldMkLst>
      </pc:sldChg>
      <pc:sldChg chg="del">
        <pc:chgData name="Lehardy, Robert Kalani" userId="df30a6f4-d74a-4f05-a67d-f496bcc91330" providerId="ADAL" clId="{43C029D0-D14D-4444-839A-697BC91C9D28}" dt="2023-02-16T17:45:25.601" v="27" actId="2696"/>
        <pc:sldMkLst>
          <pc:docMk/>
          <pc:sldMk cId="2269325144" sldId="324"/>
        </pc:sldMkLst>
      </pc:sldChg>
      <pc:sldChg chg="del">
        <pc:chgData name="Lehardy, Robert Kalani" userId="df30a6f4-d74a-4f05-a67d-f496bcc91330" providerId="ADAL" clId="{43C029D0-D14D-4444-839A-697BC91C9D28}" dt="2023-02-16T17:45:25.551" v="19" actId="2696"/>
        <pc:sldMkLst>
          <pc:docMk/>
          <pc:sldMk cId="3098223358" sldId="325"/>
        </pc:sldMkLst>
      </pc:sldChg>
      <pc:sldChg chg="del">
        <pc:chgData name="Lehardy, Robert Kalani" userId="df30a6f4-d74a-4f05-a67d-f496bcc91330" providerId="ADAL" clId="{43C029D0-D14D-4444-839A-697BC91C9D28}" dt="2023-02-16T17:45:25.523" v="17" actId="2696"/>
        <pc:sldMkLst>
          <pc:docMk/>
          <pc:sldMk cId="211871895" sldId="327"/>
        </pc:sldMkLst>
      </pc:sldChg>
      <pc:sldChg chg="del">
        <pc:chgData name="Lehardy, Robert Kalani" userId="df30a6f4-d74a-4f05-a67d-f496bcc91330" providerId="ADAL" clId="{43C029D0-D14D-4444-839A-697BC91C9D28}" dt="2023-02-16T17:45:25.582" v="22" actId="2696"/>
        <pc:sldMkLst>
          <pc:docMk/>
          <pc:sldMk cId="683667538" sldId="329"/>
        </pc:sldMkLst>
      </pc:sldChg>
      <pc:sldChg chg="del">
        <pc:chgData name="Lehardy, Robert Kalani" userId="df30a6f4-d74a-4f05-a67d-f496bcc91330" providerId="ADAL" clId="{43C029D0-D14D-4444-839A-697BC91C9D28}" dt="2023-02-16T17:45:25.580" v="21" actId="2696"/>
        <pc:sldMkLst>
          <pc:docMk/>
          <pc:sldMk cId="1795692632" sldId="331"/>
        </pc:sldMkLst>
      </pc:sldChg>
      <pc:sldChg chg="del">
        <pc:chgData name="Lehardy, Robert Kalani" userId="df30a6f4-d74a-4f05-a67d-f496bcc91330" providerId="ADAL" clId="{43C029D0-D14D-4444-839A-697BC91C9D28}" dt="2023-02-16T17:45:25.583" v="23" actId="2696"/>
        <pc:sldMkLst>
          <pc:docMk/>
          <pc:sldMk cId="4113776423" sldId="332"/>
        </pc:sldMkLst>
      </pc:sldChg>
      <pc:sldChg chg="del">
        <pc:chgData name="Lehardy, Robert Kalani" userId="df30a6f4-d74a-4f05-a67d-f496bcc91330" providerId="ADAL" clId="{43C029D0-D14D-4444-839A-697BC91C9D28}" dt="2023-02-16T17:45:25.585" v="24" actId="2696"/>
        <pc:sldMkLst>
          <pc:docMk/>
          <pc:sldMk cId="2763146531" sldId="333"/>
        </pc:sldMkLst>
      </pc:sldChg>
      <pc:sldChg chg="del">
        <pc:chgData name="Lehardy, Robert Kalani" userId="df30a6f4-d74a-4f05-a67d-f496bcc91330" providerId="ADAL" clId="{43C029D0-D14D-4444-839A-697BC91C9D28}" dt="2023-02-16T17:45:25.585" v="25" actId="2696"/>
        <pc:sldMkLst>
          <pc:docMk/>
          <pc:sldMk cId="2141419835" sldId="334"/>
        </pc:sldMkLst>
      </pc:sldChg>
    </pc:docChg>
  </pc:docChgLst>
  <pc:docChgLst>
    <pc:chgData name="Robert Lehardy" userId="df30a6f4-d74a-4f05-a67d-f496bcc91330" providerId="ADAL" clId="{92A20550-FCED-D44F-8A54-AEBBD6421B9B}"/>
    <pc:docChg chg="undo custSel addSld delSld modSld sldOrd">
      <pc:chgData name="Robert Lehardy" userId="df30a6f4-d74a-4f05-a67d-f496bcc91330" providerId="ADAL" clId="{92A20550-FCED-D44F-8A54-AEBBD6421B9B}" dt="2023-02-10T14:36:30.359" v="4772" actId="20577"/>
      <pc:docMkLst>
        <pc:docMk/>
      </pc:docMkLst>
      <pc:sldChg chg="addSp delSp modSp modTransition modAnim">
        <pc:chgData name="Robert Lehardy" userId="df30a6f4-d74a-4f05-a67d-f496bcc91330" providerId="ADAL" clId="{92A20550-FCED-D44F-8A54-AEBBD6421B9B}" dt="2023-02-09T19:33:48.325" v="4282"/>
        <pc:sldMkLst>
          <pc:docMk/>
          <pc:sldMk cId="3816202469" sldId="258"/>
        </pc:sldMkLst>
        <pc:picChg chg="add del mod">
          <ac:chgData name="Robert Lehardy" userId="df30a6f4-d74a-4f05-a67d-f496bcc91330" providerId="ADAL" clId="{92A20550-FCED-D44F-8A54-AEBBD6421B9B}" dt="2023-02-09T19:33:14.267" v="4280"/>
          <ac:picMkLst>
            <pc:docMk/>
            <pc:sldMk cId="3816202469" sldId="258"/>
            <ac:picMk id="3" creationId="{298FC309-E92D-EE83-9111-6CEB2DA4F4C1}"/>
          </ac:picMkLst>
        </pc:picChg>
        <pc:picChg chg="add mod">
          <ac:chgData name="Robert Lehardy" userId="df30a6f4-d74a-4f05-a67d-f496bcc91330" providerId="ADAL" clId="{92A20550-FCED-D44F-8A54-AEBBD6421B9B}" dt="2023-02-09T19:33:48.325" v="4282"/>
          <ac:picMkLst>
            <pc:docMk/>
            <pc:sldMk cId="3816202469" sldId="258"/>
            <ac:picMk id="4" creationId="{058EEC67-FD40-28C0-7A5C-B2873BD7DAA9}"/>
          </ac:picMkLst>
        </pc:picChg>
      </pc:sldChg>
      <pc:sldChg chg="addSp delSp modSp modTransition modAnim modNotesTx">
        <pc:chgData name="Robert Lehardy" userId="df30a6f4-d74a-4f05-a67d-f496bcc91330" providerId="ADAL" clId="{92A20550-FCED-D44F-8A54-AEBBD6421B9B}" dt="2023-02-09T22:24:55.191" v="4725"/>
        <pc:sldMkLst>
          <pc:docMk/>
          <pc:sldMk cId="1241700128" sldId="278"/>
        </pc:sldMkLst>
        <pc:picChg chg="add mod">
          <ac:chgData name="Robert Lehardy" userId="df30a6f4-d74a-4f05-a67d-f496bcc91330" providerId="ADAL" clId="{92A20550-FCED-D44F-8A54-AEBBD6421B9B}" dt="2023-02-09T22:24:55.191" v="4725"/>
          <ac:picMkLst>
            <pc:docMk/>
            <pc:sldMk cId="1241700128" sldId="278"/>
            <ac:picMk id="5" creationId="{7064106C-546C-CB58-667B-D82E9DCD1B9C}"/>
          </ac:picMkLst>
        </pc:picChg>
        <pc:picChg chg="del">
          <ac:chgData name="Robert Lehardy" userId="df30a6f4-d74a-4f05-a67d-f496bcc91330" providerId="ADAL" clId="{92A20550-FCED-D44F-8A54-AEBBD6421B9B}" dt="2023-02-09T22:24:19.034" v="4724"/>
          <ac:picMkLst>
            <pc:docMk/>
            <pc:sldMk cId="1241700128" sldId="278"/>
            <ac:picMk id="6" creationId="{B3255AF2-196D-1EC0-ACB8-EAC308FFC1F0}"/>
          </ac:picMkLst>
        </pc:picChg>
      </pc:sldChg>
      <pc:sldChg chg="modSp">
        <pc:chgData name="Robert Lehardy" userId="df30a6f4-d74a-4f05-a67d-f496bcc91330" providerId="ADAL" clId="{92A20550-FCED-D44F-8A54-AEBBD6421B9B}" dt="2023-02-09T19:34:47.530" v="4283"/>
        <pc:sldMkLst>
          <pc:docMk/>
          <pc:sldMk cId="3784535036" sldId="281"/>
        </pc:sldMkLst>
        <pc:picChg chg="mod">
          <ac:chgData name="Robert Lehardy" userId="df30a6f4-d74a-4f05-a67d-f496bcc91330" providerId="ADAL" clId="{92A20550-FCED-D44F-8A54-AEBBD6421B9B}" dt="2023-02-09T19:34:47.530" v="4283"/>
          <ac:picMkLst>
            <pc:docMk/>
            <pc:sldMk cId="3784535036" sldId="281"/>
            <ac:picMk id="4" creationId="{D9604EE2-18F5-45B5-2B5E-430C354963A3}"/>
          </ac:picMkLst>
        </pc:picChg>
      </pc:sldChg>
      <pc:sldChg chg="addSp delSp modSp mod addAnim delAnim modAnim">
        <pc:chgData name="Robert Lehardy" userId="df30a6f4-d74a-4f05-a67d-f496bcc91330" providerId="ADAL" clId="{92A20550-FCED-D44F-8A54-AEBBD6421B9B}" dt="2023-02-09T18:13:48.970" v="2406" actId="14100"/>
        <pc:sldMkLst>
          <pc:docMk/>
          <pc:sldMk cId="2971313471" sldId="286"/>
        </pc:sldMkLst>
        <pc:cxnChg chg="add del mod">
          <ac:chgData name="Robert Lehardy" userId="df30a6f4-d74a-4f05-a67d-f496bcc91330" providerId="ADAL" clId="{92A20550-FCED-D44F-8A54-AEBBD6421B9B}" dt="2023-02-09T18:13:47.019" v="2405" actId="14100"/>
          <ac:cxnSpMkLst>
            <pc:docMk/>
            <pc:sldMk cId="2971313471" sldId="286"/>
            <ac:cxnSpMk id="33" creationId="{D8A20780-63F0-7B11-97E5-32332D88A5C0}"/>
          </ac:cxnSpMkLst>
        </pc:cxnChg>
        <pc:cxnChg chg="add del mod">
          <ac:chgData name="Robert Lehardy" userId="df30a6f4-d74a-4f05-a67d-f496bcc91330" providerId="ADAL" clId="{92A20550-FCED-D44F-8A54-AEBBD6421B9B}" dt="2023-02-09T18:13:43.767" v="2404" actId="14100"/>
          <ac:cxnSpMkLst>
            <pc:docMk/>
            <pc:sldMk cId="2971313471" sldId="286"/>
            <ac:cxnSpMk id="34" creationId="{A9B50AF0-6340-A046-9E82-9DD0AFB59A04}"/>
          </ac:cxnSpMkLst>
        </pc:cxnChg>
        <pc:cxnChg chg="add del mod">
          <ac:chgData name="Robert Lehardy" userId="df30a6f4-d74a-4f05-a67d-f496bcc91330" providerId="ADAL" clId="{92A20550-FCED-D44F-8A54-AEBBD6421B9B}" dt="2023-02-09T18:13:48.970" v="2406" actId="14100"/>
          <ac:cxnSpMkLst>
            <pc:docMk/>
            <pc:sldMk cId="2971313471" sldId="286"/>
            <ac:cxnSpMk id="37" creationId="{9EB2AD88-0DA8-06F1-E802-0745E0AE7D0B}"/>
          </ac:cxnSpMkLst>
        </pc:cxnChg>
      </pc:sldChg>
      <pc:sldChg chg="del">
        <pc:chgData name="Robert Lehardy" userId="df30a6f4-d74a-4f05-a67d-f496bcc91330" providerId="ADAL" clId="{92A20550-FCED-D44F-8A54-AEBBD6421B9B}" dt="2023-02-08T17:40:09.095" v="829" actId="2696"/>
        <pc:sldMkLst>
          <pc:docMk/>
          <pc:sldMk cId="3860040825" sldId="289"/>
        </pc:sldMkLst>
      </pc:sldChg>
      <pc:sldChg chg="modSp mod">
        <pc:chgData name="Robert Lehardy" userId="df30a6f4-d74a-4f05-a67d-f496bcc91330" providerId="ADAL" clId="{92A20550-FCED-D44F-8A54-AEBBD6421B9B}" dt="2023-02-08T17:26:52.528" v="109" actId="255"/>
        <pc:sldMkLst>
          <pc:docMk/>
          <pc:sldMk cId="3906197862" sldId="299"/>
        </pc:sldMkLst>
        <pc:spChg chg="mod">
          <ac:chgData name="Robert Lehardy" userId="df30a6f4-d74a-4f05-a67d-f496bcc91330" providerId="ADAL" clId="{92A20550-FCED-D44F-8A54-AEBBD6421B9B}" dt="2023-02-08T17:26:52.528" v="109" actId="255"/>
          <ac:spMkLst>
            <pc:docMk/>
            <pc:sldMk cId="3906197862" sldId="299"/>
            <ac:spMk id="4" creationId="{D39C95A5-19DA-D7FA-7F31-09D67B9C9C6C}"/>
          </ac:spMkLst>
        </pc:spChg>
      </pc:sldChg>
      <pc:sldChg chg="addSp delSp modSp mod addAnim delAnim modAnim modNotesTx">
        <pc:chgData name="Robert Lehardy" userId="df30a6f4-d74a-4f05-a67d-f496bcc91330" providerId="ADAL" clId="{92A20550-FCED-D44F-8A54-AEBBD6421B9B}" dt="2023-02-10T14:36:16.954" v="4764" actId="20577"/>
        <pc:sldMkLst>
          <pc:docMk/>
          <pc:sldMk cId="2662656338" sldId="322"/>
        </pc:sldMkLst>
        <pc:picChg chg="add del mod">
          <ac:chgData name="Robert Lehardy" userId="df30a6f4-d74a-4f05-a67d-f496bcc91330" providerId="ADAL" clId="{92A20550-FCED-D44F-8A54-AEBBD6421B9B}" dt="2023-02-10T14:36:00.083" v="4726" actId="478"/>
          <ac:picMkLst>
            <pc:docMk/>
            <pc:sldMk cId="2662656338" sldId="322"/>
            <ac:picMk id="2" creationId="{9495A321-0C19-E9E6-07C5-8C6B0C4597CB}"/>
          </ac:picMkLst>
        </pc:picChg>
        <pc:picChg chg="add del mod">
          <ac:chgData name="Robert Lehardy" userId="df30a6f4-d74a-4f05-a67d-f496bcc91330" providerId="ADAL" clId="{92A20550-FCED-D44F-8A54-AEBBD6421B9B}" dt="2023-02-09T18:15:45.379" v="2411" actId="478"/>
          <ac:picMkLst>
            <pc:docMk/>
            <pc:sldMk cId="2662656338" sldId="322"/>
            <ac:picMk id="4" creationId="{5B083486-E248-4E34-0B75-2D7D827D73B1}"/>
          </ac:picMkLst>
        </pc:picChg>
      </pc:sldChg>
      <pc:sldChg chg="addSp delSp modSp add mod ord modTransition delAnim modAnim modNotesTx">
        <pc:chgData name="Robert Lehardy" userId="df30a6f4-d74a-4f05-a67d-f496bcc91330" providerId="ADAL" clId="{92A20550-FCED-D44F-8A54-AEBBD6421B9B}" dt="2023-02-09T19:32:52.973" v="4278"/>
        <pc:sldMkLst>
          <pc:docMk/>
          <pc:sldMk cId="4200407387" sldId="323"/>
        </pc:sldMkLst>
        <pc:spChg chg="mod">
          <ac:chgData name="Robert Lehardy" userId="df30a6f4-d74a-4f05-a67d-f496bcc91330" providerId="ADAL" clId="{92A20550-FCED-D44F-8A54-AEBBD6421B9B}" dt="2023-02-08T18:01:42.439" v="1615" actId="20577"/>
          <ac:spMkLst>
            <pc:docMk/>
            <pc:sldMk cId="4200407387" sldId="323"/>
            <ac:spMk id="2" creationId="{00000000-0000-0000-0000-000000000000}"/>
          </ac:spMkLst>
        </pc:spChg>
        <pc:spChg chg="add mod">
          <ac:chgData name="Robert Lehardy" userId="df30a6f4-d74a-4f05-a67d-f496bcc91330" providerId="ADAL" clId="{92A20550-FCED-D44F-8A54-AEBBD6421B9B}" dt="2023-02-08T17:29:17.860" v="167" actId="20577"/>
          <ac:spMkLst>
            <pc:docMk/>
            <pc:sldMk cId="4200407387" sldId="323"/>
            <ac:spMk id="3" creationId="{BE5E47C8-763C-45A4-32F8-663FCEF28DD4}"/>
          </ac:spMkLst>
        </pc:spChg>
        <pc:spChg chg="add mod">
          <ac:chgData name="Robert Lehardy" userId="df30a6f4-d74a-4f05-a67d-f496bcc91330" providerId="ADAL" clId="{92A20550-FCED-D44F-8A54-AEBBD6421B9B}" dt="2023-02-08T17:40:20.012" v="833" actId="20577"/>
          <ac:spMkLst>
            <pc:docMk/>
            <pc:sldMk cId="4200407387" sldId="323"/>
            <ac:spMk id="5" creationId="{CC52BCB9-4E0C-EDDE-586B-D6E972312568}"/>
          </ac:spMkLst>
        </pc:spChg>
        <pc:spChg chg="add mod">
          <ac:chgData name="Robert Lehardy" userId="df30a6f4-d74a-4f05-a67d-f496bcc91330" providerId="ADAL" clId="{92A20550-FCED-D44F-8A54-AEBBD6421B9B}" dt="2023-02-09T18:14:14.780" v="2408" actId="1035"/>
          <ac:spMkLst>
            <pc:docMk/>
            <pc:sldMk cId="4200407387" sldId="323"/>
            <ac:spMk id="9" creationId="{DBA2829C-664B-0819-0EFC-C22649F39B47}"/>
          </ac:spMkLst>
        </pc:spChg>
        <pc:spChg chg="add del mod">
          <ac:chgData name="Robert Lehardy" userId="df30a6f4-d74a-4f05-a67d-f496bcc91330" providerId="ADAL" clId="{92A20550-FCED-D44F-8A54-AEBBD6421B9B}" dt="2023-02-09T19:31:30.826" v="4255" actId="478"/>
          <ac:spMkLst>
            <pc:docMk/>
            <pc:sldMk cId="4200407387" sldId="323"/>
            <ac:spMk id="12" creationId="{13777111-6F0B-5D5D-5F0C-DF48828F9336}"/>
          </ac:spMkLst>
        </pc:spChg>
        <pc:spChg chg="del mod">
          <ac:chgData name="Robert Lehardy" userId="df30a6f4-d74a-4f05-a67d-f496bcc91330" providerId="ADAL" clId="{92A20550-FCED-D44F-8A54-AEBBD6421B9B}" dt="2023-02-08T17:27:52.302" v="113" actId="478"/>
          <ac:spMkLst>
            <pc:docMk/>
            <pc:sldMk cId="4200407387" sldId="323"/>
            <ac:spMk id="21" creationId="{978885C5-4B05-E69E-0120-02BD87C6AD9C}"/>
          </ac:spMkLst>
        </pc:spChg>
        <pc:spChg chg="del">
          <ac:chgData name="Robert Lehardy" userId="df30a6f4-d74a-4f05-a67d-f496bcc91330" providerId="ADAL" clId="{92A20550-FCED-D44F-8A54-AEBBD6421B9B}" dt="2023-02-08T17:27:53.645" v="114" actId="478"/>
          <ac:spMkLst>
            <pc:docMk/>
            <pc:sldMk cId="4200407387" sldId="323"/>
            <ac:spMk id="22" creationId="{7A2EFF2B-E7B9-F8ED-BA8E-5327AD6CEC5A}"/>
          </ac:spMkLst>
        </pc:spChg>
        <pc:spChg chg="del">
          <ac:chgData name="Robert Lehardy" userId="df30a6f4-d74a-4f05-a67d-f496bcc91330" providerId="ADAL" clId="{92A20550-FCED-D44F-8A54-AEBBD6421B9B}" dt="2023-02-08T17:27:58.047" v="115" actId="478"/>
          <ac:spMkLst>
            <pc:docMk/>
            <pc:sldMk cId="4200407387" sldId="323"/>
            <ac:spMk id="23" creationId="{85EEBA5D-9446-0987-8111-1A3AC31B4378}"/>
          </ac:spMkLst>
        </pc:spChg>
        <pc:spChg chg="del">
          <ac:chgData name="Robert Lehardy" userId="df30a6f4-d74a-4f05-a67d-f496bcc91330" providerId="ADAL" clId="{92A20550-FCED-D44F-8A54-AEBBD6421B9B}" dt="2023-02-08T17:27:58.047" v="115" actId="478"/>
          <ac:spMkLst>
            <pc:docMk/>
            <pc:sldMk cId="4200407387" sldId="323"/>
            <ac:spMk id="24" creationId="{FB56CAC2-D796-D3B9-8F1A-48431CDB9C8D}"/>
          </ac:spMkLst>
        </pc:spChg>
        <pc:spChg chg="del">
          <ac:chgData name="Robert Lehardy" userId="df30a6f4-d74a-4f05-a67d-f496bcc91330" providerId="ADAL" clId="{92A20550-FCED-D44F-8A54-AEBBD6421B9B}" dt="2023-02-08T17:27:58.047" v="115" actId="478"/>
          <ac:spMkLst>
            <pc:docMk/>
            <pc:sldMk cId="4200407387" sldId="323"/>
            <ac:spMk id="28" creationId="{03EB7A19-005F-2207-3C4E-C79E09FF0E27}"/>
          </ac:spMkLst>
        </pc:spChg>
        <pc:spChg chg="del">
          <ac:chgData name="Robert Lehardy" userId="df30a6f4-d74a-4f05-a67d-f496bcc91330" providerId="ADAL" clId="{92A20550-FCED-D44F-8A54-AEBBD6421B9B}" dt="2023-02-08T17:27:58.047" v="115" actId="478"/>
          <ac:spMkLst>
            <pc:docMk/>
            <pc:sldMk cId="4200407387" sldId="323"/>
            <ac:spMk id="29" creationId="{8C423C55-C60A-F17D-5A67-5A7E838CA914}"/>
          </ac:spMkLst>
        </pc:spChg>
        <pc:spChg chg="del">
          <ac:chgData name="Robert Lehardy" userId="df30a6f4-d74a-4f05-a67d-f496bcc91330" providerId="ADAL" clId="{92A20550-FCED-D44F-8A54-AEBBD6421B9B}" dt="2023-02-08T17:27:58.047" v="115" actId="478"/>
          <ac:spMkLst>
            <pc:docMk/>
            <pc:sldMk cId="4200407387" sldId="323"/>
            <ac:spMk id="31" creationId="{DD320F26-0D8E-412A-88F0-50AA4E87C11A}"/>
          </ac:spMkLst>
        </pc:spChg>
        <pc:picChg chg="add mod">
          <ac:chgData name="Robert Lehardy" userId="df30a6f4-d74a-4f05-a67d-f496bcc91330" providerId="ADAL" clId="{92A20550-FCED-D44F-8A54-AEBBD6421B9B}" dt="2023-02-08T18:01:35.424" v="1613" actId="1076"/>
          <ac:picMkLst>
            <pc:docMk/>
            <pc:sldMk cId="4200407387" sldId="323"/>
            <ac:picMk id="4" creationId="{798FABD2-08C0-493E-A49C-ABDB2B8D1604}"/>
          </ac:picMkLst>
        </pc:picChg>
        <pc:picChg chg="add mod">
          <ac:chgData name="Robert Lehardy" userId="df30a6f4-d74a-4f05-a67d-f496bcc91330" providerId="ADAL" clId="{92A20550-FCED-D44F-8A54-AEBBD6421B9B}" dt="2023-02-09T18:11:31.287" v="2395" actId="1076"/>
          <ac:picMkLst>
            <pc:docMk/>
            <pc:sldMk cId="4200407387" sldId="323"/>
            <ac:picMk id="6" creationId="{9414C8A7-4997-2457-F218-631EE3CB9506}"/>
          </ac:picMkLst>
        </pc:picChg>
        <pc:picChg chg="add del mod">
          <ac:chgData name="Robert Lehardy" userId="df30a6f4-d74a-4f05-a67d-f496bcc91330" providerId="ADAL" clId="{92A20550-FCED-D44F-8A54-AEBBD6421B9B}" dt="2023-02-09T19:30:26.994" v="4250"/>
          <ac:picMkLst>
            <pc:docMk/>
            <pc:sldMk cId="4200407387" sldId="323"/>
            <ac:picMk id="7" creationId="{E54E38DA-52F2-C255-59E0-1316F12BB79B}"/>
          </ac:picMkLst>
        </pc:picChg>
        <pc:picChg chg="del">
          <ac:chgData name="Robert Lehardy" userId="df30a6f4-d74a-4f05-a67d-f496bcc91330" providerId="ADAL" clId="{92A20550-FCED-D44F-8A54-AEBBD6421B9B}" dt="2023-02-08T17:27:58.047" v="115" actId="478"/>
          <ac:picMkLst>
            <pc:docMk/>
            <pc:sldMk cId="4200407387" sldId="323"/>
            <ac:picMk id="7" creationId="{EE8925F7-8B72-D6B0-10F4-9D4FC98D46EA}"/>
          </ac:picMkLst>
        </pc:picChg>
        <pc:picChg chg="add del mod">
          <ac:chgData name="Robert Lehardy" userId="df30a6f4-d74a-4f05-a67d-f496bcc91330" providerId="ADAL" clId="{92A20550-FCED-D44F-8A54-AEBBD6421B9B}" dt="2023-02-09T19:29:52.177" v="4248"/>
          <ac:picMkLst>
            <pc:docMk/>
            <pc:sldMk cId="4200407387" sldId="323"/>
            <ac:picMk id="8" creationId="{3278CDD2-6621-D6F2-1ADF-8139702CF4BB}"/>
          </ac:picMkLst>
        </pc:picChg>
        <pc:picChg chg="add mod">
          <ac:chgData name="Robert Lehardy" userId="df30a6f4-d74a-4f05-a67d-f496bcc91330" providerId="ADAL" clId="{92A20550-FCED-D44F-8A54-AEBBD6421B9B}" dt="2023-02-09T19:32:52.973" v="4278"/>
          <ac:picMkLst>
            <pc:docMk/>
            <pc:sldMk cId="4200407387" sldId="323"/>
            <ac:picMk id="10" creationId="{4556D0F0-F643-903D-5909-5E6FA7B52922}"/>
          </ac:picMkLst>
        </pc:picChg>
        <pc:cxnChg chg="add mod">
          <ac:chgData name="Robert Lehardy" userId="df30a6f4-d74a-4f05-a67d-f496bcc91330" providerId="ADAL" clId="{92A20550-FCED-D44F-8A54-AEBBD6421B9B}" dt="2023-02-09T19:31:22.299" v="4254" actId="1076"/>
          <ac:cxnSpMkLst>
            <pc:docMk/>
            <pc:sldMk cId="4200407387" sldId="323"/>
            <ac:cxnSpMk id="11" creationId="{FA331F08-6A0D-73D8-962F-5974481B5B5D}"/>
          </ac:cxnSpMkLst>
        </pc:cxnChg>
        <pc:cxnChg chg="del mod">
          <ac:chgData name="Robert Lehardy" userId="df30a6f4-d74a-4f05-a67d-f496bcc91330" providerId="ADAL" clId="{92A20550-FCED-D44F-8A54-AEBBD6421B9B}" dt="2023-02-08T17:27:58.047" v="115" actId="478"/>
          <ac:cxnSpMkLst>
            <pc:docMk/>
            <pc:sldMk cId="4200407387" sldId="323"/>
            <ac:cxnSpMk id="26" creationId="{301F37F6-028B-19D7-5BF3-73CAEC1D1F3B}"/>
          </ac:cxnSpMkLst>
        </pc:cxnChg>
        <pc:cxnChg chg="del">
          <ac:chgData name="Robert Lehardy" userId="df30a6f4-d74a-4f05-a67d-f496bcc91330" providerId="ADAL" clId="{92A20550-FCED-D44F-8A54-AEBBD6421B9B}" dt="2023-02-08T17:27:58.047" v="115" actId="478"/>
          <ac:cxnSpMkLst>
            <pc:docMk/>
            <pc:sldMk cId="4200407387" sldId="323"/>
            <ac:cxnSpMk id="27" creationId="{2D9A7C96-A3B0-7E63-E2E6-3B3539BB81C0}"/>
          </ac:cxnSpMkLst>
        </pc:cxnChg>
        <pc:cxnChg chg="del mod">
          <ac:chgData name="Robert Lehardy" userId="df30a6f4-d74a-4f05-a67d-f496bcc91330" providerId="ADAL" clId="{92A20550-FCED-D44F-8A54-AEBBD6421B9B}" dt="2023-02-08T17:27:58.047" v="115" actId="478"/>
          <ac:cxnSpMkLst>
            <pc:docMk/>
            <pc:sldMk cId="4200407387" sldId="323"/>
            <ac:cxnSpMk id="33" creationId="{D8A20780-63F0-7B11-97E5-32332D88A5C0}"/>
          </ac:cxnSpMkLst>
        </pc:cxnChg>
        <pc:cxnChg chg="del mod">
          <ac:chgData name="Robert Lehardy" userId="df30a6f4-d74a-4f05-a67d-f496bcc91330" providerId="ADAL" clId="{92A20550-FCED-D44F-8A54-AEBBD6421B9B}" dt="2023-02-08T17:27:58.047" v="115" actId="478"/>
          <ac:cxnSpMkLst>
            <pc:docMk/>
            <pc:sldMk cId="4200407387" sldId="323"/>
            <ac:cxnSpMk id="34" creationId="{A9B50AF0-6340-A046-9E82-9DD0AFB59A04}"/>
          </ac:cxnSpMkLst>
        </pc:cxnChg>
        <pc:cxnChg chg="del mod">
          <ac:chgData name="Robert Lehardy" userId="df30a6f4-d74a-4f05-a67d-f496bcc91330" providerId="ADAL" clId="{92A20550-FCED-D44F-8A54-AEBBD6421B9B}" dt="2023-02-08T17:27:58.047" v="115" actId="478"/>
          <ac:cxnSpMkLst>
            <pc:docMk/>
            <pc:sldMk cId="4200407387" sldId="323"/>
            <ac:cxnSpMk id="37" creationId="{9EB2AD88-0DA8-06F1-E802-0745E0AE7D0B}"/>
          </ac:cxnSpMkLst>
        </pc:cxnChg>
      </pc:sldChg>
      <pc:sldChg chg="addSp delSp modSp add mod ord modTransition modAnim modNotesTx">
        <pc:chgData name="Robert Lehardy" userId="df30a6f4-d74a-4f05-a67d-f496bcc91330" providerId="ADAL" clId="{92A20550-FCED-D44F-8A54-AEBBD6421B9B}" dt="2023-02-09T19:38:26.491" v="4345"/>
        <pc:sldMkLst>
          <pc:docMk/>
          <pc:sldMk cId="2269325144" sldId="324"/>
        </pc:sldMkLst>
        <pc:spChg chg="mod">
          <ac:chgData name="Robert Lehardy" userId="df30a6f4-d74a-4f05-a67d-f496bcc91330" providerId="ADAL" clId="{92A20550-FCED-D44F-8A54-AEBBD6421B9B}" dt="2023-02-08T18:02:15.950" v="1636" actId="20577"/>
          <ac:spMkLst>
            <pc:docMk/>
            <pc:sldMk cId="2269325144" sldId="324"/>
            <ac:spMk id="2" creationId="{00000000-0000-0000-0000-000000000000}"/>
          </ac:spMkLst>
        </pc:spChg>
        <pc:spChg chg="del mod">
          <ac:chgData name="Robert Lehardy" userId="df30a6f4-d74a-4f05-a67d-f496bcc91330" providerId="ADAL" clId="{92A20550-FCED-D44F-8A54-AEBBD6421B9B}" dt="2023-02-08T18:02:22.798" v="1638" actId="478"/>
          <ac:spMkLst>
            <pc:docMk/>
            <pc:sldMk cId="2269325144" sldId="324"/>
            <ac:spMk id="3" creationId="{BE5E47C8-763C-45A4-32F8-663FCEF28DD4}"/>
          </ac:spMkLst>
        </pc:spChg>
        <pc:spChg chg="add mod">
          <ac:chgData name="Robert Lehardy" userId="df30a6f4-d74a-4f05-a67d-f496bcc91330" providerId="ADAL" clId="{92A20550-FCED-D44F-8A54-AEBBD6421B9B}" dt="2023-02-09T18:19:29.448" v="2466" actId="1035"/>
          <ac:spMkLst>
            <pc:docMk/>
            <pc:sldMk cId="2269325144" sldId="324"/>
            <ac:spMk id="5" creationId="{29053FEC-4D2A-7E03-5834-8A440B7B4653}"/>
          </ac:spMkLst>
        </pc:spChg>
        <pc:spChg chg="del mod">
          <ac:chgData name="Robert Lehardy" userId="df30a6f4-d74a-4f05-a67d-f496bcc91330" providerId="ADAL" clId="{92A20550-FCED-D44F-8A54-AEBBD6421B9B}" dt="2023-02-08T18:02:21.097" v="1637" actId="21"/>
          <ac:spMkLst>
            <pc:docMk/>
            <pc:sldMk cId="2269325144" sldId="324"/>
            <ac:spMk id="5" creationId="{CC52BCB9-4E0C-EDDE-586B-D6E972312568}"/>
          </ac:spMkLst>
        </pc:spChg>
        <pc:spChg chg="add del">
          <ac:chgData name="Robert Lehardy" userId="df30a6f4-d74a-4f05-a67d-f496bcc91330" providerId="ADAL" clId="{92A20550-FCED-D44F-8A54-AEBBD6421B9B}" dt="2023-02-08T17:58:44.488" v="1492" actId="22"/>
          <ac:spMkLst>
            <pc:docMk/>
            <pc:sldMk cId="2269325144" sldId="324"/>
            <ac:spMk id="11" creationId="{4B376E4A-BDC6-039A-82F1-E2286FB971A3}"/>
          </ac:spMkLst>
        </pc:spChg>
        <pc:spChg chg="add mod">
          <ac:chgData name="Robert Lehardy" userId="df30a6f4-d74a-4f05-a67d-f496bcc91330" providerId="ADAL" clId="{92A20550-FCED-D44F-8A54-AEBBD6421B9B}" dt="2023-02-09T18:18:52.928" v="2437" actId="20577"/>
          <ac:spMkLst>
            <pc:docMk/>
            <pc:sldMk cId="2269325144" sldId="324"/>
            <ac:spMk id="16" creationId="{A1111B24-A483-E2CF-BE94-D0E56D765B46}"/>
          </ac:spMkLst>
        </pc:spChg>
        <pc:spChg chg="add mod">
          <ac:chgData name="Robert Lehardy" userId="df30a6f4-d74a-4f05-a67d-f496bcc91330" providerId="ADAL" clId="{92A20550-FCED-D44F-8A54-AEBBD6421B9B}" dt="2023-02-08T18:07:21.186" v="1885" actId="207"/>
          <ac:spMkLst>
            <pc:docMk/>
            <pc:sldMk cId="2269325144" sldId="324"/>
            <ac:spMk id="18" creationId="{D2561A6B-2953-E1C7-3255-9E62C8E9A314}"/>
          </ac:spMkLst>
        </pc:spChg>
        <pc:spChg chg="add mod">
          <ac:chgData name="Robert Lehardy" userId="df30a6f4-d74a-4f05-a67d-f496bcc91330" providerId="ADAL" clId="{92A20550-FCED-D44F-8A54-AEBBD6421B9B}" dt="2023-02-09T18:17:41.489" v="2422" actId="2711"/>
          <ac:spMkLst>
            <pc:docMk/>
            <pc:sldMk cId="2269325144" sldId="324"/>
            <ac:spMk id="25" creationId="{60BD60A4-3F4C-5BB6-1924-9FFC1084DC55}"/>
          </ac:spMkLst>
        </pc:spChg>
        <pc:spChg chg="add mod">
          <ac:chgData name="Robert Lehardy" userId="df30a6f4-d74a-4f05-a67d-f496bcc91330" providerId="ADAL" clId="{92A20550-FCED-D44F-8A54-AEBBD6421B9B}" dt="2023-02-09T18:59:24.348" v="2791" actId="1035"/>
          <ac:spMkLst>
            <pc:docMk/>
            <pc:sldMk cId="2269325144" sldId="324"/>
            <ac:spMk id="27" creationId="{CC621504-9F5E-6395-37DB-EB45049050CF}"/>
          </ac:spMkLst>
        </pc:spChg>
        <pc:spChg chg="add mod">
          <ac:chgData name="Robert Lehardy" userId="df30a6f4-d74a-4f05-a67d-f496bcc91330" providerId="ADAL" clId="{92A20550-FCED-D44F-8A54-AEBBD6421B9B}" dt="2023-02-09T18:17:50.439" v="2424" actId="2711"/>
          <ac:spMkLst>
            <pc:docMk/>
            <pc:sldMk cId="2269325144" sldId="324"/>
            <ac:spMk id="28" creationId="{23FC58D7-8D00-8848-1582-E5DC1B3FBCE6}"/>
          </ac:spMkLst>
        </pc:spChg>
        <pc:spChg chg="add">
          <ac:chgData name="Robert Lehardy" userId="df30a6f4-d74a-4f05-a67d-f496bcc91330" providerId="ADAL" clId="{92A20550-FCED-D44F-8A54-AEBBD6421B9B}" dt="2023-02-08T18:18:15.842" v="2387" actId="11529"/>
          <ac:spMkLst>
            <pc:docMk/>
            <pc:sldMk cId="2269325144" sldId="324"/>
            <ac:spMk id="32" creationId="{A642BB31-FEEE-096C-BC59-8DBFDAF6686D}"/>
          </ac:spMkLst>
        </pc:spChg>
        <pc:picChg chg="mod">
          <ac:chgData name="Robert Lehardy" userId="df30a6f4-d74a-4f05-a67d-f496bcc91330" providerId="ADAL" clId="{92A20550-FCED-D44F-8A54-AEBBD6421B9B}" dt="2023-02-08T18:01:50.759" v="1616" actId="1076"/>
          <ac:picMkLst>
            <pc:docMk/>
            <pc:sldMk cId="2269325144" sldId="324"/>
            <ac:picMk id="4" creationId="{798FABD2-08C0-493E-A49C-ABDB2B8D1604}"/>
          </ac:picMkLst>
        </pc:picChg>
        <pc:picChg chg="mod">
          <ac:chgData name="Robert Lehardy" userId="df30a6f4-d74a-4f05-a67d-f496bcc91330" providerId="ADAL" clId="{92A20550-FCED-D44F-8A54-AEBBD6421B9B}" dt="2023-02-09T18:59:07.094" v="2767" actId="555"/>
          <ac:picMkLst>
            <pc:docMk/>
            <pc:sldMk cId="2269325144" sldId="324"/>
            <ac:picMk id="6" creationId="{9414C8A7-4997-2457-F218-631EE3CB9506}"/>
          </ac:picMkLst>
        </pc:picChg>
        <pc:picChg chg="add del mod">
          <ac:chgData name="Robert Lehardy" userId="df30a6f4-d74a-4f05-a67d-f496bcc91330" providerId="ADAL" clId="{92A20550-FCED-D44F-8A54-AEBBD6421B9B}" dt="2023-02-09T18:57:50.830" v="2764"/>
          <ac:picMkLst>
            <pc:docMk/>
            <pc:sldMk cId="2269325144" sldId="324"/>
            <ac:picMk id="7" creationId="{39402AB3-8AE4-04E0-75CD-9CE58BE83E65}"/>
          </ac:picMkLst>
        </pc:picChg>
        <pc:picChg chg="add del mod">
          <ac:chgData name="Robert Lehardy" userId="df30a6f4-d74a-4f05-a67d-f496bcc91330" providerId="ADAL" clId="{92A20550-FCED-D44F-8A54-AEBBD6421B9B}" dt="2023-02-09T19:36:15.172" v="4286"/>
          <ac:picMkLst>
            <pc:docMk/>
            <pc:sldMk cId="2269325144" sldId="324"/>
            <ac:picMk id="7" creationId="{DA4C08C1-9554-CC37-DC60-1DC2DDB7B5A5}"/>
          </ac:picMkLst>
        </pc:picChg>
        <pc:picChg chg="add del mod">
          <ac:chgData name="Robert Lehardy" userId="df30a6f4-d74a-4f05-a67d-f496bcc91330" providerId="ADAL" clId="{92A20550-FCED-D44F-8A54-AEBBD6421B9B}" dt="2023-02-09T19:35:27.842" v="4284"/>
          <ac:picMkLst>
            <pc:docMk/>
            <pc:sldMk cId="2269325144" sldId="324"/>
            <ac:picMk id="9" creationId="{44810672-C6FF-49B9-FCF9-663BC0C2DB8E}"/>
          </ac:picMkLst>
        </pc:picChg>
        <pc:picChg chg="add mod">
          <ac:chgData name="Robert Lehardy" userId="df30a6f4-d74a-4f05-a67d-f496bcc91330" providerId="ADAL" clId="{92A20550-FCED-D44F-8A54-AEBBD6421B9B}" dt="2023-02-09T19:38:26.491" v="4345"/>
          <ac:picMkLst>
            <pc:docMk/>
            <pc:sldMk cId="2269325144" sldId="324"/>
            <ac:picMk id="10" creationId="{D23C7744-4DE6-AF9F-ABC9-250B65B221B8}"/>
          </ac:picMkLst>
        </pc:picChg>
        <pc:picChg chg="add mod modCrop">
          <ac:chgData name="Robert Lehardy" userId="df30a6f4-d74a-4f05-a67d-f496bcc91330" providerId="ADAL" clId="{92A20550-FCED-D44F-8A54-AEBBD6421B9B}" dt="2023-02-09T18:59:13.539" v="2768" actId="555"/>
          <ac:picMkLst>
            <pc:docMk/>
            <pc:sldMk cId="2269325144" sldId="324"/>
            <ac:picMk id="12" creationId="{0F2DDBD0-7DFE-8B92-F076-7C0375562EF2}"/>
          </ac:picMkLst>
        </pc:picChg>
        <pc:picChg chg="add mod">
          <ac:chgData name="Robert Lehardy" userId="df30a6f4-d74a-4f05-a67d-f496bcc91330" providerId="ADAL" clId="{92A20550-FCED-D44F-8A54-AEBBD6421B9B}" dt="2023-02-09T18:59:13.539" v="2768" actId="555"/>
          <ac:picMkLst>
            <pc:docMk/>
            <pc:sldMk cId="2269325144" sldId="324"/>
            <ac:picMk id="17" creationId="{3546C873-33EF-2860-BC3C-2B5F6862E922}"/>
          </ac:picMkLst>
        </pc:picChg>
        <pc:picChg chg="add del mod">
          <ac:chgData name="Robert Lehardy" userId="df30a6f4-d74a-4f05-a67d-f496bcc91330" providerId="ADAL" clId="{92A20550-FCED-D44F-8A54-AEBBD6421B9B}" dt="2023-02-08T18:14:41.682" v="2369"/>
          <ac:picMkLst>
            <pc:docMk/>
            <pc:sldMk cId="2269325144" sldId="324"/>
            <ac:picMk id="29" creationId="{692A1CED-2ED8-57F3-60C4-4D3CD6F3C957}"/>
          </ac:picMkLst>
        </pc:picChg>
        <pc:picChg chg="add del mod">
          <ac:chgData name="Robert Lehardy" userId="df30a6f4-d74a-4f05-a67d-f496bcc91330" providerId="ADAL" clId="{92A20550-FCED-D44F-8A54-AEBBD6421B9B}" dt="2023-02-08T18:15:08.295" v="2371"/>
          <ac:picMkLst>
            <pc:docMk/>
            <pc:sldMk cId="2269325144" sldId="324"/>
            <ac:picMk id="30" creationId="{DC38C009-2F00-7545-D847-CEEE0915141D}"/>
          </ac:picMkLst>
        </pc:picChg>
        <pc:picChg chg="add del mod">
          <ac:chgData name="Robert Lehardy" userId="df30a6f4-d74a-4f05-a67d-f496bcc91330" providerId="ADAL" clId="{92A20550-FCED-D44F-8A54-AEBBD6421B9B}" dt="2023-02-09T18:57:12.118" v="2762"/>
          <ac:picMkLst>
            <pc:docMk/>
            <pc:sldMk cId="2269325144" sldId="324"/>
            <ac:picMk id="31" creationId="{F55A7956-F1B5-0CD2-2CD5-D6F4016B2621}"/>
          </ac:picMkLst>
        </pc:picChg>
        <pc:cxnChg chg="add mod">
          <ac:chgData name="Robert Lehardy" userId="df30a6f4-d74a-4f05-a67d-f496bcc91330" providerId="ADAL" clId="{92A20550-FCED-D44F-8A54-AEBBD6421B9B}" dt="2023-02-09T18:19:18.871" v="2455" actId="1036"/>
          <ac:cxnSpMkLst>
            <pc:docMk/>
            <pc:sldMk cId="2269325144" sldId="324"/>
            <ac:cxnSpMk id="3" creationId="{EC750E0F-41DD-B282-2FAF-806BDFAC2368}"/>
          </ac:cxnSpMkLst>
        </pc:cxnChg>
        <pc:cxnChg chg="add mod">
          <ac:chgData name="Robert Lehardy" userId="df30a6f4-d74a-4f05-a67d-f496bcc91330" providerId="ADAL" clId="{92A20550-FCED-D44F-8A54-AEBBD6421B9B}" dt="2023-02-08T18:08:26.838" v="1904" actId="692"/>
          <ac:cxnSpMkLst>
            <pc:docMk/>
            <pc:sldMk cId="2269325144" sldId="324"/>
            <ac:cxnSpMk id="8" creationId="{B55E1D3F-FE92-A111-68AD-DC0F4C8BB5EB}"/>
          </ac:cxnSpMkLst>
        </pc:cxnChg>
        <pc:cxnChg chg="add del mod">
          <ac:chgData name="Robert Lehardy" userId="df30a6f4-d74a-4f05-a67d-f496bcc91330" providerId="ADAL" clId="{92A20550-FCED-D44F-8A54-AEBBD6421B9B}" dt="2023-02-08T18:08:43.334" v="1915" actId="478"/>
          <ac:cxnSpMkLst>
            <pc:docMk/>
            <pc:sldMk cId="2269325144" sldId="324"/>
            <ac:cxnSpMk id="13" creationId="{CF3786D9-FA01-4135-A751-138024E8682F}"/>
          </ac:cxnSpMkLst>
        </pc:cxnChg>
        <pc:cxnChg chg="add del mod">
          <ac:chgData name="Robert Lehardy" userId="df30a6f4-d74a-4f05-a67d-f496bcc91330" providerId="ADAL" clId="{92A20550-FCED-D44F-8A54-AEBBD6421B9B}" dt="2023-02-08T18:08:51.720" v="1919" actId="478"/>
          <ac:cxnSpMkLst>
            <pc:docMk/>
            <pc:sldMk cId="2269325144" sldId="324"/>
            <ac:cxnSpMk id="19" creationId="{93ABEC28-9613-3F36-77B9-57DE5C8AAF90}"/>
          </ac:cxnSpMkLst>
        </pc:cxnChg>
        <pc:cxnChg chg="add mod">
          <ac:chgData name="Robert Lehardy" userId="df30a6f4-d74a-4f05-a67d-f496bcc91330" providerId="ADAL" clId="{92A20550-FCED-D44F-8A54-AEBBD6421B9B}" dt="2023-02-09T18:59:19.882" v="2780" actId="1035"/>
          <ac:cxnSpMkLst>
            <pc:docMk/>
            <pc:sldMk cId="2269325144" sldId="324"/>
            <ac:cxnSpMk id="21" creationId="{627FEEDE-4CF9-FD3C-7EB3-BA87B3B660FE}"/>
          </ac:cxnSpMkLst>
        </pc:cxnChg>
        <pc:cxnChg chg="add mod">
          <ac:chgData name="Robert Lehardy" userId="df30a6f4-d74a-4f05-a67d-f496bcc91330" providerId="ADAL" clId="{92A20550-FCED-D44F-8A54-AEBBD6421B9B}" dt="2023-02-08T18:08:57.272" v="1922" actId="14100"/>
          <ac:cxnSpMkLst>
            <pc:docMk/>
            <pc:sldMk cId="2269325144" sldId="324"/>
            <ac:cxnSpMk id="23" creationId="{39D12806-0121-89F9-56DE-15A97F57731F}"/>
          </ac:cxnSpMkLst>
        </pc:cxnChg>
      </pc:sldChg>
      <pc:sldChg chg="addSp delSp modSp new mod delAnim modAnim modNotesTx">
        <pc:chgData name="Robert Lehardy" userId="df30a6f4-d74a-4f05-a67d-f496bcc91330" providerId="ADAL" clId="{92A20550-FCED-D44F-8A54-AEBBD6421B9B}" dt="2023-02-10T14:36:12.636" v="4763" actId="20577"/>
        <pc:sldMkLst>
          <pc:docMk/>
          <pc:sldMk cId="3098223358" sldId="325"/>
        </pc:sldMkLst>
        <pc:spChg chg="del">
          <ac:chgData name="Robert Lehardy" userId="df30a6f4-d74a-4f05-a67d-f496bcc91330" providerId="ADAL" clId="{92A20550-FCED-D44F-8A54-AEBBD6421B9B}" dt="2023-02-09T18:20:34.107" v="2470" actId="478"/>
          <ac:spMkLst>
            <pc:docMk/>
            <pc:sldMk cId="3098223358" sldId="325"/>
            <ac:spMk id="2" creationId="{2E5AD766-51E1-A14B-4AA8-61D2E4A7C4CB}"/>
          </ac:spMkLst>
        </pc:spChg>
        <pc:spChg chg="del mod">
          <ac:chgData name="Robert Lehardy" userId="df30a6f4-d74a-4f05-a67d-f496bcc91330" providerId="ADAL" clId="{92A20550-FCED-D44F-8A54-AEBBD6421B9B}" dt="2023-02-09T18:20:32.089" v="2469" actId="478"/>
          <ac:spMkLst>
            <pc:docMk/>
            <pc:sldMk cId="3098223358" sldId="325"/>
            <ac:spMk id="3" creationId="{86D87448-EB25-CA69-A035-22B2D51EBC06}"/>
          </ac:spMkLst>
        </pc:spChg>
        <pc:spChg chg="add del mod">
          <ac:chgData name="Robert Lehardy" userId="df30a6f4-d74a-4f05-a67d-f496bcc91330" providerId="ADAL" clId="{92A20550-FCED-D44F-8A54-AEBBD6421B9B}" dt="2023-02-09T18:20:34.843" v="2471" actId="478"/>
          <ac:spMkLst>
            <pc:docMk/>
            <pc:sldMk cId="3098223358" sldId="325"/>
            <ac:spMk id="5" creationId="{5CB64B3C-FEA2-EDF1-7A72-1EAFDF5035C6}"/>
          </ac:spMkLst>
        </pc:spChg>
        <pc:picChg chg="add del mod">
          <ac:chgData name="Robert Lehardy" userId="df30a6f4-d74a-4f05-a67d-f496bcc91330" providerId="ADAL" clId="{92A20550-FCED-D44F-8A54-AEBBD6421B9B}" dt="2023-02-10T14:36:08.247" v="4745" actId="478"/>
          <ac:picMkLst>
            <pc:docMk/>
            <pc:sldMk cId="3098223358" sldId="325"/>
            <ac:picMk id="2" creationId="{DDE8642E-EFEE-A9FD-00A1-59F75EDE7115}"/>
          </ac:picMkLst>
        </pc:picChg>
        <pc:picChg chg="add del mod">
          <ac:chgData name="Robert Lehardy" userId="df30a6f4-d74a-4f05-a67d-f496bcc91330" providerId="ADAL" clId="{92A20550-FCED-D44F-8A54-AEBBD6421B9B}" dt="2023-02-09T18:55:33.472" v="2617" actId="478"/>
          <ac:picMkLst>
            <pc:docMk/>
            <pc:sldMk cId="3098223358" sldId="325"/>
            <ac:picMk id="6" creationId="{56373D66-FE54-ED97-5C99-EC90B2842079}"/>
          </ac:picMkLst>
        </pc:picChg>
      </pc:sldChg>
      <pc:sldChg chg="modSp add del mod">
        <pc:chgData name="Robert Lehardy" userId="df30a6f4-d74a-4f05-a67d-f496bcc91330" providerId="ADAL" clId="{92A20550-FCED-D44F-8A54-AEBBD6421B9B}" dt="2023-02-09T18:23:14.385" v="2536" actId="2696"/>
        <pc:sldMkLst>
          <pc:docMk/>
          <pc:sldMk cId="760244999" sldId="326"/>
        </pc:sldMkLst>
        <pc:spChg chg="mod">
          <ac:chgData name="Robert Lehardy" userId="df30a6f4-d74a-4f05-a67d-f496bcc91330" providerId="ADAL" clId="{92A20550-FCED-D44F-8A54-AEBBD6421B9B}" dt="2023-02-08T18:13:29.466" v="2366" actId="20577"/>
          <ac:spMkLst>
            <pc:docMk/>
            <pc:sldMk cId="760244999" sldId="326"/>
            <ac:spMk id="3" creationId="{86D87448-EB25-CA69-A035-22B2D51EBC06}"/>
          </ac:spMkLst>
        </pc:spChg>
      </pc:sldChg>
      <pc:sldChg chg="modSp add del mod">
        <pc:chgData name="Robert Lehardy" userId="df30a6f4-d74a-4f05-a67d-f496bcc91330" providerId="ADAL" clId="{92A20550-FCED-D44F-8A54-AEBBD6421B9B}" dt="2023-02-08T17:39:50.376" v="825" actId="2696"/>
        <pc:sldMkLst>
          <pc:docMk/>
          <pc:sldMk cId="1120020782" sldId="326"/>
        </pc:sldMkLst>
        <pc:spChg chg="mod">
          <ac:chgData name="Robert Lehardy" userId="df30a6f4-d74a-4f05-a67d-f496bcc91330" providerId="ADAL" clId="{92A20550-FCED-D44F-8A54-AEBBD6421B9B}" dt="2023-02-08T17:39:45.496" v="824" actId="20577"/>
          <ac:spMkLst>
            <pc:docMk/>
            <pc:sldMk cId="1120020782" sldId="326"/>
            <ac:spMk id="3" creationId="{86D87448-EB25-CA69-A035-22B2D51EBC06}"/>
          </ac:spMkLst>
        </pc:spChg>
      </pc:sldChg>
      <pc:sldChg chg="modSp new del mod">
        <pc:chgData name="Robert Lehardy" userId="df30a6f4-d74a-4f05-a67d-f496bcc91330" providerId="ADAL" clId="{92A20550-FCED-D44F-8A54-AEBBD6421B9B}" dt="2023-02-08T17:41:54.649" v="852" actId="2696"/>
        <pc:sldMkLst>
          <pc:docMk/>
          <pc:sldMk cId="3372006498" sldId="326"/>
        </pc:sldMkLst>
        <pc:spChg chg="mod">
          <ac:chgData name="Robert Lehardy" userId="df30a6f4-d74a-4f05-a67d-f496bcc91330" providerId="ADAL" clId="{92A20550-FCED-D44F-8A54-AEBBD6421B9B}" dt="2023-02-08T17:41:50.323" v="851" actId="20577"/>
          <ac:spMkLst>
            <pc:docMk/>
            <pc:sldMk cId="3372006498" sldId="326"/>
            <ac:spMk id="3" creationId="{7E8A2797-925A-9736-DE63-1AF7A3515F89}"/>
          </ac:spMkLst>
        </pc:spChg>
      </pc:sldChg>
      <pc:sldChg chg="addSp delSp modSp add mod delAnim modAnim modNotesTx">
        <pc:chgData name="Robert Lehardy" userId="df30a6f4-d74a-4f05-a67d-f496bcc91330" providerId="ADAL" clId="{92A20550-FCED-D44F-8A54-AEBBD6421B9B}" dt="2023-02-10T14:36:24.365" v="4768" actId="20577"/>
        <pc:sldMkLst>
          <pc:docMk/>
          <pc:sldMk cId="211871895" sldId="327"/>
        </pc:sldMkLst>
        <pc:spChg chg="del">
          <ac:chgData name="Robert Lehardy" userId="df30a6f4-d74a-4f05-a67d-f496bcc91330" providerId="ADAL" clId="{92A20550-FCED-D44F-8A54-AEBBD6421B9B}" dt="2023-02-09T18:21:05.790" v="2486" actId="478"/>
          <ac:spMkLst>
            <pc:docMk/>
            <pc:sldMk cId="211871895" sldId="327"/>
            <ac:spMk id="2" creationId="{2E5AD766-51E1-A14B-4AA8-61D2E4A7C4CB}"/>
          </ac:spMkLst>
        </pc:spChg>
        <pc:spChg chg="del">
          <ac:chgData name="Robert Lehardy" userId="df30a6f4-d74a-4f05-a67d-f496bcc91330" providerId="ADAL" clId="{92A20550-FCED-D44F-8A54-AEBBD6421B9B}" dt="2023-02-09T18:21:04.312" v="2485" actId="478"/>
          <ac:spMkLst>
            <pc:docMk/>
            <pc:sldMk cId="211871895" sldId="327"/>
            <ac:spMk id="3" creationId="{86D87448-EB25-CA69-A035-22B2D51EBC06}"/>
          </ac:spMkLst>
        </pc:spChg>
        <pc:spChg chg="add del mod">
          <ac:chgData name="Robert Lehardy" userId="df30a6f4-d74a-4f05-a67d-f496bcc91330" providerId="ADAL" clId="{92A20550-FCED-D44F-8A54-AEBBD6421B9B}" dt="2023-02-09T18:21:07.052" v="2487" actId="478"/>
          <ac:spMkLst>
            <pc:docMk/>
            <pc:sldMk cId="211871895" sldId="327"/>
            <ac:spMk id="5" creationId="{95590BAE-F788-5971-BEC3-564F30B23F14}"/>
          </ac:spMkLst>
        </pc:spChg>
        <pc:picChg chg="add del mod">
          <ac:chgData name="Robert Lehardy" userId="df30a6f4-d74a-4f05-a67d-f496bcc91330" providerId="ADAL" clId="{92A20550-FCED-D44F-8A54-AEBBD6421B9B}" dt="2023-02-10T14:36:20.912" v="4765" actId="478"/>
          <ac:picMkLst>
            <pc:docMk/>
            <pc:sldMk cId="211871895" sldId="327"/>
            <ac:picMk id="6" creationId="{08EC5E44-51DE-2E35-8058-A5771DB3E404}"/>
          </ac:picMkLst>
        </pc:picChg>
      </pc:sldChg>
      <pc:sldChg chg="modSp add del mod">
        <pc:chgData name="Robert Lehardy" userId="df30a6f4-d74a-4f05-a67d-f496bcc91330" providerId="ADAL" clId="{92A20550-FCED-D44F-8A54-AEBBD6421B9B}" dt="2023-02-09T19:08:16.193" v="2948" actId="2696"/>
        <pc:sldMkLst>
          <pc:docMk/>
          <pc:sldMk cId="1996105035" sldId="328"/>
        </pc:sldMkLst>
        <pc:spChg chg="mod">
          <ac:chgData name="Robert Lehardy" userId="df30a6f4-d74a-4f05-a67d-f496bcc91330" providerId="ADAL" clId="{92A20550-FCED-D44F-8A54-AEBBD6421B9B}" dt="2023-02-09T18:22:49.392" v="2507" actId="20577"/>
          <ac:spMkLst>
            <pc:docMk/>
            <pc:sldMk cId="1996105035" sldId="328"/>
            <ac:spMk id="3" creationId="{86D87448-EB25-CA69-A035-22B2D51EBC06}"/>
          </ac:spMkLst>
        </pc:spChg>
      </pc:sldChg>
      <pc:sldChg chg="addSp delSp modSp add mod modAnim modNotesTx">
        <pc:chgData name="Robert Lehardy" userId="df30a6f4-d74a-4f05-a67d-f496bcc91330" providerId="ADAL" clId="{92A20550-FCED-D44F-8A54-AEBBD6421B9B}" dt="2023-02-09T19:39:12.681" v="4346"/>
        <pc:sldMkLst>
          <pc:docMk/>
          <pc:sldMk cId="683667538" sldId="329"/>
        </pc:sldMkLst>
        <pc:spChg chg="del">
          <ac:chgData name="Robert Lehardy" userId="df30a6f4-d74a-4f05-a67d-f496bcc91330" providerId="ADAL" clId="{92A20550-FCED-D44F-8A54-AEBBD6421B9B}" dt="2023-02-09T19:02:12.257" v="2797" actId="478"/>
          <ac:spMkLst>
            <pc:docMk/>
            <pc:sldMk cId="683667538" sldId="329"/>
            <ac:spMk id="2" creationId="{2E5AD766-51E1-A14B-4AA8-61D2E4A7C4CB}"/>
          </ac:spMkLst>
        </pc:spChg>
        <pc:spChg chg="del mod">
          <ac:chgData name="Robert Lehardy" userId="df30a6f4-d74a-4f05-a67d-f496bcc91330" providerId="ADAL" clId="{92A20550-FCED-D44F-8A54-AEBBD6421B9B}" dt="2023-02-09T19:02:22.225" v="2828" actId="478"/>
          <ac:spMkLst>
            <pc:docMk/>
            <pc:sldMk cId="683667538" sldId="329"/>
            <ac:spMk id="3" creationId="{86D87448-EB25-CA69-A035-22B2D51EBC06}"/>
          </ac:spMkLst>
        </pc:spChg>
        <pc:spChg chg="add mod">
          <ac:chgData name="Robert Lehardy" userId="df30a6f4-d74a-4f05-a67d-f496bcc91330" providerId="ADAL" clId="{92A20550-FCED-D44F-8A54-AEBBD6421B9B}" dt="2023-02-09T19:02:19.912" v="2827" actId="20577"/>
          <ac:spMkLst>
            <pc:docMk/>
            <pc:sldMk cId="683667538" sldId="329"/>
            <ac:spMk id="4" creationId="{16D82A94-2D2B-2CD3-1A32-373187A11BD1}"/>
          </ac:spMkLst>
        </pc:spChg>
        <pc:spChg chg="add del mod">
          <ac:chgData name="Robert Lehardy" userId="df30a6f4-d74a-4f05-a67d-f496bcc91330" providerId="ADAL" clId="{92A20550-FCED-D44F-8A54-AEBBD6421B9B}" dt="2023-02-09T19:02:23.811" v="2829" actId="478"/>
          <ac:spMkLst>
            <pc:docMk/>
            <pc:sldMk cId="683667538" sldId="329"/>
            <ac:spMk id="6" creationId="{BC815FF5-A4B0-1CC1-07DC-2636A26D98A0}"/>
          </ac:spMkLst>
        </pc:spChg>
        <pc:spChg chg="add mod">
          <ac:chgData name="Robert Lehardy" userId="df30a6f4-d74a-4f05-a67d-f496bcc91330" providerId="ADAL" clId="{92A20550-FCED-D44F-8A54-AEBBD6421B9B}" dt="2023-02-09T19:09:55.094" v="2959" actId="255"/>
          <ac:spMkLst>
            <pc:docMk/>
            <pc:sldMk cId="683667538" sldId="329"/>
            <ac:spMk id="7" creationId="{79A1B6A5-2B2C-39CF-7F17-2D1A0ACCC4BF}"/>
          </ac:spMkLst>
        </pc:spChg>
        <pc:picChg chg="add mod">
          <ac:chgData name="Robert Lehardy" userId="df30a6f4-d74a-4f05-a67d-f496bcc91330" providerId="ADAL" clId="{92A20550-FCED-D44F-8A54-AEBBD6421B9B}" dt="2023-02-09T19:39:12.681" v="4346"/>
          <ac:picMkLst>
            <pc:docMk/>
            <pc:sldMk cId="683667538" sldId="329"/>
            <ac:picMk id="15" creationId="{DFB3D330-FC9E-B9C7-57D1-27A4044DB15E}"/>
          </ac:picMkLst>
        </pc:picChg>
        <pc:cxnChg chg="add mod">
          <ac:chgData name="Robert Lehardy" userId="df30a6f4-d74a-4f05-a67d-f496bcc91330" providerId="ADAL" clId="{92A20550-FCED-D44F-8A54-AEBBD6421B9B}" dt="2023-02-09T19:26:21.797" v="4186" actId="1076"/>
          <ac:cxnSpMkLst>
            <pc:docMk/>
            <pc:sldMk cId="683667538" sldId="329"/>
            <ac:cxnSpMk id="9" creationId="{CE7EBFE8-F2D5-B65F-FA23-3478159387D1}"/>
          </ac:cxnSpMkLst>
        </pc:cxnChg>
        <pc:cxnChg chg="add mod">
          <ac:chgData name="Robert Lehardy" userId="df30a6f4-d74a-4f05-a67d-f496bcc91330" providerId="ADAL" clId="{92A20550-FCED-D44F-8A54-AEBBD6421B9B}" dt="2023-02-09T19:26:21.797" v="4186" actId="1076"/>
          <ac:cxnSpMkLst>
            <pc:docMk/>
            <pc:sldMk cId="683667538" sldId="329"/>
            <ac:cxnSpMk id="11" creationId="{20F1F5C0-2911-D9D1-3BA3-2F0BA90E89AC}"/>
          </ac:cxnSpMkLst>
        </pc:cxnChg>
      </pc:sldChg>
      <pc:sldChg chg="addSp delSp modSp add del mod">
        <pc:chgData name="Robert Lehardy" userId="df30a6f4-d74a-4f05-a67d-f496bcc91330" providerId="ADAL" clId="{92A20550-FCED-D44F-8A54-AEBBD6421B9B}" dt="2023-02-09T19:20:56.698" v="3839" actId="2696"/>
        <pc:sldMkLst>
          <pc:docMk/>
          <pc:sldMk cId="949482245" sldId="330"/>
        </pc:sldMkLst>
        <pc:spChg chg="del">
          <ac:chgData name="Robert Lehardy" userId="df30a6f4-d74a-4f05-a67d-f496bcc91330" providerId="ADAL" clId="{92A20550-FCED-D44F-8A54-AEBBD6421B9B}" dt="2023-02-09T19:20:42.665" v="3833" actId="478"/>
          <ac:spMkLst>
            <pc:docMk/>
            <pc:sldMk cId="949482245" sldId="330"/>
            <ac:spMk id="2" creationId="{2E5AD766-51E1-A14B-4AA8-61D2E4A7C4CB}"/>
          </ac:spMkLst>
        </pc:spChg>
        <pc:spChg chg="del mod">
          <ac:chgData name="Robert Lehardy" userId="df30a6f4-d74a-4f05-a67d-f496bcc91330" providerId="ADAL" clId="{92A20550-FCED-D44F-8A54-AEBBD6421B9B}" dt="2023-02-09T19:20:45.074" v="3835" actId="478"/>
          <ac:spMkLst>
            <pc:docMk/>
            <pc:sldMk cId="949482245" sldId="330"/>
            <ac:spMk id="3" creationId="{86D87448-EB25-CA69-A035-22B2D51EBC06}"/>
          </ac:spMkLst>
        </pc:spChg>
        <pc:spChg chg="add mod">
          <ac:chgData name="Robert Lehardy" userId="df30a6f4-d74a-4f05-a67d-f496bcc91330" providerId="ADAL" clId="{92A20550-FCED-D44F-8A54-AEBBD6421B9B}" dt="2023-02-09T19:20:43.201" v="3834"/>
          <ac:spMkLst>
            <pc:docMk/>
            <pc:sldMk cId="949482245" sldId="330"/>
            <ac:spMk id="4" creationId="{4E8512FC-654B-AE0C-DBC9-3314B88DE1D4}"/>
          </ac:spMkLst>
        </pc:spChg>
        <pc:spChg chg="add del mod">
          <ac:chgData name="Robert Lehardy" userId="df30a6f4-d74a-4f05-a67d-f496bcc91330" providerId="ADAL" clId="{92A20550-FCED-D44F-8A54-AEBBD6421B9B}" dt="2023-02-09T19:20:48.387" v="3837" actId="478"/>
          <ac:spMkLst>
            <pc:docMk/>
            <pc:sldMk cId="949482245" sldId="330"/>
            <ac:spMk id="6" creationId="{87A945C6-EE9B-2A47-F12B-8C2A838AB631}"/>
          </ac:spMkLst>
        </pc:spChg>
      </pc:sldChg>
      <pc:sldChg chg="addSp delSp modSp add mod delAnim modAnim modNotesTx">
        <pc:chgData name="Robert Lehardy" userId="df30a6f4-d74a-4f05-a67d-f496bcc91330" providerId="ADAL" clId="{92A20550-FCED-D44F-8A54-AEBBD6421B9B}" dt="2023-02-10T14:36:30.359" v="4772" actId="20577"/>
        <pc:sldMkLst>
          <pc:docMk/>
          <pc:sldMk cId="1795692632" sldId="331"/>
        </pc:sldMkLst>
        <pc:spChg chg="del">
          <ac:chgData name="Robert Lehardy" userId="df30a6f4-d74a-4f05-a67d-f496bcc91330" providerId="ADAL" clId="{92A20550-FCED-D44F-8A54-AEBBD6421B9B}" dt="2023-02-09T18:22:45.118" v="2493" actId="478"/>
          <ac:spMkLst>
            <pc:docMk/>
            <pc:sldMk cId="1795692632" sldId="331"/>
            <ac:spMk id="2" creationId="{2E5AD766-51E1-A14B-4AA8-61D2E4A7C4CB}"/>
          </ac:spMkLst>
        </pc:spChg>
        <pc:spChg chg="del">
          <ac:chgData name="Robert Lehardy" userId="df30a6f4-d74a-4f05-a67d-f496bcc91330" providerId="ADAL" clId="{92A20550-FCED-D44F-8A54-AEBBD6421B9B}" dt="2023-02-09T18:22:41.100" v="2491" actId="478"/>
          <ac:spMkLst>
            <pc:docMk/>
            <pc:sldMk cId="1795692632" sldId="331"/>
            <ac:spMk id="3" creationId="{86D87448-EB25-CA69-A035-22B2D51EBC06}"/>
          </ac:spMkLst>
        </pc:spChg>
        <pc:spChg chg="add del mod">
          <ac:chgData name="Robert Lehardy" userId="df30a6f4-d74a-4f05-a67d-f496bcc91330" providerId="ADAL" clId="{92A20550-FCED-D44F-8A54-AEBBD6421B9B}" dt="2023-02-09T18:22:42.840" v="2492" actId="478"/>
          <ac:spMkLst>
            <pc:docMk/>
            <pc:sldMk cId="1795692632" sldId="331"/>
            <ac:spMk id="5" creationId="{6D81196A-DF93-AB37-7E70-0EBF08CC1136}"/>
          </ac:spMkLst>
        </pc:spChg>
        <pc:picChg chg="add del mod">
          <ac:chgData name="Robert Lehardy" userId="df30a6f4-d74a-4f05-a67d-f496bcc91330" providerId="ADAL" clId="{92A20550-FCED-D44F-8A54-AEBBD6421B9B}" dt="2023-02-10T14:36:26.929" v="4769" actId="478"/>
          <ac:picMkLst>
            <pc:docMk/>
            <pc:sldMk cId="1795692632" sldId="331"/>
            <ac:picMk id="6" creationId="{161A5B5C-F2C8-AE84-6233-9F89AC82867F}"/>
          </ac:picMkLst>
        </pc:picChg>
      </pc:sldChg>
      <pc:sldChg chg="addSp delSp modSp add mod modTransition modAnim modNotesTx">
        <pc:chgData name="Robert Lehardy" userId="df30a6f4-d74a-4f05-a67d-f496bcc91330" providerId="ADAL" clId="{92A20550-FCED-D44F-8A54-AEBBD6421B9B}" dt="2023-02-09T19:40:57.168" v="4353"/>
        <pc:sldMkLst>
          <pc:docMk/>
          <pc:sldMk cId="4113776423" sldId="332"/>
        </pc:sldMkLst>
        <pc:spChg chg="add mod">
          <ac:chgData name="Robert Lehardy" userId="df30a6f4-d74a-4f05-a67d-f496bcc91330" providerId="ADAL" clId="{92A20550-FCED-D44F-8A54-AEBBD6421B9B}" dt="2023-02-09T19:10:51.891" v="2972" actId="20577"/>
          <ac:spMkLst>
            <pc:docMk/>
            <pc:sldMk cId="4113776423" sldId="332"/>
            <ac:spMk id="2" creationId="{8A4AA53D-9B76-4D2B-0BA9-D51027CA691D}"/>
          </ac:spMkLst>
        </pc:spChg>
        <pc:spChg chg="add mod">
          <ac:chgData name="Robert Lehardy" userId="df30a6f4-d74a-4f05-a67d-f496bcc91330" providerId="ADAL" clId="{92A20550-FCED-D44F-8A54-AEBBD6421B9B}" dt="2023-02-09T19:10:44.946" v="2963" actId="1076"/>
          <ac:spMkLst>
            <pc:docMk/>
            <pc:sldMk cId="4113776423" sldId="332"/>
            <ac:spMk id="3" creationId="{ABD6DA22-8129-673F-3B96-935037E52788}"/>
          </ac:spMkLst>
        </pc:spChg>
        <pc:spChg chg="mod">
          <ac:chgData name="Robert Lehardy" userId="df30a6f4-d74a-4f05-a67d-f496bcc91330" providerId="ADAL" clId="{92A20550-FCED-D44F-8A54-AEBBD6421B9B}" dt="2023-02-09T19:08:18.642" v="2950" actId="20577"/>
          <ac:spMkLst>
            <pc:docMk/>
            <pc:sldMk cId="4113776423" sldId="332"/>
            <ac:spMk id="4" creationId="{16D82A94-2D2B-2CD3-1A32-373187A11BD1}"/>
          </ac:spMkLst>
        </pc:spChg>
        <pc:spChg chg="add mod">
          <ac:chgData name="Robert Lehardy" userId="df30a6f4-d74a-4f05-a67d-f496bcc91330" providerId="ADAL" clId="{92A20550-FCED-D44F-8A54-AEBBD6421B9B}" dt="2023-02-09T19:11:55.017" v="2979" actId="167"/>
          <ac:spMkLst>
            <pc:docMk/>
            <pc:sldMk cId="4113776423" sldId="332"/>
            <ac:spMk id="5" creationId="{DAF9951C-0199-BBFC-AA28-101F5CB1A7F9}"/>
          </ac:spMkLst>
        </pc:spChg>
        <pc:spChg chg="add mod">
          <ac:chgData name="Robert Lehardy" userId="df30a6f4-d74a-4f05-a67d-f496bcc91330" providerId="ADAL" clId="{92A20550-FCED-D44F-8A54-AEBBD6421B9B}" dt="2023-02-09T19:12:33.202" v="2982"/>
          <ac:spMkLst>
            <pc:docMk/>
            <pc:sldMk cId="4113776423" sldId="332"/>
            <ac:spMk id="6" creationId="{35BCE5ED-A78B-15F6-5967-BEF303E1E308}"/>
          </ac:spMkLst>
        </pc:spChg>
        <pc:spChg chg="del mod">
          <ac:chgData name="Robert Lehardy" userId="df30a6f4-d74a-4f05-a67d-f496bcc91330" providerId="ADAL" clId="{92A20550-FCED-D44F-8A54-AEBBD6421B9B}" dt="2023-02-09T19:10:13.162" v="2961" actId="478"/>
          <ac:spMkLst>
            <pc:docMk/>
            <pc:sldMk cId="4113776423" sldId="332"/>
            <ac:spMk id="7" creationId="{79A1B6A5-2B2C-39CF-7F17-2D1A0ACCC4BF}"/>
          </ac:spMkLst>
        </pc:spChg>
        <pc:picChg chg="add del mod">
          <ac:chgData name="Robert Lehardy" userId="df30a6f4-d74a-4f05-a67d-f496bcc91330" providerId="ADAL" clId="{92A20550-FCED-D44F-8A54-AEBBD6421B9B}" dt="2023-02-09T19:39:49.647" v="4348"/>
          <ac:picMkLst>
            <pc:docMk/>
            <pc:sldMk cId="4113776423" sldId="332"/>
            <ac:picMk id="12" creationId="{22B72E29-853A-4AF1-B79B-7FE6D1DE7A15}"/>
          </ac:picMkLst>
        </pc:picChg>
        <pc:picChg chg="add del mod">
          <ac:chgData name="Robert Lehardy" userId="df30a6f4-d74a-4f05-a67d-f496bcc91330" providerId="ADAL" clId="{92A20550-FCED-D44F-8A54-AEBBD6421B9B}" dt="2023-02-09T19:40:14.297" v="4350"/>
          <ac:picMkLst>
            <pc:docMk/>
            <pc:sldMk cId="4113776423" sldId="332"/>
            <ac:picMk id="13" creationId="{76FE70AB-6BE7-8D02-702B-EA83958BA879}"/>
          </ac:picMkLst>
        </pc:picChg>
        <pc:picChg chg="add del mod">
          <ac:chgData name="Robert Lehardy" userId="df30a6f4-d74a-4f05-a67d-f496bcc91330" providerId="ADAL" clId="{92A20550-FCED-D44F-8A54-AEBBD6421B9B}" dt="2023-02-09T19:40:20.889" v="4352"/>
          <ac:picMkLst>
            <pc:docMk/>
            <pc:sldMk cId="4113776423" sldId="332"/>
            <ac:picMk id="14" creationId="{1668DA62-DA3E-3161-C3F1-F7EF8D1EE174}"/>
          </ac:picMkLst>
        </pc:picChg>
        <pc:picChg chg="add mod">
          <ac:chgData name="Robert Lehardy" userId="df30a6f4-d74a-4f05-a67d-f496bcc91330" providerId="ADAL" clId="{92A20550-FCED-D44F-8A54-AEBBD6421B9B}" dt="2023-02-09T19:40:57.168" v="4353"/>
          <ac:picMkLst>
            <pc:docMk/>
            <pc:sldMk cId="4113776423" sldId="332"/>
            <ac:picMk id="15" creationId="{E7DD631B-0BBD-772F-F213-0E8BA56FEC28}"/>
          </ac:picMkLst>
        </pc:picChg>
        <pc:cxnChg chg="add mod">
          <ac:chgData name="Robert Lehardy" userId="df30a6f4-d74a-4f05-a67d-f496bcc91330" providerId="ADAL" clId="{92A20550-FCED-D44F-8A54-AEBBD6421B9B}" dt="2023-02-09T19:26:05.265" v="4184" actId="1076"/>
          <ac:cxnSpMkLst>
            <pc:docMk/>
            <pc:sldMk cId="4113776423" sldId="332"/>
            <ac:cxnSpMk id="8" creationId="{09F5CDD5-5497-D582-0A04-BC6352B7933A}"/>
          </ac:cxnSpMkLst>
        </pc:cxnChg>
        <pc:cxnChg chg="mod">
          <ac:chgData name="Robert Lehardy" userId="df30a6f4-d74a-4f05-a67d-f496bcc91330" providerId="ADAL" clId="{92A20550-FCED-D44F-8A54-AEBBD6421B9B}" dt="2023-02-09T19:25:59.988" v="4183" actId="1076"/>
          <ac:cxnSpMkLst>
            <pc:docMk/>
            <pc:sldMk cId="4113776423" sldId="332"/>
            <ac:cxnSpMk id="9" creationId="{CE7EBFE8-F2D5-B65F-FA23-3478159387D1}"/>
          </ac:cxnSpMkLst>
        </pc:cxnChg>
        <pc:cxnChg chg="add mod">
          <ac:chgData name="Robert Lehardy" userId="df30a6f4-d74a-4f05-a67d-f496bcc91330" providerId="ADAL" clId="{92A20550-FCED-D44F-8A54-AEBBD6421B9B}" dt="2023-02-09T19:26:05.265" v="4184" actId="1076"/>
          <ac:cxnSpMkLst>
            <pc:docMk/>
            <pc:sldMk cId="4113776423" sldId="332"/>
            <ac:cxnSpMk id="10" creationId="{EBC1F5C2-3DDE-6C33-1423-F8F2088DD248}"/>
          </ac:cxnSpMkLst>
        </pc:cxnChg>
        <pc:cxnChg chg="mod">
          <ac:chgData name="Robert Lehardy" userId="df30a6f4-d74a-4f05-a67d-f496bcc91330" providerId="ADAL" clId="{92A20550-FCED-D44F-8A54-AEBBD6421B9B}" dt="2023-02-09T19:25:59.988" v="4183" actId="1076"/>
          <ac:cxnSpMkLst>
            <pc:docMk/>
            <pc:sldMk cId="4113776423" sldId="332"/>
            <ac:cxnSpMk id="11" creationId="{20F1F5C0-2911-D9D1-3BA3-2F0BA90E89AC}"/>
          </ac:cxnSpMkLst>
        </pc:cxnChg>
      </pc:sldChg>
      <pc:sldChg chg="addSp delSp modSp add mod modTransition delAnim modAnim modNotesTx">
        <pc:chgData name="Robert Lehardy" userId="df30a6f4-d74a-4f05-a67d-f496bcc91330" providerId="ADAL" clId="{92A20550-FCED-D44F-8A54-AEBBD6421B9B}" dt="2023-02-09T20:47:12.174" v="4670" actId="20577"/>
        <pc:sldMkLst>
          <pc:docMk/>
          <pc:sldMk cId="2763146531" sldId="333"/>
        </pc:sldMkLst>
        <pc:spChg chg="add mod">
          <ac:chgData name="Robert Lehardy" userId="df30a6f4-d74a-4f05-a67d-f496bcc91330" providerId="ADAL" clId="{92A20550-FCED-D44F-8A54-AEBBD6421B9B}" dt="2023-02-09T20:31:16.822" v="4576" actId="1076"/>
          <ac:spMkLst>
            <pc:docMk/>
            <pc:sldMk cId="2763146531" sldId="333"/>
            <ac:spMk id="2" creationId="{257966AF-88DC-B1C8-0C11-5CF45ABDB1E5}"/>
          </ac:spMkLst>
        </pc:spChg>
        <pc:spChg chg="del">
          <ac:chgData name="Robert Lehardy" userId="df30a6f4-d74a-4f05-a67d-f496bcc91330" providerId="ADAL" clId="{92A20550-FCED-D44F-8A54-AEBBD6421B9B}" dt="2023-02-09T19:21:54.637" v="3845" actId="478"/>
          <ac:spMkLst>
            <pc:docMk/>
            <pc:sldMk cId="2763146531" sldId="333"/>
            <ac:spMk id="2" creationId="{8A4AA53D-9B76-4D2B-0BA9-D51027CA691D}"/>
          </ac:spMkLst>
        </pc:spChg>
        <pc:spChg chg="del">
          <ac:chgData name="Robert Lehardy" userId="df30a6f4-d74a-4f05-a67d-f496bcc91330" providerId="ADAL" clId="{92A20550-FCED-D44F-8A54-AEBBD6421B9B}" dt="2023-02-09T19:21:55.991" v="3846" actId="478"/>
          <ac:spMkLst>
            <pc:docMk/>
            <pc:sldMk cId="2763146531" sldId="333"/>
            <ac:spMk id="3" creationId="{ABD6DA22-8129-673F-3B96-935037E52788}"/>
          </ac:spMkLst>
        </pc:spChg>
        <pc:spChg chg="mod">
          <ac:chgData name="Robert Lehardy" userId="df30a6f4-d74a-4f05-a67d-f496bcc91330" providerId="ADAL" clId="{92A20550-FCED-D44F-8A54-AEBBD6421B9B}" dt="2023-02-09T19:42:28.025" v="4358" actId="20577"/>
          <ac:spMkLst>
            <pc:docMk/>
            <pc:sldMk cId="2763146531" sldId="333"/>
            <ac:spMk id="4" creationId="{16D82A94-2D2B-2CD3-1A32-373187A11BD1}"/>
          </ac:spMkLst>
        </pc:spChg>
        <pc:spChg chg="del">
          <ac:chgData name="Robert Lehardy" userId="df30a6f4-d74a-4f05-a67d-f496bcc91330" providerId="ADAL" clId="{92A20550-FCED-D44F-8A54-AEBBD6421B9B}" dt="2023-02-09T19:21:57.506" v="3847" actId="478"/>
          <ac:spMkLst>
            <pc:docMk/>
            <pc:sldMk cId="2763146531" sldId="333"/>
            <ac:spMk id="5" creationId="{DAF9951C-0199-BBFC-AA28-101F5CB1A7F9}"/>
          </ac:spMkLst>
        </pc:spChg>
        <pc:spChg chg="del">
          <ac:chgData name="Robert Lehardy" userId="df30a6f4-d74a-4f05-a67d-f496bcc91330" providerId="ADAL" clId="{92A20550-FCED-D44F-8A54-AEBBD6421B9B}" dt="2023-02-09T19:21:59.122" v="3848" actId="478"/>
          <ac:spMkLst>
            <pc:docMk/>
            <pc:sldMk cId="2763146531" sldId="333"/>
            <ac:spMk id="6" creationId="{35BCE5ED-A78B-15F6-5967-BEF303E1E308}"/>
          </ac:spMkLst>
        </pc:spChg>
        <pc:spChg chg="add mod">
          <ac:chgData name="Robert Lehardy" userId="df30a6f4-d74a-4f05-a67d-f496bcc91330" providerId="ADAL" clId="{92A20550-FCED-D44F-8A54-AEBBD6421B9B}" dt="2023-02-09T19:26:44.717" v="4188" actId="1076"/>
          <ac:spMkLst>
            <pc:docMk/>
            <pc:sldMk cId="2763146531" sldId="333"/>
            <ac:spMk id="7" creationId="{C76CA915-422E-FCE7-D9CB-66EA15721609}"/>
          </ac:spMkLst>
        </pc:spChg>
        <pc:spChg chg="add mod">
          <ac:chgData name="Robert Lehardy" userId="df30a6f4-d74a-4f05-a67d-f496bcc91330" providerId="ADAL" clId="{92A20550-FCED-D44F-8A54-AEBBD6421B9B}" dt="2023-02-09T20:31:10.377" v="4574" actId="1035"/>
          <ac:spMkLst>
            <pc:docMk/>
            <pc:sldMk cId="2763146531" sldId="333"/>
            <ac:spMk id="12" creationId="{77687376-7CFF-A481-3553-44330A13AC86}"/>
          </ac:spMkLst>
        </pc:spChg>
        <pc:picChg chg="add mod">
          <ac:chgData name="Robert Lehardy" userId="df30a6f4-d74a-4f05-a67d-f496bcc91330" providerId="ADAL" clId="{92A20550-FCED-D44F-8A54-AEBBD6421B9B}" dt="2023-02-09T20:47:00.213" v="4662"/>
          <ac:picMkLst>
            <pc:docMk/>
            <pc:sldMk cId="2763146531" sldId="333"/>
            <ac:picMk id="6" creationId="{570E6D86-D243-7E19-46A6-DADDC6FADA3E}"/>
          </ac:picMkLst>
        </pc:picChg>
        <pc:picChg chg="add del mod">
          <ac:chgData name="Robert Lehardy" userId="df30a6f4-d74a-4f05-a67d-f496bcc91330" providerId="ADAL" clId="{92A20550-FCED-D44F-8A54-AEBBD6421B9B}" dt="2023-02-09T20:46:10.157" v="4661"/>
          <ac:picMkLst>
            <pc:docMk/>
            <pc:sldMk cId="2763146531" sldId="333"/>
            <ac:picMk id="13" creationId="{042EC46F-0580-6D39-9EA8-AF0A1EC26A14}"/>
          </ac:picMkLst>
        </pc:picChg>
        <pc:cxnChg chg="add mod">
          <ac:chgData name="Robert Lehardy" userId="df30a6f4-d74a-4f05-a67d-f496bcc91330" providerId="ADAL" clId="{92A20550-FCED-D44F-8A54-AEBBD6421B9B}" dt="2023-02-09T20:31:16.822" v="4576" actId="1076"/>
          <ac:cxnSpMkLst>
            <pc:docMk/>
            <pc:sldMk cId="2763146531" sldId="333"/>
            <ac:cxnSpMk id="3" creationId="{B0E71D97-EB69-43DE-CA5D-AB74A1323A50}"/>
          </ac:cxnSpMkLst>
        </pc:cxnChg>
        <pc:cxnChg chg="add mod">
          <ac:chgData name="Robert Lehardy" userId="df30a6f4-d74a-4f05-a67d-f496bcc91330" providerId="ADAL" clId="{92A20550-FCED-D44F-8A54-AEBBD6421B9B}" dt="2023-02-09T20:31:16.822" v="4576" actId="1076"/>
          <ac:cxnSpMkLst>
            <pc:docMk/>
            <pc:sldMk cId="2763146531" sldId="333"/>
            <ac:cxnSpMk id="5" creationId="{ABBB0B51-C450-FF6C-56CB-60D46F24B76D}"/>
          </ac:cxnSpMkLst>
        </pc:cxnChg>
        <pc:cxnChg chg="mod">
          <ac:chgData name="Robert Lehardy" userId="df30a6f4-d74a-4f05-a67d-f496bcc91330" providerId="ADAL" clId="{92A20550-FCED-D44F-8A54-AEBBD6421B9B}" dt="2023-02-09T20:31:10.377" v="4574" actId="1035"/>
          <ac:cxnSpMkLst>
            <pc:docMk/>
            <pc:sldMk cId="2763146531" sldId="333"/>
            <ac:cxnSpMk id="8" creationId="{09F5CDD5-5497-D582-0A04-BC6352B7933A}"/>
          </ac:cxnSpMkLst>
        </pc:cxnChg>
        <pc:cxnChg chg="mod">
          <ac:chgData name="Robert Lehardy" userId="df30a6f4-d74a-4f05-a67d-f496bcc91330" providerId="ADAL" clId="{92A20550-FCED-D44F-8A54-AEBBD6421B9B}" dt="2023-02-09T19:26:44.717" v="4188" actId="1076"/>
          <ac:cxnSpMkLst>
            <pc:docMk/>
            <pc:sldMk cId="2763146531" sldId="333"/>
            <ac:cxnSpMk id="9" creationId="{CE7EBFE8-F2D5-B65F-FA23-3478159387D1}"/>
          </ac:cxnSpMkLst>
        </pc:cxnChg>
        <pc:cxnChg chg="mod">
          <ac:chgData name="Robert Lehardy" userId="df30a6f4-d74a-4f05-a67d-f496bcc91330" providerId="ADAL" clId="{92A20550-FCED-D44F-8A54-AEBBD6421B9B}" dt="2023-02-09T20:31:10.377" v="4574" actId="1035"/>
          <ac:cxnSpMkLst>
            <pc:docMk/>
            <pc:sldMk cId="2763146531" sldId="333"/>
            <ac:cxnSpMk id="10" creationId="{EBC1F5C2-3DDE-6C33-1423-F8F2088DD248}"/>
          </ac:cxnSpMkLst>
        </pc:cxnChg>
        <pc:cxnChg chg="mod">
          <ac:chgData name="Robert Lehardy" userId="df30a6f4-d74a-4f05-a67d-f496bcc91330" providerId="ADAL" clId="{92A20550-FCED-D44F-8A54-AEBBD6421B9B}" dt="2023-02-09T19:26:44.717" v="4188" actId="1076"/>
          <ac:cxnSpMkLst>
            <pc:docMk/>
            <pc:sldMk cId="2763146531" sldId="333"/>
            <ac:cxnSpMk id="11" creationId="{20F1F5C0-2911-D9D1-3BA3-2F0BA90E89AC}"/>
          </ac:cxnSpMkLst>
        </pc:cxnChg>
      </pc:sldChg>
      <pc:sldChg chg="addSp delSp modSp add mod modTransition modAnim modNotesTx">
        <pc:chgData name="Robert Lehardy" userId="df30a6f4-d74a-4f05-a67d-f496bcc91330" providerId="ADAL" clId="{92A20550-FCED-D44F-8A54-AEBBD6421B9B}" dt="2023-02-09T19:44:43.761" v="4548" actId="1035"/>
        <pc:sldMkLst>
          <pc:docMk/>
          <pc:sldMk cId="2141419835" sldId="334"/>
        </pc:sldMkLst>
        <pc:spChg chg="mod">
          <ac:chgData name="Robert Lehardy" userId="df30a6f4-d74a-4f05-a67d-f496bcc91330" providerId="ADAL" clId="{92A20550-FCED-D44F-8A54-AEBBD6421B9B}" dt="2023-02-09T19:44:43.761" v="4548" actId="1035"/>
          <ac:spMkLst>
            <pc:docMk/>
            <pc:sldMk cId="2141419835" sldId="334"/>
            <ac:spMk id="2" creationId="{00000000-0000-0000-0000-000000000000}"/>
          </ac:spMkLst>
        </pc:spChg>
        <pc:picChg chg="add mod">
          <ac:chgData name="Robert Lehardy" userId="df30a6f4-d74a-4f05-a67d-f496bcc91330" providerId="ADAL" clId="{92A20550-FCED-D44F-8A54-AEBBD6421B9B}" dt="2023-02-09T19:44:23.946" v="4527"/>
          <ac:picMkLst>
            <pc:docMk/>
            <pc:sldMk cId="2141419835" sldId="334"/>
            <ac:picMk id="3" creationId="{7E5E5114-5460-CCDD-09DB-2BCC719A69A3}"/>
          </ac:picMkLst>
        </pc:picChg>
        <pc:picChg chg="del">
          <ac:chgData name="Robert Lehardy" userId="df30a6f4-d74a-4f05-a67d-f496bcc91330" providerId="ADAL" clId="{92A20550-FCED-D44F-8A54-AEBBD6421B9B}" dt="2023-02-09T19:43:19.250" v="4378"/>
          <ac:picMkLst>
            <pc:docMk/>
            <pc:sldMk cId="2141419835" sldId="334"/>
            <ac:picMk id="4" creationId="{058EEC67-FD40-28C0-7A5C-B2873BD7DAA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B7DC6-DE13-274A-A7CF-3E46F955A378}" type="doc">
      <dgm:prSet loTypeId="urn:microsoft.com/office/officeart/2005/8/layout/process2" loCatId="" qsTypeId="urn:microsoft.com/office/officeart/2005/8/quickstyle/simple1" qsCatId="simple" csTypeId="urn:microsoft.com/office/officeart/2005/8/colors/colorful5" csCatId="colorful" phldr="1"/>
      <dgm:spPr/>
    </dgm:pt>
    <dgm:pt modelId="{8F1A5E5A-C601-E74C-A918-218B4FAEC29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>
              <a:latin typeface="Merriweather" pitchFamily="2" charset="77"/>
            </a:rPr>
            <a:t>Stand </a:t>
          </a:r>
          <a:r>
            <a:rPr lang="en-US" sz="2000" u="sng" dirty="0">
              <a:latin typeface="Merriweather" pitchFamily="2" charset="77"/>
            </a:rPr>
            <a:t>2 feet</a:t>
          </a:r>
          <a:r>
            <a:rPr lang="en-US" sz="2000" u="none" dirty="0">
              <a:latin typeface="Merriweather" pitchFamily="2" charset="77"/>
            </a:rPr>
            <a:t> away and ask to look at</a:t>
          </a:r>
          <a:r>
            <a:rPr lang="en-US" sz="2000" dirty="0">
              <a:latin typeface="Merriweather" pitchFamily="2" charset="77"/>
            </a:rPr>
            <a:t> instrument or procedure</a:t>
          </a:r>
          <a:endParaRPr lang="en-US" sz="2000" u="sng" dirty="0">
            <a:latin typeface="Merriweather" pitchFamily="2" charset="77"/>
          </a:endParaRPr>
        </a:p>
      </dgm:t>
    </dgm:pt>
    <dgm:pt modelId="{60476C98-C09F-D944-B8D8-67A77DD38153}" type="parTrans" cxnId="{F16B77CD-3095-2F4C-98FB-83332C439517}">
      <dgm:prSet/>
      <dgm:spPr/>
      <dgm:t>
        <a:bodyPr/>
        <a:lstStyle/>
        <a:p>
          <a:endParaRPr lang="en-US" sz="2000">
            <a:latin typeface="Merriweather" pitchFamily="2" charset="77"/>
          </a:endParaRPr>
        </a:p>
      </dgm:t>
    </dgm:pt>
    <dgm:pt modelId="{5872A947-3AC6-B241-A966-CBA495C7BA83}" type="sibTrans" cxnId="{F16B77CD-3095-2F4C-98FB-83332C439517}">
      <dgm:prSet custT="1"/>
      <dgm:spPr/>
      <dgm:t>
        <a:bodyPr/>
        <a:lstStyle/>
        <a:p>
          <a:endParaRPr lang="en-US" sz="1600">
            <a:latin typeface="Merriweather" pitchFamily="2" charset="77"/>
          </a:endParaRPr>
        </a:p>
      </dgm:t>
    </dgm:pt>
    <dgm:pt modelId="{BAF375E5-7215-724C-993E-A05E12D5271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>
              <a:latin typeface="Merriweather" pitchFamily="2" charset="77"/>
            </a:rPr>
            <a:t>Stand </a:t>
          </a:r>
          <a:r>
            <a:rPr lang="en-US" sz="2000" u="sng" dirty="0">
              <a:latin typeface="Merriweather" pitchFamily="2" charset="77"/>
            </a:rPr>
            <a:t>1 foot away</a:t>
          </a:r>
          <a:r>
            <a:rPr lang="en-US" sz="2000" u="none" dirty="0">
              <a:latin typeface="Merriweather" pitchFamily="2" charset="77"/>
            </a:rPr>
            <a:t> and ask to look at instrument or procedure</a:t>
          </a:r>
          <a:endParaRPr lang="en-US" sz="2000" u="sng" dirty="0">
            <a:latin typeface="Merriweather" pitchFamily="2" charset="77"/>
          </a:endParaRPr>
        </a:p>
      </dgm:t>
    </dgm:pt>
    <dgm:pt modelId="{62B583E8-2211-F64B-8855-190CEAC525F8}" type="parTrans" cxnId="{6894DBED-580E-B441-9C58-E2B3816AC344}">
      <dgm:prSet/>
      <dgm:spPr/>
      <dgm:t>
        <a:bodyPr/>
        <a:lstStyle/>
        <a:p>
          <a:endParaRPr lang="en-US" sz="2000">
            <a:latin typeface="Merriweather" pitchFamily="2" charset="77"/>
          </a:endParaRPr>
        </a:p>
      </dgm:t>
    </dgm:pt>
    <dgm:pt modelId="{1FDF29D1-715B-E14F-9699-F18A6AD9B9EC}" type="sibTrans" cxnId="{6894DBED-580E-B441-9C58-E2B3816AC344}">
      <dgm:prSet custT="1"/>
      <dgm:spPr/>
      <dgm:t>
        <a:bodyPr/>
        <a:lstStyle/>
        <a:p>
          <a:endParaRPr lang="en-US" sz="1600">
            <a:latin typeface="Merriweather" pitchFamily="2" charset="77"/>
          </a:endParaRPr>
        </a:p>
      </dgm:t>
    </dgm:pt>
    <dgm:pt modelId="{82BB7CE5-118A-4E44-8A96-E18C7702B18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>
              <a:latin typeface="Merriweather" pitchFamily="2" charset="77"/>
            </a:rPr>
            <a:t>“Can we </a:t>
          </a:r>
          <a:r>
            <a:rPr lang="en-US" sz="2000" u="none" dirty="0">
              <a:latin typeface="Merriweather" pitchFamily="2" charset="77"/>
            </a:rPr>
            <a:t>try it?</a:t>
          </a:r>
          <a:r>
            <a:rPr lang="en-US" sz="2000" dirty="0">
              <a:latin typeface="Merriweather" pitchFamily="2" charset="77"/>
            </a:rPr>
            <a:t>” for 1 second, </a:t>
          </a:r>
          <a:br>
            <a:rPr lang="en-US" sz="2000" dirty="0">
              <a:latin typeface="Merriweather" pitchFamily="2" charset="77"/>
            </a:rPr>
          </a:br>
          <a:r>
            <a:rPr lang="en-US" sz="2000" dirty="0">
              <a:latin typeface="Merriweather" pitchFamily="2" charset="77"/>
            </a:rPr>
            <a:t>and count</a:t>
          </a:r>
        </a:p>
      </dgm:t>
    </dgm:pt>
    <dgm:pt modelId="{37FA8504-1EC2-2C42-84D9-9783869E4F45}" type="parTrans" cxnId="{BEE07E16-A796-6648-ABAA-5F950875C046}">
      <dgm:prSet/>
      <dgm:spPr/>
      <dgm:t>
        <a:bodyPr/>
        <a:lstStyle/>
        <a:p>
          <a:endParaRPr lang="en-US" sz="2000">
            <a:latin typeface="Merriweather" pitchFamily="2" charset="77"/>
          </a:endParaRPr>
        </a:p>
      </dgm:t>
    </dgm:pt>
    <dgm:pt modelId="{67972B3C-96E1-124B-B86B-0E5CCC75C8E7}" type="sibTrans" cxnId="{BEE07E16-A796-6648-ABAA-5F950875C046}">
      <dgm:prSet/>
      <dgm:spPr/>
      <dgm:t>
        <a:bodyPr/>
        <a:lstStyle/>
        <a:p>
          <a:endParaRPr lang="en-US" sz="2000">
            <a:latin typeface="Merriweather" pitchFamily="2" charset="77"/>
          </a:endParaRPr>
        </a:p>
      </dgm:t>
    </dgm:pt>
    <dgm:pt modelId="{D8C572D0-5406-184E-8658-A57554DB7F3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Merriweather" pitchFamily="2" charset="77"/>
            </a:rPr>
            <a:t>“Can we </a:t>
          </a:r>
          <a:r>
            <a:rPr lang="en-US" u="none" dirty="0">
              <a:latin typeface="Merriweather" pitchFamily="2" charset="77"/>
            </a:rPr>
            <a:t>try it?</a:t>
          </a:r>
          <a:r>
            <a:rPr lang="en-US" dirty="0">
              <a:latin typeface="Merriweather" pitchFamily="2" charset="77"/>
            </a:rPr>
            <a:t>” (for time needed to do half of the procedure), and count</a:t>
          </a:r>
          <a:endParaRPr lang="en-US" dirty="0"/>
        </a:p>
      </dgm:t>
    </dgm:pt>
    <dgm:pt modelId="{58A03E6D-6D82-C943-8840-E3A2A533A39F}" type="parTrans" cxnId="{D5004C53-9395-584C-8256-41EE8D062DC4}">
      <dgm:prSet/>
      <dgm:spPr/>
      <dgm:t>
        <a:bodyPr/>
        <a:lstStyle/>
        <a:p>
          <a:endParaRPr lang="en-US"/>
        </a:p>
      </dgm:t>
    </dgm:pt>
    <dgm:pt modelId="{E117B7C9-66E2-594A-94F2-6E35AD01F8E6}" type="sibTrans" cxnId="{D5004C53-9395-584C-8256-41EE8D062DC4}">
      <dgm:prSet/>
      <dgm:spPr/>
      <dgm:t>
        <a:bodyPr/>
        <a:lstStyle/>
        <a:p>
          <a:endParaRPr lang="en-US"/>
        </a:p>
      </dgm:t>
    </dgm:pt>
    <dgm:pt modelId="{5A4D07C6-ECA0-AE42-9421-E5299552CA51}">
      <dgm:prSet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Merriweather" pitchFamily="2" charset="77"/>
            </a:rPr>
            <a:t>“Can we </a:t>
          </a:r>
          <a:r>
            <a:rPr lang="en-US" u="none" dirty="0">
              <a:latin typeface="Merriweather" pitchFamily="2" charset="77"/>
            </a:rPr>
            <a:t>try it?</a:t>
          </a:r>
          <a:r>
            <a:rPr lang="en-US" dirty="0">
              <a:latin typeface="Merriweather" pitchFamily="2" charset="77"/>
            </a:rPr>
            <a:t>” (for time needed to do whole procedure), and count</a:t>
          </a:r>
          <a:endParaRPr lang="en-US" dirty="0"/>
        </a:p>
      </dgm:t>
    </dgm:pt>
    <dgm:pt modelId="{C4DFB2F5-A5AE-2D46-AC5C-4B86D3D10556}" type="parTrans" cxnId="{3F99AE81-8713-3642-9E96-B3A069DD2320}">
      <dgm:prSet/>
      <dgm:spPr/>
      <dgm:t>
        <a:bodyPr/>
        <a:lstStyle/>
        <a:p>
          <a:endParaRPr lang="en-US"/>
        </a:p>
      </dgm:t>
    </dgm:pt>
    <dgm:pt modelId="{17D259D9-6404-9C43-87F5-A0FEF61C1C62}" type="sibTrans" cxnId="{3F99AE81-8713-3642-9E96-B3A069DD2320}">
      <dgm:prSet/>
      <dgm:spPr/>
      <dgm:t>
        <a:bodyPr/>
        <a:lstStyle/>
        <a:p>
          <a:endParaRPr lang="en-US"/>
        </a:p>
      </dgm:t>
    </dgm:pt>
    <dgm:pt modelId="{DDA347DB-BB94-3F49-97A7-821B07CB189E}" type="pres">
      <dgm:prSet presAssocID="{976B7DC6-DE13-274A-A7CF-3E46F955A378}" presName="linearFlow" presStyleCnt="0">
        <dgm:presLayoutVars>
          <dgm:resizeHandles val="exact"/>
        </dgm:presLayoutVars>
      </dgm:prSet>
      <dgm:spPr/>
    </dgm:pt>
    <dgm:pt modelId="{20D6B86C-98F1-874F-BE0A-2C273634F26C}" type="pres">
      <dgm:prSet presAssocID="{8F1A5E5A-C601-E74C-A918-218B4FAEC295}" presName="node" presStyleLbl="node1" presStyleIdx="0" presStyleCnt="5" custScaleX="168691">
        <dgm:presLayoutVars>
          <dgm:bulletEnabled val="1"/>
        </dgm:presLayoutVars>
      </dgm:prSet>
      <dgm:spPr/>
    </dgm:pt>
    <dgm:pt modelId="{9BA870B4-9672-5945-A896-10BE74BF8498}" type="pres">
      <dgm:prSet presAssocID="{5872A947-3AC6-B241-A966-CBA495C7BA83}" presName="sibTrans" presStyleLbl="sibTrans2D1" presStyleIdx="0" presStyleCnt="4"/>
      <dgm:spPr/>
    </dgm:pt>
    <dgm:pt modelId="{B13FE2C0-8E42-4848-B044-885A8DA53CE2}" type="pres">
      <dgm:prSet presAssocID="{5872A947-3AC6-B241-A966-CBA495C7BA83}" presName="connectorText" presStyleLbl="sibTrans2D1" presStyleIdx="0" presStyleCnt="4"/>
      <dgm:spPr/>
    </dgm:pt>
    <dgm:pt modelId="{7980806C-7C3E-D840-B243-CDD0ECA263E5}" type="pres">
      <dgm:prSet presAssocID="{BAF375E5-7215-724C-993E-A05E12D52716}" presName="node" presStyleLbl="node1" presStyleIdx="1" presStyleCnt="5" custScaleX="168691">
        <dgm:presLayoutVars>
          <dgm:bulletEnabled val="1"/>
        </dgm:presLayoutVars>
      </dgm:prSet>
      <dgm:spPr/>
    </dgm:pt>
    <dgm:pt modelId="{B38A8428-79F4-3246-BB12-51AFAC0901F7}" type="pres">
      <dgm:prSet presAssocID="{1FDF29D1-715B-E14F-9699-F18A6AD9B9EC}" presName="sibTrans" presStyleLbl="sibTrans2D1" presStyleIdx="1" presStyleCnt="4"/>
      <dgm:spPr/>
    </dgm:pt>
    <dgm:pt modelId="{7CD9F9C7-2768-1741-AD39-2EDE47E57855}" type="pres">
      <dgm:prSet presAssocID="{1FDF29D1-715B-E14F-9699-F18A6AD9B9EC}" presName="connectorText" presStyleLbl="sibTrans2D1" presStyleIdx="1" presStyleCnt="4"/>
      <dgm:spPr/>
    </dgm:pt>
    <dgm:pt modelId="{1D527FC7-7224-5A4F-A8BB-D7C94EA27F49}" type="pres">
      <dgm:prSet presAssocID="{82BB7CE5-118A-4E44-8A96-E18C7702B18B}" presName="node" presStyleLbl="node1" presStyleIdx="2" presStyleCnt="5" custScaleX="168691">
        <dgm:presLayoutVars>
          <dgm:bulletEnabled val="1"/>
        </dgm:presLayoutVars>
      </dgm:prSet>
      <dgm:spPr/>
    </dgm:pt>
    <dgm:pt modelId="{BEF8E820-0D85-A643-A9F9-91CE6631C412}" type="pres">
      <dgm:prSet presAssocID="{67972B3C-96E1-124B-B86B-0E5CCC75C8E7}" presName="sibTrans" presStyleLbl="sibTrans2D1" presStyleIdx="2" presStyleCnt="4"/>
      <dgm:spPr/>
    </dgm:pt>
    <dgm:pt modelId="{8D997555-C127-5C4D-B730-F26E04433B76}" type="pres">
      <dgm:prSet presAssocID="{67972B3C-96E1-124B-B86B-0E5CCC75C8E7}" presName="connectorText" presStyleLbl="sibTrans2D1" presStyleIdx="2" presStyleCnt="4"/>
      <dgm:spPr/>
    </dgm:pt>
    <dgm:pt modelId="{C4F4180A-ADCB-684A-9558-24D0085919F1}" type="pres">
      <dgm:prSet presAssocID="{D8C572D0-5406-184E-8658-A57554DB7F35}" presName="node" presStyleLbl="node1" presStyleIdx="3" presStyleCnt="5" custScaleX="168691">
        <dgm:presLayoutVars>
          <dgm:bulletEnabled val="1"/>
        </dgm:presLayoutVars>
      </dgm:prSet>
      <dgm:spPr/>
    </dgm:pt>
    <dgm:pt modelId="{1C312E67-34D8-2041-A2B5-B27015430B25}" type="pres">
      <dgm:prSet presAssocID="{E117B7C9-66E2-594A-94F2-6E35AD01F8E6}" presName="sibTrans" presStyleLbl="sibTrans2D1" presStyleIdx="3" presStyleCnt="4"/>
      <dgm:spPr/>
    </dgm:pt>
    <dgm:pt modelId="{35FE7387-A80E-CD4F-81C8-AEBDD7BBC39C}" type="pres">
      <dgm:prSet presAssocID="{E117B7C9-66E2-594A-94F2-6E35AD01F8E6}" presName="connectorText" presStyleLbl="sibTrans2D1" presStyleIdx="3" presStyleCnt="4"/>
      <dgm:spPr/>
    </dgm:pt>
    <dgm:pt modelId="{9CC81954-3FFA-0E40-A0B4-EE98AF98EBF1}" type="pres">
      <dgm:prSet presAssocID="{5A4D07C6-ECA0-AE42-9421-E5299552CA51}" presName="node" presStyleLbl="node1" presStyleIdx="4" presStyleCnt="5" custScaleX="168691">
        <dgm:presLayoutVars>
          <dgm:bulletEnabled val="1"/>
        </dgm:presLayoutVars>
      </dgm:prSet>
      <dgm:spPr/>
    </dgm:pt>
  </dgm:ptLst>
  <dgm:cxnLst>
    <dgm:cxn modelId="{AD60FB04-65C4-414E-9926-7062782C1116}" type="presOf" srcId="{8F1A5E5A-C601-E74C-A918-218B4FAEC295}" destId="{20D6B86C-98F1-874F-BE0A-2C273634F26C}" srcOrd="0" destOrd="0" presId="urn:microsoft.com/office/officeart/2005/8/layout/process2"/>
    <dgm:cxn modelId="{BEE07E16-A796-6648-ABAA-5F950875C046}" srcId="{976B7DC6-DE13-274A-A7CF-3E46F955A378}" destId="{82BB7CE5-118A-4E44-8A96-E18C7702B18B}" srcOrd="2" destOrd="0" parTransId="{37FA8504-1EC2-2C42-84D9-9783869E4F45}" sibTransId="{67972B3C-96E1-124B-B86B-0E5CCC75C8E7}"/>
    <dgm:cxn modelId="{26B9F117-C8E8-BC4A-ACC1-A465F02C4361}" type="presOf" srcId="{E117B7C9-66E2-594A-94F2-6E35AD01F8E6}" destId="{35FE7387-A80E-CD4F-81C8-AEBDD7BBC39C}" srcOrd="1" destOrd="0" presId="urn:microsoft.com/office/officeart/2005/8/layout/process2"/>
    <dgm:cxn modelId="{1D9F071E-4FD4-594F-A9BB-2072B039B510}" type="presOf" srcId="{BAF375E5-7215-724C-993E-A05E12D52716}" destId="{7980806C-7C3E-D840-B243-CDD0ECA263E5}" srcOrd="0" destOrd="0" presId="urn:microsoft.com/office/officeart/2005/8/layout/process2"/>
    <dgm:cxn modelId="{D5004C53-9395-584C-8256-41EE8D062DC4}" srcId="{976B7DC6-DE13-274A-A7CF-3E46F955A378}" destId="{D8C572D0-5406-184E-8658-A57554DB7F35}" srcOrd="3" destOrd="0" parTransId="{58A03E6D-6D82-C943-8840-E3A2A533A39F}" sibTransId="{E117B7C9-66E2-594A-94F2-6E35AD01F8E6}"/>
    <dgm:cxn modelId="{A50A8259-07B7-F641-A0BF-1E1D66A7FB3A}" type="presOf" srcId="{5A4D07C6-ECA0-AE42-9421-E5299552CA51}" destId="{9CC81954-3FFA-0E40-A0B4-EE98AF98EBF1}" srcOrd="0" destOrd="0" presId="urn:microsoft.com/office/officeart/2005/8/layout/process2"/>
    <dgm:cxn modelId="{3F99AE81-8713-3642-9E96-B3A069DD2320}" srcId="{976B7DC6-DE13-274A-A7CF-3E46F955A378}" destId="{5A4D07C6-ECA0-AE42-9421-E5299552CA51}" srcOrd="4" destOrd="0" parTransId="{C4DFB2F5-A5AE-2D46-AC5C-4B86D3D10556}" sibTransId="{17D259D9-6404-9C43-87F5-A0FEF61C1C62}"/>
    <dgm:cxn modelId="{F149739B-20A3-DC49-833B-AB4CBE02C150}" type="presOf" srcId="{67972B3C-96E1-124B-B86B-0E5CCC75C8E7}" destId="{8D997555-C127-5C4D-B730-F26E04433B76}" srcOrd="1" destOrd="0" presId="urn:microsoft.com/office/officeart/2005/8/layout/process2"/>
    <dgm:cxn modelId="{D9744DA0-02C9-2246-ACC4-BE4318DC766B}" type="presOf" srcId="{67972B3C-96E1-124B-B86B-0E5CCC75C8E7}" destId="{BEF8E820-0D85-A643-A9F9-91CE6631C412}" srcOrd="0" destOrd="0" presId="urn:microsoft.com/office/officeart/2005/8/layout/process2"/>
    <dgm:cxn modelId="{B866DAA2-E1B1-D545-908A-3276A520B46E}" type="presOf" srcId="{976B7DC6-DE13-274A-A7CF-3E46F955A378}" destId="{DDA347DB-BB94-3F49-97A7-821B07CB189E}" srcOrd="0" destOrd="0" presId="urn:microsoft.com/office/officeart/2005/8/layout/process2"/>
    <dgm:cxn modelId="{8610DDAD-4C33-4746-AECA-D3B12F2837AE}" type="presOf" srcId="{5872A947-3AC6-B241-A966-CBA495C7BA83}" destId="{9BA870B4-9672-5945-A896-10BE74BF8498}" srcOrd="0" destOrd="0" presId="urn:microsoft.com/office/officeart/2005/8/layout/process2"/>
    <dgm:cxn modelId="{82BD64AE-5DB8-5C46-BDA0-6F553202747F}" type="presOf" srcId="{82BB7CE5-118A-4E44-8A96-E18C7702B18B}" destId="{1D527FC7-7224-5A4F-A8BB-D7C94EA27F49}" srcOrd="0" destOrd="0" presId="urn:microsoft.com/office/officeart/2005/8/layout/process2"/>
    <dgm:cxn modelId="{5FA022C1-7A65-764D-A293-BAB2842B20C2}" type="presOf" srcId="{5872A947-3AC6-B241-A966-CBA495C7BA83}" destId="{B13FE2C0-8E42-4848-B044-885A8DA53CE2}" srcOrd="1" destOrd="0" presId="urn:microsoft.com/office/officeart/2005/8/layout/process2"/>
    <dgm:cxn modelId="{F16B77CD-3095-2F4C-98FB-83332C439517}" srcId="{976B7DC6-DE13-274A-A7CF-3E46F955A378}" destId="{8F1A5E5A-C601-E74C-A918-218B4FAEC295}" srcOrd="0" destOrd="0" parTransId="{60476C98-C09F-D944-B8D8-67A77DD38153}" sibTransId="{5872A947-3AC6-B241-A966-CBA495C7BA83}"/>
    <dgm:cxn modelId="{C8FE59D6-1F76-574F-9F3F-DE51D5B3710D}" type="presOf" srcId="{1FDF29D1-715B-E14F-9699-F18A6AD9B9EC}" destId="{B38A8428-79F4-3246-BB12-51AFAC0901F7}" srcOrd="0" destOrd="0" presId="urn:microsoft.com/office/officeart/2005/8/layout/process2"/>
    <dgm:cxn modelId="{FC0788E2-F7CF-9342-9FF5-C29A8B048C85}" type="presOf" srcId="{1FDF29D1-715B-E14F-9699-F18A6AD9B9EC}" destId="{7CD9F9C7-2768-1741-AD39-2EDE47E57855}" srcOrd="1" destOrd="0" presId="urn:microsoft.com/office/officeart/2005/8/layout/process2"/>
    <dgm:cxn modelId="{3D82DCEC-1FC5-634F-9C90-FE60EA226C53}" type="presOf" srcId="{D8C572D0-5406-184E-8658-A57554DB7F35}" destId="{C4F4180A-ADCB-684A-9558-24D0085919F1}" srcOrd="0" destOrd="0" presId="urn:microsoft.com/office/officeart/2005/8/layout/process2"/>
    <dgm:cxn modelId="{6894DBED-580E-B441-9C58-E2B3816AC344}" srcId="{976B7DC6-DE13-274A-A7CF-3E46F955A378}" destId="{BAF375E5-7215-724C-993E-A05E12D52716}" srcOrd="1" destOrd="0" parTransId="{62B583E8-2211-F64B-8855-190CEAC525F8}" sibTransId="{1FDF29D1-715B-E14F-9699-F18A6AD9B9EC}"/>
    <dgm:cxn modelId="{536DA6FB-5983-864C-B4DE-55F27389B19C}" type="presOf" srcId="{E117B7C9-66E2-594A-94F2-6E35AD01F8E6}" destId="{1C312E67-34D8-2041-A2B5-B27015430B25}" srcOrd="0" destOrd="0" presId="urn:microsoft.com/office/officeart/2005/8/layout/process2"/>
    <dgm:cxn modelId="{6FD54428-DEFB-F54A-A76A-35165655A81B}" type="presParOf" srcId="{DDA347DB-BB94-3F49-97A7-821B07CB189E}" destId="{20D6B86C-98F1-874F-BE0A-2C273634F26C}" srcOrd="0" destOrd="0" presId="urn:microsoft.com/office/officeart/2005/8/layout/process2"/>
    <dgm:cxn modelId="{63C79C45-2865-3B48-BB9C-5D6C760B34B4}" type="presParOf" srcId="{DDA347DB-BB94-3F49-97A7-821B07CB189E}" destId="{9BA870B4-9672-5945-A896-10BE74BF8498}" srcOrd="1" destOrd="0" presId="urn:microsoft.com/office/officeart/2005/8/layout/process2"/>
    <dgm:cxn modelId="{78BD4781-9E5A-6D4A-BDE6-4DBC605E2047}" type="presParOf" srcId="{9BA870B4-9672-5945-A896-10BE74BF8498}" destId="{B13FE2C0-8E42-4848-B044-885A8DA53CE2}" srcOrd="0" destOrd="0" presId="urn:microsoft.com/office/officeart/2005/8/layout/process2"/>
    <dgm:cxn modelId="{8BD4CE92-8F7C-C048-B852-100E2134C475}" type="presParOf" srcId="{DDA347DB-BB94-3F49-97A7-821B07CB189E}" destId="{7980806C-7C3E-D840-B243-CDD0ECA263E5}" srcOrd="2" destOrd="0" presId="urn:microsoft.com/office/officeart/2005/8/layout/process2"/>
    <dgm:cxn modelId="{9B64BA68-6B2B-974C-A609-D0D5A94FA84B}" type="presParOf" srcId="{DDA347DB-BB94-3F49-97A7-821B07CB189E}" destId="{B38A8428-79F4-3246-BB12-51AFAC0901F7}" srcOrd="3" destOrd="0" presId="urn:microsoft.com/office/officeart/2005/8/layout/process2"/>
    <dgm:cxn modelId="{E3E2A4FD-4661-8946-9FF0-63C069B3CBD9}" type="presParOf" srcId="{B38A8428-79F4-3246-BB12-51AFAC0901F7}" destId="{7CD9F9C7-2768-1741-AD39-2EDE47E57855}" srcOrd="0" destOrd="0" presId="urn:microsoft.com/office/officeart/2005/8/layout/process2"/>
    <dgm:cxn modelId="{591D9CA4-F9B2-0442-BFFF-6FD93CAA3AC1}" type="presParOf" srcId="{DDA347DB-BB94-3F49-97A7-821B07CB189E}" destId="{1D527FC7-7224-5A4F-A8BB-D7C94EA27F49}" srcOrd="4" destOrd="0" presId="urn:microsoft.com/office/officeart/2005/8/layout/process2"/>
    <dgm:cxn modelId="{C549AF9D-B200-D642-8653-6C6224AB1578}" type="presParOf" srcId="{DDA347DB-BB94-3F49-97A7-821B07CB189E}" destId="{BEF8E820-0D85-A643-A9F9-91CE6631C412}" srcOrd="5" destOrd="0" presId="urn:microsoft.com/office/officeart/2005/8/layout/process2"/>
    <dgm:cxn modelId="{68576B4E-BFD7-2546-B761-94519174C779}" type="presParOf" srcId="{BEF8E820-0D85-A643-A9F9-91CE6631C412}" destId="{8D997555-C127-5C4D-B730-F26E04433B76}" srcOrd="0" destOrd="0" presId="urn:microsoft.com/office/officeart/2005/8/layout/process2"/>
    <dgm:cxn modelId="{13A51313-A77D-EF4B-9E32-312EB55F5FF7}" type="presParOf" srcId="{DDA347DB-BB94-3F49-97A7-821B07CB189E}" destId="{C4F4180A-ADCB-684A-9558-24D0085919F1}" srcOrd="6" destOrd="0" presId="urn:microsoft.com/office/officeart/2005/8/layout/process2"/>
    <dgm:cxn modelId="{503FF05A-B40C-E54A-969A-1964F15C94AE}" type="presParOf" srcId="{DDA347DB-BB94-3F49-97A7-821B07CB189E}" destId="{1C312E67-34D8-2041-A2B5-B27015430B25}" srcOrd="7" destOrd="0" presId="urn:microsoft.com/office/officeart/2005/8/layout/process2"/>
    <dgm:cxn modelId="{B51E8F4A-ACF0-4E40-8FA0-1854B4A0DF78}" type="presParOf" srcId="{1C312E67-34D8-2041-A2B5-B27015430B25}" destId="{35FE7387-A80E-CD4F-81C8-AEBDD7BBC39C}" srcOrd="0" destOrd="0" presId="urn:microsoft.com/office/officeart/2005/8/layout/process2"/>
    <dgm:cxn modelId="{7A8997E7-17B3-3245-A063-7790975DEFDF}" type="presParOf" srcId="{DDA347DB-BB94-3F49-97A7-821B07CB189E}" destId="{9CC81954-3FFA-0E40-A0B4-EE98AF98EBF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A4B85-01AF-774F-AC05-7FBD2C4C513D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9AE38-E6E9-6043-A609-75E1FD3A2DA7}">
      <dgm:prSet phldrT="[Text]"/>
      <dgm:spPr>
        <a:solidFill>
          <a:srgbClr val="38D4D6"/>
        </a:solidFill>
      </dgm:spPr>
      <dgm:t>
        <a:bodyPr/>
        <a:lstStyle/>
        <a:p>
          <a:r>
            <a:rPr lang="en-US">
              <a:latin typeface="Merriweather" pitchFamily="2" charset="77"/>
            </a:rPr>
            <a:t>Thank or Praise</a:t>
          </a:r>
        </a:p>
      </dgm:t>
    </dgm:pt>
    <dgm:pt modelId="{6FDC6D0C-2296-D64A-A0F5-2E1AE9A115D6}" type="parTrans" cxnId="{D46B716A-56EA-5A4C-BD34-7D9F063DF380}">
      <dgm:prSet/>
      <dgm:spPr/>
      <dgm:t>
        <a:bodyPr/>
        <a:lstStyle/>
        <a:p>
          <a:endParaRPr lang="en-US"/>
        </a:p>
      </dgm:t>
    </dgm:pt>
    <dgm:pt modelId="{55B2C545-5692-2D41-9EF2-69C4793750FE}" type="sibTrans" cxnId="{D46B716A-56EA-5A4C-BD34-7D9F063DF380}">
      <dgm:prSet/>
      <dgm:spPr>
        <a:ln w="63500">
          <a:solidFill>
            <a:srgbClr val="0078AD"/>
          </a:solidFill>
        </a:ln>
      </dgm:spPr>
      <dgm:t>
        <a:bodyPr/>
        <a:lstStyle/>
        <a:p>
          <a:endParaRPr lang="en-US">
            <a:latin typeface="Merriweather" pitchFamily="2" charset="77"/>
          </a:endParaRPr>
        </a:p>
      </dgm:t>
    </dgm:pt>
    <dgm:pt modelId="{185237E5-C7B9-DE43-BE1E-AC5AA4D05A7A}">
      <dgm:prSet phldrT="[Text]"/>
      <dgm:spPr>
        <a:solidFill>
          <a:srgbClr val="38D4D6"/>
        </a:solidFill>
      </dgm:spPr>
      <dgm:t>
        <a:bodyPr/>
        <a:lstStyle/>
        <a:p>
          <a:r>
            <a:rPr lang="en-US">
              <a:latin typeface="Merriweather" pitchFamily="2" charset="77"/>
            </a:rPr>
            <a:t>Incentive</a:t>
          </a:r>
        </a:p>
      </dgm:t>
    </dgm:pt>
    <dgm:pt modelId="{25A2D801-2888-DC49-A37B-FBB887F3514D}" type="parTrans" cxnId="{FA9EFEB4-B01D-6645-A97F-65E2A27C828F}">
      <dgm:prSet/>
      <dgm:spPr/>
      <dgm:t>
        <a:bodyPr/>
        <a:lstStyle/>
        <a:p>
          <a:endParaRPr lang="en-US"/>
        </a:p>
      </dgm:t>
    </dgm:pt>
    <dgm:pt modelId="{830BB34B-E497-7C46-AA17-EE5B55354BE2}" type="sibTrans" cxnId="{FA9EFEB4-B01D-6645-A97F-65E2A27C828F}">
      <dgm:prSet/>
      <dgm:spPr>
        <a:ln w="63500">
          <a:solidFill>
            <a:srgbClr val="0078AD"/>
          </a:solidFill>
        </a:ln>
      </dgm:spPr>
      <dgm:t>
        <a:bodyPr/>
        <a:lstStyle/>
        <a:p>
          <a:endParaRPr lang="en-US">
            <a:latin typeface="Merriweather" pitchFamily="2" charset="77"/>
          </a:endParaRPr>
        </a:p>
      </dgm:t>
    </dgm:pt>
    <dgm:pt modelId="{6639A89C-6803-354A-8C7C-FB586CA4009C}">
      <dgm:prSet phldrT="[Text]"/>
      <dgm:spPr>
        <a:solidFill>
          <a:srgbClr val="38D4D6"/>
        </a:solidFill>
      </dgm:spPr>
      <dgm:t>
        <a:bodyPr/>
        <a:lstStyle/>
        <a:p>
          <a:r>
            <a:rPr lang="en-US">
              <a:latin typeface="Merriweather" pitchFamily="2" charset="77"/>
            </a:rPr>
            <a:t>Choice of 10 second break</a:t>
          </a:r>
        </a:p>
      </dgm:t>
    </dgm:pt>
    <dgm:pt modelId="{A9ADC00C-0C3B-6244-B8A7-D746FAC0708A}" type="parTrans" cxnId="{BE945F59-BB5D-4E47-8AB2-68561315C61C}">
      <dgm:prSet/>
      <dgm:spPr/>
      <dgm:t>
        <a:bodyPr/>
        <a:lstStyle/>
        <a:p>
          <a:endParaRPr lang="en-US"/>
        </a:p>
      </dgm:t>
    </dgm:pt>
    <dgm:pt modelId="{AE16041C-E421-6345-8BD0-61E4EAF4C1B6}" type="sibTrans" cxnId="{BE945F59-BB5D-4E47-8AB2-68561315C61C}">
      <dgm:prSet/>
      <dgm:spPr>
        <a:ln w="63500">
          <a:solidFill>
            <a:srgbClr val="0078AD"/>
          </a:solidFill>
        </a:ln>
      </dgm:spPr>
      <dgm:t>
        <a:bodyPr/>
        <a:lstStyle/>
        <a:p>
          <a:endParaRPr lang="en-US">
            <a:latin typeface="Merriweather" pitchFamily="2" charset="77"/>
          </a:endParaRPr>
        </a:p>
      </dgm:t>
    </dgm:pt>
    <dgm:pt modelId="{CB98E029-00D0-2040-997E-288D971CED3C}" type="pres">
      <dgm:prSet presAssocID="{AE3A4B85-01AF-774F-AC05-7FBD2C4C513D}" presName="CompostProcess" presStyleCnt="0">
        <dgm:presLayoutVars>
          <dgm:dir/>
          <dgm:resizeHandles val="exact"/>
        </dgm:presLayoutVars>
      </dgm:prSet>
      <dgm:spPr/>
    </dgm:pt>
    <dgm:pt modelId="{7EA3A089-DC70-1E46-B93F-A136CC446440}" type="pres">
      <dgm:prSet presAssocID="{AE3A4B85-01AF-774F-AC05-7FBD2C4C513D}" presName="arrow" presStyleLbl="bgShp" presStyleIdx="0" presStyleCnt="1"/>
      <dgm:spPr/>
    </dgm:pt>
    <dgm:pt modelId="{E7E9EA1E-90DD-1547-82F4-911A0BE62C0C}" type="pres">
      <dgm:prSet presAssocID="{AE3A4B85-01AF-774F-AC05-7FBD2C4C513D}" presName="linearProcess" presStyleCnt="0"/>
      <dgm:spPr/>
    </dgm:pt>
    <dgm:pt modelId="{1AE694EF-6B43-4F46-A7E7-149606171A23}" type="pres">
      <dgm:prSet presAssocID="{5199AE38-E6E9-6043-A609-75E1FD3A2DA7}" presName="textNode" presStyleLbl="node1" presStyleIdx="0" presStyleCnt="3" custScaleY="48139">
        <dgm:presLayoutVars>
          <dgm:bulletEnabled val="1"/>
        </dgm:presLayoutVars>
      </dgm:prSet>
      <dgm:spPr/>
    </dgm:pt>
    <dgm:pt modelId="{BA9B7942-CC06-5849-A727-FF50DE45B289}" type="pres">
      <dgm:prSet presAssocID="{55B2C545-5692-2D41-9EF2-69C4793750FE}" presName="sibTrans" presStyleCnt="0"/>
      <dgm:spPr/>
    </dgm:pt>
    <dgm:pt modelId="{059EBF97-C04F-DF46-8E48-B03C74A5528F}" type="pres">
      <dgm:prSet presAssocID="{185237E5-C7B9-DE43-BE1E-AC5AA4D05A7A}" presName="textNode" presStyleLbl="node1" presStyleIdx="1" presStyleCnt="3" custScaleY="48139">
        <dgm:presLayoutVars>
          <dgm:bulletEnabled val="1"/>
        </dgm:presLayoutVars>
      </dgm:prSet>
      <dgm:spPr/>
    </dgm:pt>
    <dgm:pt modelId="{78CE8986-DE0B-2C4D-93D8-DBBE2DD6850B}" type="pres">
      <dgm:prSet presAssocID="{830BB34B-E497-7C46-AA17-EE5B55354BE2}" presName="sibTrans" presStyleCnt="0"/>
      <dgm:spPr/>
    </dgm:pt>
    <dgm:pt modelId="{52E528AD-5922-6848-9435-5E93B6F25DD4}" type="pres">
      <dgm:prSet presAssocID="{6639A89C-6803-354A-8C7C-FB586CA4009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6342D04-D121-484B-978D-D6EC2CDAEFD7}" type="presOf" srcId="{185237E5-C7B9-DE43-BE1E-AC5AA4D05A7A}" destId="{059EBF97-C04F-DF46-8E48-B03C74A5528F}" srcOrd="0" destOrd="0" presId="urn:microsoft.com/office/officeart/2005/8/layout/hProcess9"/>
    <dgm:cxn modelId="{FA570A4D-E49C-3C48-BB34-2B6197BF9162}" type="presOf" srcId="{AE3A4B85-01AF-774F-AC05-7FBD2C4C513D}" destId="{CB98E029-00D0-2040-997E-288D971CED3C}" srcOrd="0" destOrd="0" presId="urn:microsoft.com/office/officeart/2005/8/layout/hProcess9"/>
    <dgm:cxn modelId="{BE945F59-BB5D-4E47-8AB2-68561315C61C}" srcId="{AE3A4B85-01AF-774F-AC05-7FBD2C4C513D}" destId="{6639A89C-6803-354A-8C7C-FB586CA4009C}" srcOrd="2" destOrd="0" parTransId="{A9ADC00C-0C3B-6244-B8A7-D746FAC0708A}" sibTransId="{AE16041C-E421-6345-8BD0-61E4EAF4C1B6}"/>
    <dgm:cxn modelId="{D46B716A-56EA-5A4C-BD34-7D9F063DF380}" srcId="{AE3A4B85-01AF-774F-AC05-7FBD2C4C513D}" destId="{5199AE38-E6E9-6043-A609-75E1FD3A2DA7}" srcOrd="0" destOrd="0" parTransId="{6FDC6D0C-2296-D64A-A0F5-2E1AE9A115D6}" sibTransId="{55B2C545-5692-2D41-9EF2-69C4793750FE}"/>
    <dgm:cxn modelId="{591EA5AD-D0B6-D742-9F85-C9635561784F}" type="presOf" srcId="{5199AE38-E6E9-6043-A609-75E1FD3A2DA7}" destId="{1AE694EF-6B43-4F46-A7E7-149606171A23}" srcOrd="0" destOrd="0" presId="urn:microsoft.com/office/officeart/2005/8/layout/hProcess9"/>
    <dgm:cxn modelId="{FA9EFEB4-B01D-6645-A97F-65E2A27C828F}" srcId="{AE3A4B85-01AF-774F-AC05-7FBD2C4C513D}" destId="{185237E5-C7B9-DE43-BE1E-AC5AA4D05A7A}" srcOrd="1" destOrd="0" parTransId="{25A2D801-2888-DC49-A37B-FBB887F3514D}" sibTransId="{830BB34B-E497-7C46-AA17-EE5B55354BE2}"/>
    <dgm:cxn modelId="{3A283FCE-C6F1-8F42-9EF4-FECAFDC34FF8}" type="presOf" srcId="{6639A89C-6803-354A-8C7C-FB586CA4009C}" destId="{52E528AD-5922-6848-9435-5E93B6F25DD4}" srcOrd="0" destOrd="0" presId="urn:microsoft.com/office/officeart/2005/8/layout/hProcess9"/>
    <dgm:cxn modelId="{9FBEBA34-78A7-854C-8094-B25736D3593E}" type="presParOf" srcId="{CB98E029-00D0-2040-997E-288D971CED3C}" destId="{7EA3A089-DC70-1E46-B93F-A136CC446440}" srcOrd="0" destOrd="0" presId="urn:microsoft.com/office/officeart/2005/8/layout/hProcess9"/>
    <dgm:cxn modelId="{969E6795-16E4-794A-99DB-083FE700AB69}" type="presParOf" srcId="{CB98E029-00D0-2040-997E-288D971CED3C}" destId="{E7E9EA1E-90DD-1547-82F4-911A0BE62C0C}" srcOrd="1" destOrd="0" presId="urn:microsoft.com/office/officeart/2005/8/layout/hProcess9"/>
    <dgm:cxn modelId="{7B4A65D1-3C28-144C-AF14-629FB4813B13}" type="presParOf" srcId="{E7E9EA1E-90DD-1547-82F4-911A0BE62C0C}" destId="{1AE694EF-6B43-4F46-A7E7-149606171A23}" srcOrd="0" destOrd="0" presId="urn:microsoft.com/office/officeart/2005/8/layout/hProcess9"/>
    <dgm:cxn modelId="{58D8BE27-7991-4741-AA15-FBC4BAAB2196}" type="presParOf" srcId="{E7E9EA1E-90DD-1547-82F4-911A0BE62C0C}" destId="{BA9B7942-CC06-5849-A727-FF50DE45B289}" srcOrd="1" destOrd="0" presId="urn:microsoft.com/office/officeart/2005/8/layout/hProcess9"/>
    <dgm:cxn modelId="{16D94059-70D2-9B4C-A52C-F7A0E394419A}" type="presParOf" srcId="{E7E9EA1E-90DD-1547-82F4-911A0BE62C0C}" destId="{059EBF97-C04F-DF46-8E48-B03C74A5528F}" srcOrd="2" destOrd="0" presId="urn:microsoft.com/office/officeart/2005/8/layout/hProcess9"/>
    <dgm:cxn modelId="{82095782-715E-904D-8DB6-3F9E35EA50FC}" type="presParOf" srcId="{E7E9EA1E-90DD-1547-82F4-911A0BE62C0C}" destId="{78CE8986-DE0B-2C4D-93D8-DBBE2DD6850B}" srcOrd="3" destOrd="0" presId="urn:microsoft.com/office/officeart/2005/8/layout/hProcess9"/>
    <dgm:cxn modelId="{D2771BD7-FEA3-DE42-8DC9-1294DDB4A516}" type="presParOf" srcId="{E7E9EA1E-90DD-1547-82F4-911A0BE62C0C}" destId="{52E528AD-5922-6848-9435-5E93B6F25D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6B86C-98F1-874F-BE0A-2C273634F26C}">
      <dsp:nvSpPr>
        <dsp:cNvPr id="0" name=""/>
        <dsp:cNvSpPr/>
      </dsp:nvSpPr>
      <dsp:spPr>
        <a:xfrm>
          <a:off x="1007537" y="2897"/>
          <a:ext cx="4571992" cy="67756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erriweather" pitchFamily="2" charset="77"/>
            </a:rPr>
            <a:t>Stand </a:t>
          </a:r>
          <a:r>
            <a:rPr lang="en-US" sz="2000" u="sng" kern="1200" dirty="0">
              <a:latin typeface="Merriweather" pitchFamily="2" charset="77"/>
            </a:rPr>
            <a:t>2 feet</a:t>
          </a:r>
          <a:r>
            <a:rPr lang="en-US" sz="2000" u="none" kern="1200" dirty="0">
              <a:latin typeface="Merriweather" pitchFamily="2" charset="77"/>
            </a:rPr>
            <a:t> away and ask to look at</a:t>
          </a:r>
          <a:r>
            <a:rPr lang="en-US" sz="2000" kern="1200" dirty="0">
              <a:latin typeface="Merriweather" pitchFamily="2" charset="77"/>
            </a:rPr>
            <a:t> instrument or procedure</a:t>
          </a:r>
          <a:endParaRPr lang="en-US" sz="2000" u="sng" kern="1200" dirty="0">
            <a:latin typeface="Merriweather" pitchFamily="2" charset="77"/>
          </a:endParaRPr>
        </a:p>
      </dsp:txBody>
      <dsp:txXfrm>
        <a:off x="1027382" y="22742"/>
        <a:ext cx="4532302" cy="637879"/>
      </dsp:txXfrm>
    </dsp:sp>
    <dsp:sp modelId="{9BA870B4-9672-5945-A896-10BE74BF8498}">
      <dsp:nvSpPr>
        <dsp:cNvPr id="0" name=""/>
        <dsp:cNvSpPr/>
      </dsp:nvSpPr>
      <dsp:spPr>
        <a:xfrm rot="5400000">
          <a:off x="3166489" y="697406"/>
          <a:ext cx="254088" cy="304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erriweather" pitchFamily="2" charset="77"/>
          </a:endParaRPr>
        </a:p>
      </dsp:txBody>
      <dsp:txXfrm rot="-5400000">
        <a:off x="3202061" y="722815"/>
        <a:ext cx="182944" cy="177862"/>
      </dsp:txXfrm>
    </dsp:sp>
    <dsp:sp modelId="{7980806C-7C3E-D840-B243-CDD0ECA263E5}">
      <dsp:nvSpPr>
        <dsp:cNvPr id="0" name=""/>
        <dsp:cNvSpPr/>
      </dsp:nvSpPr>
      <dsp:spPr>
        <a:xfrm>
          <a:off x="1007537" y="1019251"/>
          <a:ext cx="4571992" cy="67756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erriweather" pitchFamily="2" charset="77"/>
            </a:rPr>
            <a:t>Stand </a:t>
          </a:r>
          <a:r>
            <a:rPr lang="en-US" sz="2000" u="sng" kern="1200" dirty="0">
              <a:latin typeface="Merriweather" pitchFamily="2" charset="77"/>
            </a:rPr>
            <a:t>1 foot away</a:t>
          </a:r>
          <a:r>
            <a:rPr lang="en-US" sz="2000" u="none" kern="1200" dirty="0">
              <a:latin typeface="Merriweather" pitchFamily="2" charset="77"/>
            </a:rPr>
            <a:t> and ask to look at instrument or procedure</a:t>
          </a:r>
          <a:endParaRPr lang="en-US" sz="2000" u="sng" kern="1200" dirty="0">
            <a:latin typeface="Merriweather" pitchFamily="2" charset="77"/>
          </a:endParaRPr>
        </a:p>
      </dsp:txBody>
      <dsp:txXfrm>
        <a:off x="1027382" y="1039096"/>
        <a:ext cx="4532302" cy="637879"/>
      </dsp:txXfrm>
    </dsp:sp>
    <dsp:sp modelId="{B38A8428-79F4-3246-BB12-51AFAC0901F7}">
      <dsp:nvSpPr>
        <dsp:cNvPr id="0" name=""/>
        <dsp:cNvSpPr/>
      </dsp:nvSpPr>
      <dsp:spPr>
        <a:xfrm rot="5400000">
          <a:off x="3166489" y="1713760"/>
          <a:ext cx="254088" cy="304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erriweather" pitchFamily="2" charset="77"/>
          </a:endParaRPr>
        </a:p>
      </dsp:txBody>
      <dsp:txXfrm rot="-5400000">
        <a:off x="3202061" y="1739169"/>
        <a:ext cx="182944" cy="177862"/>
      </dsp:txXfrm>
    </dsp:sp>
    <dsp:sp modelId="{1D527FC7-7224-5A4F-A8BB-D7C94EA27F49}">
      <dsp:nvSpPr>
        <dsp:cNvPr id="0" name=""/>
        <dsp:cNvSpPr/>
      </dsp:nvSpPr>
      <dsp:spPr>
        <a:xfrm>
          <a:off x="1007537" y="2035605"/>
          <a:ext cx="4571992" cy="67756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erriweather" pitchFamily="2" charset="77"/>
            </a:rPr>
            <a:t>“Can we </a:t>
          </a:r>
          <a:r>
            <a:rPr lang="en-US" sz="2000" u="none" kern="1200" dirty="0">
              <a:latin typeface="Merriweather" pitchFamily="2" charset="77"/>
            </a:rPr>
            <a:t>try it?</a:t>
          </a:r>
          <a:r>
            <a:rPr lang="en-US" sz="2000" kern="1200" dirty="0">
              <a:latin typeface="Merriweather" pitchFamily="2" charset="77"/>
            </a:rPr>
            <a:t>” for 1 second, </a:t>
          </a:r>
          <a:br>
            <a:rPr lang="en-US" sz="2000" kern="1200" dirty="0">
              <a:latin typeface="Merriweather" pitchFamily="2" charset="77"/>
            </a:rPr>
          </a:br>
          <a:r>
            <a:rPr lang="en-US" sz="2000" kern="1200" dirty="0">
              <a:latin typeface="Merriweather" pitchFamily="2" charset="77"/>
            </a:rPr>
            <a:t>and count</a:t>
          </a:r>
        </a:p>
      </dsp:txBody>
      <dsp:txXfrm>
        <a:off x="1027382" y="2055450"/>
        <a:ext cx="4532302" cy="637879"/>
      </dsp:txXfrm>
    </dsp:sp>
    <dsp:sp modelId="{BEF8E820-0D85-A643-A9F9-91CE6631C412}">
      <dsp:nvSpPr>
        <dsp:cNvPr id="0" name=""/>
        <dsp:cNvSpPr/>
      </dsp:nvSpPr>
      <dsp:spPr>
        <a:xfrm rot="5400000">
          <a:off x="3166489" y="2730113"/>
          <a:ext cx="254088" cy="304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Merriweather" pitchFamily="2" charset="77"/>
          </a:endParaRPr>
        </a:p>
      </dsp:txBody>
      <dsp:txXfrm rot="-5400000">
        <a:off x="3202061" y="2755522"/>
        <a:ext cx="182944" cy="177862"/>
      </dsp:txXfrm>
    </dsp:sp>
    <dsp:sp modelId="{C4F4180A-ADCB-684A-9558-24D0085919F1}">
      <dsp:nvSpPr>
        <dsp:cNvPr id="0" name=""/>
        <dsp:cNvSpPr/>
      </dsp:nvSpPr>
      <dsp:spPr>
        <a:xfrm>
          <a:off x="1007537" y="3051959"/>
          <a:ext cx="4571992" cy="67756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erriweather" pitchFamily="2" charset="77"/>
            </a:rPr>
            <a:t>“Can we </a:t>
          </a:r>
          <a:r>
            <a:rPr lang="en-US" sz="1600" u="none" kern="1200" dirty="0">
              <a:latin typeface="Merriweather" pitchFamily="2" charset="77"/>
            </a:rPr>
            <a:t>try it?</a:t>
          </a:r>
          <a:r>
            <a:rPr lang="en-US" sz="1600" kern="1200" dirty="0">
              <a:latin typeface="Merriweather" pitchFamily="2" charset="77"/>
            </a:rPr>
            <a:t>” (for time needed to do half of the procedure), and count</a:t>
          </a:r>
          <a:endParaRPr lang="en-US" sz="1600" kern="1200" dirty="0"/>
        </a:p>
      </dsp:txBody>
      <dsp:txXfrm>
        <a:off x="1027382" y="3071804"/>
        <a:ext cx="4532302" cy="637879"/>
      </dsp:txXfrm>
    </dsp:sp>
    <dsp:sp modelId="{1C312E67-34D8-2041-A2B5-B27015430B25}">
      <dsp:nvSpPr>
        <dsp:cNvPr id="0" name=""/>
        <dsp:cNvSpPr/>
      </dsp:nvSpPr>
      <dsp:spPr>
        <a:xfrm rot="5400000">
          <a:off x="3166489" y="3746467"/>
          <a:ext cx="254088" cy="304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3202061" y="3771876"/>
        <a:ext cx="182944" cy="177862"/>
      </dsp:txXfrm>
    </dsp:sp>
    <dsp:sp modelId="{9CC81954-3FFA-0E40-A0B4-EE98AF98EBF1}">
      <dsp:nvSpPr>
        <dsp:cNvPr id="0" name=""/>
        <dsp:cNvSpPr/>
      </dsp:nvSpPr>
      <dsp:spPr>
        <a:xfrm>
          <a:off x="1007537" y="4068312"/>
          <a:ext cx="4571992" cy="67756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erriweather" pitchFamily="2" charset="77"/>
            </a:rPr>
            <a:t>“Can we </a:t>
          </a:r>
          <a:r>
            <a:rPr lang="en-US" sz="1600" u="none" kern="1200" dirty="0">
              <a:latin typeface="Merriweather" pitchFamily="2" charset="77"/>
            </a:rPr>
            <a:t>try it?</a:t>
          </a:r>
          <a:r>
            <a:rPr lang="en-US" sz="1600" kern="1200" dirty="0">
              <a:latin typeface="Merriweather" pitchFamily="2" charset="77"/>
            </a:rPr>
            <a:t>” (for time needed to do whole procedure), and count</a:t>
          </a:r>
          <a:endParaRPr lang="en-US" sz="1600" kern="1200" dirty="0"/>
        </a:p>
      </dsp:txBody>
      <dsp:txXfrm>
        <a:off x="1027382" y="4088157"/>
        <a:ext cx="4532302" cy="637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3A089-DC70-1E46-B93F-A136CC446440}">
      <dsp:nvSpPr>
        <dsp:cNvPr id="0" name=""/>
        <dsp:cNvSpPr/>
      </dsp:nvSpPr>
      <dsp:spPr>
        <a:xfrm>
          <a:off x="460085" y="0"/>
          <a:ext cx="5214302" cy="47487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694EF-6B43-4F46-A7E7-149606171A23}">
      <dsp:nvSpPr>
        <dsp:cNvPr id="0" name=""/>
        <dsp:cNvSpPr/>
      </dsp:nvSpPr>
      <dsp:spPr>
        <a:xfrm>
          <a:off x="207877" y="1917186"/>
          <a:ext cx="1840342" cy="914406"/>
        </a:xfrm>
        <a:prstGeom prst="roundRect">
          <a:avLst/>
        </a:prstGeom>
        <a:solidFill>
          <a:srgbClr val="38D4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Merriweather" pitchFamily="2" charset="77"/>
            </a:rPr>
            <a:t>Thank or Praise</a:t>
          </a:r>
        </a:p>
      </dsp:txBody>
      <dsp:txXfrm>
        <a:off x="252515" y="1961824"/>
        <a:ext cx="1751066" cy="825130"/>
      </dsp:txXfrm>
    </dsp:sp>
    <dsp:sp modelId="{059EBF97-C04F-DF46-8E48-B03C74A5528F}">
      <dsp:nvSpPr>
        <dsp:cNvPr id="0" name=""/>
        <dsp:cNvSpPr/>
      </dsp:nvSpPr>
      <dsp:spPr>
        <a:xfrm>
          <a:off x="2147065" y="1917186"/>
          <a:ext cx="1840342" cy="914406"/>
        </a:xfrm>
        <a:prstGeom prst="roundRect">
          <a:avLst/>
        </a:prstGeom>
        <a:solidFill>
          <a:srgbClr val="38D4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Merriweather" pitchFamily="2" charset="77"/>
            </a:rPr>
            <a:t>Incentive</a:t>
          </a:r>
        </a:p>
      </dsp:txBody>
      <dsp:txXfrm>
        <a:off x="2191703" y="1961824"/>
        <a:ext cx="1751066" cy="825130"/>
      </dsp:txXfrm>
    </dsp:sp>
    <dsp:sp modelId="{52E528AD-5922-6848-9435-5E93B6F25DD4}">
      <dsp:nvSpPr>
        <dsp:cNvPr id="0" name=""/>
        <dsp:cNvSpPr/>
      </dsp:nvSpPr>
      <dsp:spPr>
        <a:xfrm>
          <a:off x="4086254" y="1424634"/>
          <a:ext cx="1840342" cy="1899512"/>
        </a:xfrm>
        <a:prstGeom prst="roundRect">
          <a:avLst/>
        </a:prstGeom>
        <a:solidFill>
          <a:srgbClr val="38D4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Merriweather" pitchFamily="2" charset="77"/>
            </a:rPr>
            <a:t>Choice of 10 second break</a:t>
          </a:r>
        </a:p>
      </dsp:txBody>
      <dsp:txXfrm>
        <a:off x="4176092" y="1514472"/>
        <a:ext cx="1660666" cy="171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8307D-54DF-DC4D-858D-A50234C790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F7675-259E-0B4F-8D50-DBD15AD7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 the first training, we covered how to break down a challenging procedure into three different steps depicted in green, above.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If breaking down the procedure using only the green steps fails, you may also try adding the additional steps depicted in red, above.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Remember: To promote the patient’s comfort and cooperation, it is important to give thanks or praise, an incentive, and a choice of a break for each of the smaller steps that they successfully cooperate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F7675-259E-0B4F-8D50-DBD15AD750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4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76" y="-920592"/>
            <a:ext cx="12933803" cy="860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85" y="441432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105400" y="721123"/>
            <a:ext cx="8582140" cy="6742805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" y="353860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55935"/>
            <a:ext cx="12192000" cy="110998"/>
          </a:xfrm>
          <a:prstGeom prst="rect">
            <a:avLst/>
          </a:prstGeom>
          <a:solidFill>
            <a:srgbClr val="C1D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" y="248223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BCAB-F804-47FB-9DD6-7FBA45CDB3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1D9C-AB47-B164-893C-B06B3D275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1" u="none" strike="noStrike" dirty="0">
                <a:solidFill>
                  <a:srgbClr val="222222"/>
                </a:solidFill>
                <a:effectLst/>
                <a:latin typeface="Helvetica" pitchFamily="2" charset="0"/>
              </a:rPr>
              <a:t>This work is supported by the Texas Council for Developmental Disabilities through a grant from the U.S. Administration for Community Living (ACL), Department of Health and Human Services (HHS), Washington, D.C. 20201, with a 100% federal funding award totaling $6,121,860. Council efforts are those of the grantee and do not necessarily represent the official views of nor are endorsed by ACL, HHS, or the U.S.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3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8AD"/>
                </a:solidFill>
                <a:latin typeface="Oswald Regular" panose="02000503000000000000" pitchFamily="2" charset="0"/>
              </a:rPr>
              <a:t>How to Break Down a Procedure into Even Smaller Steps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C989927-CF5E-0469-C167-0FDC86BEB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986411"/>
              </p:ext>
            </p:extLst>
          </p:nvPr>
        </p:nvGraphicFramePr>
        <p:xfrm>
          <a:off x="-643467" y="1944076"/>
          <a:ext cx="6587067" cy="474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93A74B-F5F2-1441-049A-1B3B15D39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669404"/>
              </p:ext>
            </p:extLst>
          </p:nvPr>
        </p:nvGraphicFramePr>
        <p:xfrm>
          <a:off x="5468112" y="1944076"/>
          <a:ext cx="6134474" cy="474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845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8.5|1.8|2.3|3.6|8.7|5.8|1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270</Words>
  <Application>Microsoft Macintosh PowerPoint</Application>
  <PresentationFormat>Widescreen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Merriweather</vt:lpstr>
      <vt:lpstr>Oswald Regular</vt:lpstr>
      <vt:lpstr>Office Theme</vt:lpstr>
      <vt:lpstr>PowerPoint Presentation</vt:lpstr>
      <vt:lpstr>How to Break Down a Procedure into Even Smaller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Katie Michelle</dc:creator>
  <cp:lastModifiedBy>Lehardy, Robert K</cp:lastModifiedBy>
  <cp:revision>1</cp:revision>
  <dcterms:created xsi:type="dcterms:W3CDTF">2019-08-29T14:37:25Z</dcterms:created>
  <dcterms:modified xsi:type="dcterms:W3CDTF">2023-03-09T15:24:58Z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7fd314-d3e6-4b2b-9a1e-8046690df352_Enabled">
    <vt:lpwstr>true</vt:lpwstr>
  </property>
  <property fmtid="{D5CDD505-2E9C-101B-9397-08002B2CF9AE}" pid="3" name="MSIP_Label_717fd314-d3e6-4b2b-9a1e-8046690df352_SetDate">
    <vt:lpwstr>2022-11-18T22:12:37Z</vt:lpwstr>
  </property>
  <property fmtid="{D5CDD505-2E9C-101B-9397-08002B2CF9AE}" pid="4" name="MSIP_Label_717fd314-d3e6-4b2b-9a1e-8046690df352_Method">
    <vt:lpwstr>Standard</vt:lpwstr>
  </property>
  <property fmtid="{D5CDD505-2E9C-101B-9397-08002B2CF9AE}" pid="5" name="MSIP_Label_717fd314-d3e6-4b2b-9a1e-8046690df352_Name">
    <vt:lpwstr>Public</vt:lpwstr>
  </property>
  <property fmtid="{D5CDD505-2E9C-101B-9397-08002B2CF9AE}" pid="6" name="MSIP_Label_717fd314-d3e6-4b2b-9a1e-8046690df352_SiteId">
    <vt:lpwstr>593fa49a-b093-407c-9f67-1f50b77cb432</vt:lpwstr>
  </property>
  <property fmtid="{D5CDD505-2E9C-101B-9397-08002B2CF9AE}" pid="7" name="MSIP_Label_717fd314-d3e6-4b2b-9a1e-8046690df352_ActionId">
    <vt:lpwstr>f903c5fb-8445-4c44-8bc4-f35b899c1283</vt:lpwstr>
  </property>
  <property fmtid="{D5CDD505-2E9C-101B-9397-08002B2CF9AE}" pid="8" name="MSIP_Label_717fd314-d3e6-4b2b-9a1e-8046690df352_ContentBits">
    <vt:lpwstr>0</vt:lpwstr>
  </property>
</Properties>
</file>