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4"/>
    <p:sldMasterId id="2147483690" r:id="rId5"/>
    <p:sldMasterId id="2147483702" r:id="rId6"/>
    <p:sldMasterId id="2147483714" r:id="rId7"/>
    <p:sldMasterId id="2147483726" r:id="rId8"/>
  </p:sldMasterIdLst>
  <p:notesMasterIdLst>
    <p:notesMasterId r:id="rId30"/>
  </p:notesMasterIdLst>
  <p:sldIdLst>
    <p:sldId id="256" r:id="rId9"/>
    <p:sldId id="257" r:id="rId10"/>
    <p:sldId id="258" r:id="rId11"/>
    <p:sldId id="267" r:id="rId12"/>
    <p:sldId id="259" r:id="rId13"/>
    <p:sldId id="272" r:id="rId14"/>
    <p:sldId id="276" r:id="rId15"/>
    <p:sldId id="260" r:id="rId16"/>
    <p:sldId id="268" r:id="rId17"/>
    <p:sldId id="269" r:id="rId18"/>
    <p:sldId id="270" r:id="rId19"/>
    <p:sldId id="273" r:id="rId20"/>
    <p:sldId id="261" r:id="rId21"/>
    <p:sldId id="271" r:id="rId22"/>
    <p:sldId id="266" r:id="rId23"/>
    <p:sldId id="262" r:id="rId24"/>
    <p:sldId id="275" r:id="rId25"/>
    <p:sldId id="274" r:id="rId26"/>
    <p:sldId id="263" r:id="rId27"/>
    <p:sldId id="264" r:id="rId28"/>
    <p:sldId id="265"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98C380-DE81-56C1-A9E5-46BD62C7C36D}" v="13" dt="2023-06-01T16:00:42.494"/>
    <p1510:client id="{9D3998C2-C430-4D9E-A9F8-A00DC360622E}" v="277" dt="2023-06-01T16:25:31.455"/>
    <p1510:client id="{B87454AC-0CF9-6EB8-B66E-DB58A19E8D4E}" v="382" dt="2023-06-01T17:24:28.594"/>
    <p1510:client id="{C52705C1-A2C3-42C5-9703-ED866B65669A}" v="92" dt="2023-06-01T13:45:07.973"/>
    <p1510:client id="{CFF627B7-0E8B-B5F0-9D62-5C32FAED6077}" v="1239" dt="2023-06-01T16:38:55.3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Master" Target="slideMasters/slideMaster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01T17:25:02.428"/>
    </inkml:context>
    <inkml:brush xml:id="br0">
      <inkml:brushProperty name="width" value="0.1" units="cm"/>
      <inkml:brushProperty name="height" value="0.1" units="cm"/>
    </inkml:brush>
  </inkml:definitions>
  <inkml:trace contextRef="#ctx0" brushRef="#br0">33708 10769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4" tIns="46586" rIns="93174" bIns="46586" rtlCol="0"/>
          <a:lstStyle>
            <a:lvl1pPr algn="r">
              <a:defRPr sz="1200"/>
            </a:lvl1pPr>
          </a:lstStyle>
          <a:p>
            <a:fld id="{E4B70A04-8472-456F-9DF6-D50CF6066840}" type="datetimeFigureOut">
              <a:rPr lang="en-US" smtClean="0"/>
              <a:t>6/28/2023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6" rIns="93174"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4" tIns="46586" rIns="93174" bIns="46586" rtlCol="0" anchor="b"/>
          <a:lstStyle>
            <a:lvl1pPr algn="r">
              <a:defRPr sz="1200"/>
            </a:lvl1pPr>
          </a:lstStyle>
          <a:p>
            <a:fld id="{5E2BBB6E-930D-4957-954D-25374781B204}" type="slidenum">
              <a:rPr lang="en-US" smtClean="0"/>
              <a:t>‹#›</a:t>
            </a:fld>
            <a:endParaRPr lang="en-US"/>
          </a:p>
        </p:txBody>
      </p:sp>
    </p:spTree>
    <p:extLst>
      <p:ext uri="{BB962C8B-B14F-4D97-AF65-F5344CB8AC3E}">
        <p14:creationId xmlns:p14="http://schemas.microsoft.com/office/powerpoint/2010/main" val="1898149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56C7B6-1F93-44AB-BA1E-4A4A994847C9}" type="datetime1">
              <a:rPr lang="en-US" smtClean="0"/>
              <a:t>6/28/2023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5B93EAAF-FE0F-4D39-B78B-C3F635B4B1C7}"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9797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9F1084B-B898-47A1-AB50-B600EF1A1C55}" type="datetime1">
              <a:rPr lang="en-US" smtClean="0"/>
              <a:t>6/28/2023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5B93EAAF-FE0F-4D39-B78B-C3F635B4B1C7}"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810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065F5-9418-4C26-A71D-53457E151404}" type="datetime1">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3EAAF-FE0F-4D39-B78B-C3F635B4B1C7}"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51489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6C63C8-BE61-45D7-BFB0-C34853EF6E1D}" type="datetime1">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3EAAF-FE0F-4D39-B78B-C3F635B4B1C7}"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8929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3424D-8554-4136-9495-7FBD4BE6EF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3ECBD7-1237-4CE2-AABC-DE64B52219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2945FE-3880-450A-A3EB-4A7E3CA81E93}"/>
              </a:ext>
            </a:extLst>
          </p:cNvPr>
          <p:cNvSpPr>
            <a:spLocks noGrp="1"/>
          </p:cNvSpPr>
          <p:nvPr>
            <p:ph type="dt" sz="half" idx="10"/>
          </p:nvPr>
        </p:nvSpPr>
        <p:spPr/>
        <p:txBody>
          <a:bodyPr/>
          <a:lstStyle/>
          <a:p>
            <a:fld id="{347E15B4-13AD-463D-85DB-48C8CFA30748}" type="datetime1">
              <a:rPr lang="en-US" smtClean="0"/>
              <a:t>6/28/2023</a:t>
            </a:fld>
            <a:endParaRPr lang="en-US"/>
          </a:p>
        </p:txBody>
      </p:sp>
      <p:sp>
        <p:nvSpPr>
          <p:cNvPr id="5" name="Footer Placeholder 4">
            <a:extLst>
              <a:ext uri="{FF2B5EF4-FFF2-40B4-BE49-F238E27FC236}">
                <a16:creationId xmlns:a16="http://schemas.microsoft.com/office/drawing/2014/main" id="{8333FF3C-09A3-436D-B180-B1AF2D5BEA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57211-4BA5-421B-AB99-570B69FA59CA}"/>
              </a:ext>
            </a:extLst>
          </p:cNvPr>
          <p:cNvSpPr>
            <a:spLocks noGrp="1"/>
          </p:cNvSpPr>
          <p:nvPr>
            <p:ph type="sldNum" sz="quarter" idx="12"/>
          </p:nvPr>
        </p:nvSpPr>
        <p:spPr/>
        <p:txBody>
          <a:bodyPr/>
          <a:lstStyle/>
          <a:p>
            <a:fld id="{C9DCF509-50F9-4B4E-A4BC-130ADB820DB3}" type="slidenum">
              <a:rPr lang="en-US" smtClean="0"/>
              <a:t>‹#›</a:t>
            </a:fld>
            <a:endParaRPr lang="en-US"/>
          </a:p>
        </p:txBody>
      </p:sp>
    </p:spTree>
    <p:extLst>
      <p:ext uri="{BB962C8B-B14F-4D97-AF65-F5344CB8AC3E}">
        <p14:creationId xmlns:p14="http://schemas.microsoft.com/office/powerpoint/2010/main" val="696301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ED7DA-87CF-4610-88D7-22D6698544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0D1833-37E7-456B-8900-B4398AFFEDA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24C99F-8F0D-4AB1-BF34-02C333725917}"/>
              </a:ext>
            </a:extLst>
          </p:cNvPr>
          <p:cNvSpPr>
            <a:spLocks noGrp="1"/>
          </p:cNvSpPr>
          <p:nvPr>
            <p:ph type="dt" sz="half" idx="10"/>
          </p:nvPr>
        </p:nvSpPr>
        <p:spPr/>
        <p:txBody>
          <a:bodyPr/>
          <a:lstStyle/>
          <a:p>
            <a:fld id="{09620F28-156C-4AD9-A01B-52131206FDF2}" type="datetime1">
              <a:rPr lang="en-US" smtClean="0"/>
              <a:t>6/28/2023</a:t>
            </a:fld>
            <a:endParaRPr lang="en-US"/>
          </a:p>
        </p:txBody>
      </p:sp>
      <p:sp>
        <p:nvSpPr>
          <p:cNvPr id="5" name="Footer Placeholder 4">
            <a:extLst>
              <a:ext uri="{FF2B5EF4-FFF2-40B4-BE49-F238E27FC236}">
                <a16:creationId xmlns:a16="http://schemas.microsoft.com/office/drawing/2014/main" id="{96F0B541-C842-424D-9914-677A6621B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41F9E-082A-4A4C-A1F7-7D000841AE95}"/>
              </a:ext>
            </a:extLst>
          </p:cNvPr>
          <p:cNvSpPr>
            <a:spLocks noGrp="1"/>
          </p:cNvSpPr>
          <p:nvPr>
            <p:ph type="sldNum" sz="quarter" idx="12"/>
          </p:nvPr>
        </p:nvSpPr>
        <p:spPr/>
        <p:txBody>
          <a:bodyPr/>
          <a:lstStyle/>
          <a:p>
            <a:fld id="{C9DCF509-50F9-4B4E-A4BC-130ADB820DB3}" type="slidenum">
              <a:rPr lang="en-US" smtClean="0"/>
              <a:t>‹#›</a:t>
            </a:fld>
            <a:endParaRPr lang="en-US"/>
          </a:p>
        </p:txBody>
      </p:sp>
    </p:spTree>
    <p:extLst>
      <p:ext uri="{BB962C8B-B14F-4D97-AF65-F5344CB8AC3E}">
        <p14:creationId xmlns:p14="http://schemas.microsoft.com/office/powerpoint/2010/main" val="1579415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AFC55-4DD6-40E6-9DA3-447A999E7E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4B78A0-6FFA-4029-B96A-2E5F70A77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364A9BD-3DE1-42B4-A126-CA9407183F39}"/>
              </a:ext>
            </a:extLst>
          </p:cNvPr>
          <p:cNvSpPr>
            <a:spLocks noGrp="1"/>
          </p:cNvSpPr>
          <p:nvPr>
            <p:ph type="dt" sz="half" idx="10"/>
          </p:nvPr>
        </p:nvSpPr>
        <p:spPr/>
        <p:txBody>
          <a:bodyPr/>
          <a:lstStyle/>
          <a:p>
            <a:fld id="{5E987FF7-BB06-4299-97F4-5959E1FC3BD9}" type="datetime1">
              <a:rPr lang="en-US" smtClean="0"/>
              <a:t>6/28/2023</a:t>
            </a:fld>
            <a:endParaRPr lang="en-US"/>
          </a:p>
        </p:txBody>
      </p:sp>
      <p:sp>
        <p:nvSpPr>
          <p:cNvPr id="5" name="Footer Placeholder 4">
            <a:extLst>
              <a:ext uri="{FF2B5EF4-FFF2-40B4-BE49-F238E27FC236}">
                <a16:creationId xmlns:a16="http://schemas.microsoft.com/office/drawing/2014/main" id="{A8E3BD0E-2554-4242-9846-02033D613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F59C20-12C1-478F-AA8F-210955DD9C83}"/>
              </a:ext>
            </a:extLst>
          </p:cNvPr>
          <p:cNvSpPr>
            <a:spLocks noGrp="1"/>
          </p:cNvSpPr>
          <p:nvPr>
            <p:ph type="sldNum" sz="quarter" idx="12"/>
          </p:nvPr>
        </p:nvSpPr>
        <p:spPr/>
        <p:txBody>
          <a:bodyPr/>
          <a:lstStyle/>
          <a:p>
            <a:fld id="{C9DCF509-50F9-4B4E-A4BC-130ADB820DB3}" type="slidenum">
              <a:rPr lang="en-US" smtClean="0"/>
              <a:t>‹#›</a:t>
            </a:fld>
            <a:endParaRPr lang="en-US"/>
          </a:p>
        </p:txBody>
      </p:sp>
    </p:spTree>
    <p:extLst>
      <p:ext uri="{BB962C8B-B14F-4D97-AF65-F5344CB8AC3E}">
        <p14:creationId xmlns:p14="http://schemas.microsoft.com/office/powerpoint/2010/main" val="3951210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D5B25-FCB6-4DE5-95CA-C819F5B4E2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A337DB-C643-456E-9119-11D8A12E8F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DE7EE9-FEC7-4D95-B799-DF98B323A61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16DE94-84A1-45BA-8032-623819285A41}"/>
              </a:ext>
            </a:extLst>
          </p:cNvPr>
          <p:cNvSpPr>
            <a:spLocks noGrp="1"/>
          </p:cNvSpPr>
          <p:nvPr>
            <p:ph type="dt" sz="half" idx="10"/>
          </p:nvPr>
        </p:nvSpPr>
        <p:spPr/>
        <p:txBody>
          <a:bodyPr/>
          <a:lstStyle/>
          <a:p>
            <a:fld id="{84C4E1DC-D746-455A-875D-BF5EC725040B}" type="datetime1">
              <a:rPr lang="en-US" smtClean="0"/>
              <a:t>6/28/2023</a:t>
            </a:fld>
            <a:endParaRPr lang="en-US"/>
          </a:p>
        </p:txBody>
      </p:sp>
      <p:sp>
        <p:nvSpPr>
          <p:cNvPr id="6" name="Footer Placeholder 5">
            <a:extLst>
              <a:ext uri="{FF2B5EF4-FFF2-40B4-BE49-F238E27FC236}">
                <a16:creationId xmlns:a16="http://schemas.microsoft.com/office/drawing/2014/main" id="{F28E8FED-3821-47A5-8420-E1F4CA2A9C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67FB8D-7A60-4095-8BFB-8E0F21A923C1}"/>
              </a:ext>
            </a:extLst>
          </p:cNvPr>
          <p:cNvSpPr>
            <a:spLocks noGrp="1"/>
          </p:cNvSpPr>
          <p:nvPr>
            <p:ph type="sldNum" sz="quarter" idx="12"/>
          </p:nvPr>
        </p:nvSpPr>
        <p:spPr/>
        <p:txBody>
          <a:bodyPr/>
          <a:lstStyle/>
          <a:p>
            <a:fld id="{C9DCF509-50F9-4B4E-A4BC-130ADB820DB3}" type="slidenum">
              <a:rPr lang="en-US" smtClean="0"/>
              <a:t>‹#›</a:t>
            </a:fld>
            <a:endParaRPr lang="en-US"/>
          </a:p>
        </p:txBody>
      </p:sp>
    </p:spTree>
    <p:extLst>
      <p:ext uri="{BB962C8B-B14F-4D97-AF65-F5344CB8AC3E}">
        <p14:creationId xmlns:p14="http://schemas.microsoft.com/office/powerpoint/2010/main" val="1179875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04EEC-7171-42F9-A47B-B1B96FB6D3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3E8D35-6811-4C96-89C1-FE575E61C1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DCDD334-6000-49F8-BD79-8A4F859B775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764163-D53E-4671-AF1B-BF1ED36E6C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5834F2A-B758-4F50-A863-A30E91F7FB4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77BA32-09F1-4440-9968-CAFBA5F42035}"/>
              </a:ext>
            </a:extLst>
          </p:cNvPr>
          <p:cNvSpPr>
            <a:spLocks noGrp="1"/>
          </p:cNvSpPr>
          <p:nvPr>
            <p:ph type="dt" sz="half" idx="10"/>
          </p:nvPr>
        </p:nvSpPr>
        <p:spPr/>
        <p:txBody>
          <a:bodyPr/>
          <a:lstStyle/>
          <a:p>
            <a:fld id="{1979BAB9-33C8-47F1-930E-7FA49A4A57C3}" type="datetime1">
              <a:rPr lang="en-US" smtClean="0"/>
              <a:t>6/28/2023</a:t>
            </a:fld>
            <a:endParaRPr lang="en-US"/>
          </a:p>
        </p:txBody>
      </p:sp>
      <p:sp>
        <p:nvSpPr>
          <p:cNvPr id="8" name="Footer Placeholder 7">
            <a:extLst>
              <a:ext uri="{FF2B5EF4-FFF2-40B4-BE49-F238E27FC236}">
                <a16:creationId xmlns:a16="http://schemas.microsoft.com/office/drawing/2014/main" id="{F8BE8A04-52EA-4CE3-86E5-03D91B5C6F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FA6D65-B0E9-44B8-B24D-EA17CFAEE2D0}"/>
              </a:ext>
            </a:extLst>
          </p:cNvPr>
          <p:cNvSpPr>
            <a:spLocks noGrp="1"/>
          </p:cNvSpPr>
          <p:nvPr>
            <p:ph type="sldNum" sz="quarter" idx="12"/>
          </p:nvPr>
        </p:nvSpPr>
        <p:spPr/>
        <p:txBody>
          <a:bodyPr/>
          <a:lstStyle/>
          <a:p>
            <a:fld id="{C9DCF509-50F9-4B4E-A4BC-130ADB820DB3}" type="slidenum">
              <a:rPr lang="en-US" smtClean="0"/>
              <a:t>‹#›</a:t>
            </a:fld>
            <a:endParaRPr lang="en-US"/>
          </a:p>
        </p:txBody>
      </p:sp>
    </p:spTree>
    <p:extLst>
      <p:ext uri="{BB962C8B-B14F-4D97-AF65-F5344CB8AC3E}">
        <p14:creationId xmlns:p14="http://schemas.microsoft.com/office/powerpoint/2010/main" val="2003533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39965-26D6-49DC-AC14-4BBE538054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4E422D-99FD-4DDC-9D5B-A02CDCAA4BDB}"/>
              </a:ext>
            </a:extLst>
          </p:cNvPr>
          <p:cNvSpPr>
            <a:spLocks noGrp="1"/>
          </p:cNvSpPr>
          <p:nvPr>
            <p:ph type="dt" sz="half" idx="10"/>
          </p:nvPr>
        </p:nvSpPr>
        <p:spPr/>
        <p:txBody>
          <a:bodyPr/>
          <a:lstStyle/>
          <a:p>
            <a:fld id="{103476E8-0AD5-4AD0-B10D-8626D4C497C0}" type="datetime1">
              <a:rPr lang="en-US" smtClean="0"/>
              <a:t>6/28/2023</a:t>
            </a:fld>
            <a:endParaRPr lang="en-US"/>
          </a:p>
        </p:txBody>
      </p:sp>
      <p:sp>
        <p:nvSpPr>
          <p:cNvPr id="4" name="Footer Placeholder 3">
            <a:extLst>
              <a:ext uri="{FF2B5EF4-FFF2-40B4-BE49-F238E27FC236}">
                <a16:creationId xmlns:a16="http://schemas.microsoft.com/office/drawing/2014/main" id="{1D16FE61-ED11-4192-BE14-8DF45AB528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FD7453-7581-46CC-80F5-CB7738AC9478}"/>
              </a:ext>
            </a:extLst>
          </p:cNvPr>
          <p:cNvSpPr>
            <a:spLocks noGrp="1"/>
          </p:cNvSpPr>
          <p:nvPr>
            <p:ph type="sldNum" sz="quarter" idx="12"/>
          </p:nvPr>
        </p:nvSpPr>
        <p:spPr/>
        <p:txBody>
          <a:bodyPr/>
          <a:lstStyle/>
          <a:p>
            <a:fld id="{C9DCF509-50F9-4B4E-A4BC-130ADB820DB3}" type="slidenum">
              <a:rPr lang="en-US" smtClean="0"/>
              <a:t>‹#›</a:t>
            </a:fld>
            <a:endParaRPr lang="en-US"/>
          </a:p>
        </p:txBody>
      </p:sp>
    </p:spTree>
    <p:extLst>
      <p:ext uri="{BB962C8B-B14F-4D97-AF65-F5344CB8AC3E}">
        <p14:creationId xmlns:p14="http://schemas.microsoft.com/office/powerpoint/2010/main" val="1200851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6C2CE4-34DA-4145-8C09-91AD60BFE6B8}"/>
              </a:ext>
            </a:extLst>
          </p:cNvPr>
          <p:cNvSpPr>
            <a:spLocks noGrp="1"/>
          </p:cNvSpPr>
          <p:nvPr>
            <p:ph type="dt" sz="half" idx="10"/>
          </p:nvPr>
        </p:nvSpPr>
        <p:spPr/>
        <p:txBody>
          <a:bodyPr/>
          <a:lstStyle/>
          <a:p>
            <a:fld id="{FA5A07D9-F917-4077-AC8B-A6195472FD88}" type="datetime1">
              <a:rPr lang="en-US" smtClean="0"/>
              <a:t>6/28/2023</a:t>
            </a:fld>
            <a:endParaRPr lang="en-US"/>
          </a:p>
        </p:txBody>
      </p:sp>
      <p:sp>
        <p:nvSpPr>
          <p:cNvPr id="3" name="Footer Placeholder 2">
            <a:extLst>
              <a:ext uri="{FF2B5EF4-FFF2-40B4-BE49-F238E27FC236}">
                <a16:creationId xmlns:a16="http://schemas.microsoft.com/office/drawing/2014/main" id="{4F616D31-024C-4C62-B0C3-461004F610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55226B-EC92-4470-84DE-47F08D74785A}"/>
              </a:ext>
            </a:extLst>
          </p:cNvPr>
          <p:cNvSpPr>
            <a:spLocks noGrp="1"/>
          </p:cNvSpPr>
          <p:nvPr>
            <p:ph type="sldNum" sz="quarter" idx="12"/>
          </p:nvPr>
        </p:nvSpPr>
        <p:spPr/>
        <p:txBody>
          <a:bodyPr/>
          <a:lstStyle/>
          <a:p>
            <a:fld id="{C9DCF509-50F9-4B4E-A4BC-130ADB820DB3}" type="slidenum">
              <a:rPr lang="en-US" smtClean="0"/>
              <a:t>‹#›</a:t>
            </a:fld>
            <a:endParaRPr lang="en-US"/>
          </a:p>
        </p:txBody>
      </p:sp>
    </p:spTree>
    <p:extLst>
      <p:ext uri="{BB962C8B-B14F-4D97-AF65-F5344CB8AC3E}">
        <p14:creationId xmlns:p14="http://schemas.microsoft.com/office/powerpoint/2010/main" val="1972461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a16="http://schemas.microsoft.com/office/drawing/2014/main" id="{F4EEAD26-7678-4603-A078-8AF4A4712AEA}"/>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B542D8BC-202C-43BE-964C-492E0D496FD5}"/>
              </a:ext>
            </a:extLst>
          </p:cNvPr>
          <p:cNvSpPr>
            <a:spLocks noGrp="1"/>
          </p:cNvSpPr>
          <p:nvPr>
            <p:ph type="dt" sz="half" idx="10"/>
          </p:nvPr>
        </p:nvSpPr>
        <p:spPr/>
        <p:txBody>
          <a:bodyPr/>
          <a:lstStyle/>
          <a:p>
            <a:fld id="{1C4C4154-52A4-48D2-AAF4-8C56377929C5}" type="datetime1">
              <a:rPr lang="en-US" smtClean="0"/>
              <a:t>6/28/2023</a:t>
            </a:fld>
            <a:endParaRPr lang="en-US"/>
          </a:p>
        </p:txBody>
      </p:sp>
      <p:sp>
        <p:nvSpPr>
          <p:cNvPr id="9" name="Footer Placeholder 8">
            <a:extLst>
              <a:ext uri="{FF2B5EF4-FFF2-40B4-BE49-F238E27FC236}">
                <a16:creationId xmlns:a16="http://schemas.microsoft.com/office/drawing/2014/main" id="{65413153-3FC0-45D9-B906-945E95290869}"/>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C918824-D6F6-4306-86AE-EDE1A8FE32A6}"/>
              </a:ext>
            </a:extLst>
          </p:cNvPr>
          <p:cNvSpPr>
            <a:spLocks noGrp="1"/>
          </p:cNvSpPr>
          <p:nvPr>
            <p:ph type="sldNum" sz="quarter" idx="12"/>
          </p:nvPr>
        </p:nvSpPr>
        <p:spPr>
          <a:xfrm flipV="1">
            <a:off x="480060" y="5563672"/>
            <a:ext cx="811019" cy="450760"/>
          </a:xfrm>
        </p:spPr>
        <p:txBody>
          <a:bodyPr/>
          <a:lstStyle>
            <a:lvl1pPr algn="ctr">
              <a:defRPr/>
            </a:lvl1pPr>
          </a:lstStyle>
          <a:p>
            <a:fld id="{5B93EAAF-FE0F-4D39-B78B-C3F635B4B1C7}" type="slidenum">
              <a:rPr lang="en-US" smtClean="0"/>
              <a:pPr/>
              <a:t>‹#›</a:t>
            </a:fld>
            <a:endParaRPr lang="en-US"/>
          </a:p>
        </p:txBody>
      </p:sp>
    </p:spTree>
    <p:extLst>
      <p:ext uri="{BB962C8B-B14F-4D97-AF65-F5344CB8AC3E}">
        <p14:creationId xmlns:p14="http://schemas.microsoft.com/office/powerpoint/2010/main" val="2933921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0F932-97ED-4652-920B-025B1D355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EE96D3-7B0A-47E3-B5ED-818C8C0325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440030-0481-43C6-A501-8E39C90404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419897-80F1-4D3A-81B7-47D2FB10109A}"/>
              </a:ext>
            </a:extLst>
          </p:cNvPr>
          <p:cNvSpPr>
            <a:spLocks noGrp="1"/>
          </p:cNvSpPr>
          <p:nvPr>
            <p:ph type="dt" sz="half" idx="10"/>
          </p:nvPr>
        </p:nvSpPr>
        <p:spPr/>
        <p:txBody>
          <a:bodyPr/>
          <a:lstStyle/>
          <a:p>
            <a:fld id="{FBC525E3-8824-45E1-AE57-195D3D865DFC}" type="datetime1">
              <a:rPr lang="en-US" smtClean="0"/>
              <a:t>6/28/2023</a:t>
            </a:fld>
            <a:endParaRPr lang="en-US"/>
          </a:p>
        </p:txBody>
      </p:sp>
      <p:sp>
        <p:nvSpPr>
          <p:cNvPr id="6" name="Footer Placeholder 5">
            <a:extLst>
              <a:ext uri="{FF2B5EF4-FFF2-40B4-BE49-F238E27FC236}">
                <a16:creationId xmlns:a16="http://schemas.microsoft.com/office/drawing/2014/main" id="{54EF7BE1-B203-4FD9-B5A4-B9F355181F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3A2399-BA59-4CBB-89D9-27B24BC2B41A}"/>
              </a:ext>
            </a:extLst>
          </p:cNvPr>
          <p:cNvSpPr>
            <a:spLocks noGrp="1"/>
          </p:cNvSpPr>
          <p:nvPr>
            <p:ph type="sldNum" sz="quarter" idx="12"/>
          </p:nvPr>
        </p:nvSpPr>
        <p:spPr/>
        <p:txBody>
          <a:bodyPr/>
          <a:lstStyle/>
          <a:p>
            <a:fld id="{C9DCF509-50F9-4B4E-A4BC-130ADB820DB3}" type="slidenum">
              <a:rPr lang="en-US" smtClean="0"/>
              <a:t>‹#›</a:t>
            </a:fld>
            <a:endParaRPr lang="en-US"/>
          </a:p>
        </p:txBody>
      </p:sp>
    </p:spTree>
    <p:extLst>
      <p:ext uri="{BB962C8B-B14F-4D97-AF65-F5344CB8AC3E}">
        <p14:creationId xmlns:p14="http://schemas.microsoft.com/office/powerpoint/2010/main" val="4261569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D95D2-09B2-4A1E-927D-11A57E6234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C08282-FC34-4BCB-82D9-9CD8DD2DE8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450741-2981-496E-BBA0-761ABFF622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E5CEC1-5A43-4A6A-808A-2AD2D79F78B8}"/>
              </a:ext>
            </a:extLst>
          </p:cNvPr>
          <p:cNvSpPr>
            <a:spLocks noGrp="1"/>
          </p:cNvSpPr>
          <p:nvPr>
            <p:ph type="dt" sz="half" idx="10"/>
          </p:nvPr>
        </p:nvSpPr>
        <p:spPr/>
        <p:txBody>
          <a:bodyPr/>
          <a:lstStyle/>
          <a:p>
            <a:fld id="{F76D2D71-CD52-4F32-8745-820340424590}" type="datetime1">
              <a:rPr lang="en-US" smtClean="0"/>
              <a:t>6/28/2023</a:t>
            </a:fld>
            <a:endParaRPr lang="en-US"/>
          </a:p>
        </p:txBody>
      </p:sp>
      <p:sp>
        <p:nvSpPr>
          <p:cNvPr id="6" name="Footer Placeholder 5">
            <a:extLst>
              <a:ext uri="{FF2B5EF4-FFF2-40B4-BE49-F238E27FC236}">
                <a16:creationId xmlns:a16="http://schemas.microsoft.com/office/drawing/2014/main" id="{F03B95C4-9980-4CC2-8D76-4C6725C9E9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4821A0-F730-4A8A-9855-C55949B6DE18}"/>
              </a:ext>
            </a:extLst>
          </p:cNvPr>
          <p:cNvSpPr>
            <a:spLocks noGrp="1"/>
          </p:cNvSpPr>
          <p:nvPr>
            <p:ph type="sldNum" sz="quarter" idx="12"/>
          </p:nvPr>
        </p:nvSpPr>
        <p:spPr/>
        <p:txBody>
          <a:bodyPr/>
          <a:lstStyle/>
          <a:p>
            <a:fld id="{C9DCF509-50F9-4B4E-A4BC-130ADB820DB3}" type="slidenum">
              <a:rPr lang="en-US" smtClean="0"/>
              <a:t>‹#›</a:t>
            </a:fld>
            <a:endParaRPr lang="en-US"/>
          </a:p>
        </p:txBody>
      </p:sp>
    </p:spTree>
    <p:extLst>
      <p:ext uri="{BB962C8B-B14F-4D97-AF65-F5344CB8AC3E}">
        <p14:creationId xmlns:p14="http://schemas.microsoft.com/office/powerpoint/2010/main" val="1940161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76556-9629-4D56-991B-7F7938E405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2710D8-1D9D-4DC8-9968-2E5F87E799B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8C5345-3B35-482A-A6F8-9C28C6D5D357}"/>
              </a:ext>
            </a:extLst>
          </p:cNvPr>
          <p:cNvSpPr>
            <a:spLocks noGrp="1"/>
          </p:cNvSpPr>
          <p:nvPr>
            <p:ph type="dt" sz="half" idx="10"/>
          </p:nvPr>
        </p:nvSpPr>
        <p:spPr/>
        <p:txBody>
          <a:bodyPr/>
          <a:lstStyle/>
          <a:p>
            <a:fld id="{6EEB4AA6-B850-4555-8AF1-0CF505FFCFA0}" type="datetime1">
              <a:rPr lang="en-US" smtClean="0"/>
              <a:t>6/28/2023</a:t>
            </a:fld>
            <a:endParaRPr lang="en-US"/>
          </a:p>
        </p:txBody>
      </p:sp>
      <p:sp>
        <p:nvSpPr>
          <p:cNvPr id="5" name="Footer Placeholder 4">
            <a:extLst>
              <a:ext uri="{FF2B5EF4-FFF2-40B4-BE49-F238E27FC236}">
                <a16:creationId xmlns:a16="http://schemas.microsoft.com/office/drawing/2014/main" id="{E68AAFC9-CE53-4218-986B-4037B0949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E9FB4-A1A6-4C6D-952D-063A773234E4}"/>
              </a:ext>
            </a:extLst>
          </p:cNvPr>
          <p:cNvSpPr>
            <a:spLocks noGrp="1"/>
          </p:cNvSpPr>
          <p:nvPr>
            <p:ph type="sldNum" sz="quarter" idx="12"/>
          </p:nvPr>
        </p:nvSpPr>
        <p:spPr/>
        <p:txBody>
          <a:bodyPr/>
          <a:lstStyle/>
          <a:p>
            <a:fld id="{C9DCF509-50F9-4B4E-A4BC-130ADB820DB3}" type="slidenum">
              <a:rPr lang="en-US" smtClean="0"/>
              <a:t>‹#›</a:t>
            </a:fld>
            <a:endParaRPr lang="en-US"/>
          </a:p>
        </p:txBody>
      </p:sp>
    </p:spTree>
    <p:extLst>
      <p:ext uri="{BB962C8B-B14F-4D97-AF65-F5344CB8AC3E}">
        <p14:creationId xmlns:p14="http://schemas.microsoft.com/office/powerpoint/2010/main" val="1967295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2FAC48-1C87-4354-AC4C-632B8D6F59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78D96C-E5CD-419B-AF09-A86E7C8AEF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7E59C4-E500-431F-BBD8-3F958860E5AD}"/>
              </a:ext>
            </a:extLst>
          </p:cNvPr>
          <p:cNvSpPr>
            <a:spLocks noGrp="1"/>
          </p:cNvSpPr>
          <p:nvPr>
            <p:ph type="dt" sz="half" idx="10"/>
          </p:nvPr>
        </p:nvSpPr>
        <p:spPr/>
        <p:txBody>
          <a:bodyPr/>
          <a:lstStyle/>
          <a:p>
            <a:fld id="{6BFBD870-996C-4F00-B4BC-BA7D0A77051B}" type="datetime1">
              <a:rPr lang="en-US" smtClean="0"/>
              <a:t>6/28/2023</a:t>
            </a:fld>
            <a:endParaRPr lang="en-US"/>
          </a:p>
        </p:txBody>
      </p:sp>
      <p:sp>
        <p:nvSpPr>
          <p:cNvPr id="5" name="Footer Placeholder 4">
            <a:extLst>
              <a:ext uri="{FF2B5EF4-FFF2-40B4-BE49-F238E27FC236}">
                <a16:creationId xmlns:a16="http://schemas.microsoft.com/office/drawing/2014/main" id="{3FB78AE8-FB1D-4308-A9C5-BD6723F89C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BFDE1-ADD5-4809-8CEF-723103040918}"/>
              </a:ext>
            </a:extLst>
          </p:cNvPr>
          <p:cNvSpPr>
            <a:spLocks noGrp="1"/>
          </p:cNvSpPr>
          <p:nvPr>
            <p:ph type="sldNum" sz="quarter" idx="12"/>
          </p:nvPr>
        </p:nvSpPr>
        <p:spPr/>
        <p:txBody>
          <a:bodyPr/>
          <a:lstStyle/>
          <a:p>
            <a:fld id="{C9DCF509-50F9-4B4E-A4BC-130ADB820DB3}" type="slidenum">
              <a:rPr lang="en-US" smtClean="0"/>
              <a:t>‹#›</a:t>
            </a:fld>
            <a:endParaRPr lang="en-US"/>
          </a:p>
        </p:txBody>
      </p:sp>
    </p:spTree>
    <p:extLst>
      <p:ext uri="{BB962C8B-B14F-4D97-AF65-F5344CB8AC3E}">
        <p14:creationId xmlns:p14="http://schemas.microsoft.com/office/powerpoint/2010/main" val="462386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A0CA1-058C-4C5C-A295-5968DF8188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7F0023-55C5-449E-A5A1-AEDC5CAE8D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00FD72-FBAC-4EEE-8EC7-2AC3F830B76A}"/>
              </a:ext>
            </a:extLst>
          </p:cNvPr>
          <p:cNvSpPr>
            <a:spLocks noGrp="1"/>
          </p:cNvSpPr>
          <p:nvPr>
            <p:ph type="dt" sz="half" idx="10"/>
          </p:nvPr>
        </p:nvSpPr>
        <p:spPr/>
        <p:txBody>
          <a:bodyPr/>
          <a:lstStyle/>
          <a:p>
            <a:fld id="{DE5A08E5-3290-4018-92F1-9013AB1E60A8}" type="datetime1">
              <a:rPr lang="en-US" smtClean="0"/>
              <a:t>6/28/2023</a:t>
            </a:fld>
            <a:endParaRPr lang="en-US"/>
          </a:p>
        </p:txBody>
      </p:sp>
      <p:sp>
        <p:nvSpPr>
          <p:cNvPr id="5" name="Footer Placeholder 4">
            <a:extLst>
              <a:ext uri="{FF2B5EF4-FFF2-40B4-BE49-F238E27FC236}">
                <a16:creationId xmlns:a16="http://schemas.microsoft.com/office/drawing/2014/main" id="{2C50D582-4B63-4692-90E4-F5446CAC7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AF7790-778D-4861-B826-BCA6F3AD1E08}"/>
              </a:ext>
            </a:extLst>
          </p:cNvPr>
          <p:cNvSpPr>
            <a:spLocks noGrp="1"/>
          </p:cNvSpPr>
          <p:nvPr>
            <p:ph type="sldNum" sz="quarter" idx="12"/>
          </p:nvPr>
        </p:nvSpPr>
        <p:spPr/>
        <p:txBody>
          <a:bodyPr/>
          <a:lstStyle/>
          <a:p>
            <a:fld id="{F71BBAD6-41D3-4E87-A327-B714E03FC394}" type="slidenum">
              <a:rPr lang="en-US" smtClean="0"/>
              <a:t>‹#›</a:t>
            </a:fld>
            <a:endParaRPr lang="en-US"/>
          </a:p>
        </p:txBody>
      </p:sp>
    </p:spTree>
    <p:extLst>
      <p:ext uri="{BB962C8B-B14F-4D97-AF65-F5344CB8AC3E}">
        <p14:creationId xmlns:p14="http://schemas.microsoft.com/office/powerpoint/2010/main" val="36458252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5F675-964B-4647-A364-11E2C4FB34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A54B83-1BAE-4F05-B1A7-5484F15D945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2F7D1-568F-4129-BEEA-9C7863F94A89}"/>
              </a:ext>
            </a:extLst>
          </p:cNvPr>
          <p:cNvSpPr>
            <a:spLocks noGrp="1"/>
          </p:cNvSpPr>
          <p:nvPr>
            <p:ph type="dt" sz="half" idx="10"/>
          </p:nvPr>
        </p:nvSpPr>
        <p:spPr/>
        <p:txBody>
          <a:bodyPr/>
          <a:lstStyle/>
          <a:p>
            <a:fld id="{B4883209-1A3A-492B-A8E2-F090F407C220}" type="datetime1">
              <a:rPr lang="en-US" smtClean="0"/>
              <a:t>6/28/2023</a:t>
            </a:fld>
            <a:endParaRPr lang="en-US"/>
          </a:p>
        </p:txBody>
      </p:sp>
      <p:sp>
        <p:nvSpPr>
          <p:cNvPr id="5" name="Footer Placeholder 4">
            <a:extLst>
              <a:ext uri="{FF2B5EF4-FFF2-40B4-BE49-F238E27FC236}">
                <a16:creationId xmlns:a16="http://schemas.microsoft.com/office/drawing/2014/main" id="{FFC056EA-3A5C-4063-B482-0F146ABE91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79C7E1-7316-4F92-A59B-502EB405FC82}"/>
              </a:ext>
            </a:extLst>
          </p:cNvPr>
          <p:cNvSpPr>
            <a:spLocks noGrp="1"/>
          </p:cNvSpPr>
          <p:nvPr>
            <p:ph type="sldNum" sz="quarter" idx="12"/>
          </p:nvPr>
        </p:nvSpPr>
        <p:spPr/>
        <p:txBody>
          <a:bodyPr/>
          <a:lstStyle/>
          <a:p>
            <a:fld id="{F71BBAD6-41D3-4E87-A327-B714E03FC394}" type="slidenum">
              <a:rPr lang="en-US" smtClean="0"/>
              <a:t>‹#›</a:t>
            </a:fld>
            <a:endParaRPr lang="en-US"/>
          </a:p>
        </p:txBody>
      </p:sp>
    </p:spTree>
    <p:extLst>
      <p:ext uri="{BB962C8B-B14F-4D97-AF65-F5344CB8AC3E}">
        <p14:creationId xmlns:p14="http://schemas.microsoft.com/office/powerpoint/2010/main" val="3207600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2DA1-E603-437D-909F-ACBFC38789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1551D6-0C22-448D-A42E-FDCF2B7828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D368EC-21AE-495B-9E61-CF23CC77E5D7}"/>
              </a:ext>
            </a:extLst>
          </p:cNvPr>
          <p:cNvSpPr>
            <a:spLocks noGrp="1"/>
          </p:cNvSpPr>
          <p:nvPr>
            <p:ph type="dt" sz="half" idx="10"/>
          </p:nvPr>
        </p:nvSpPr>
        <p:spPr/>
        <p:txBody>
          <a:bodyPr/>
          <a:lstStyle/>
          <a:p>
            <a:fld id="{9164BB05-8131-43F7-9D8F-81BB2B88AE8E}" type="datetime1">
              <a:rPr lang="en-US" smtClean="0"/>
              <a:t>6/28/2023</a:t>
            </a:fld>
            <a:endParaRPr lang="en-US"/>
          </a:p>
        </p:txBody>
      </p:sp>
      <p:sp>
        <p:nvSpPr>
          <p:cNvPr id="5" name="Footer Placeholder 4">
            <a:extLst>
              <a:ext uri="{FF2B5EF4-FFF2-40B4-BE49-F238E27FC236}">
                <a16:creationId xmlns:a16="http://schemas.microsoft.com/office/drawing/2014/main" id="{E11123B9-5059-435C-8B75-BDB09AD56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78636-F5EC-4EEB-852D-C445CB43BDE4}"/>
              </a:ext>
            </a:extLst>
          </p:cNvPr>
          <p:cNvSpPr>
            <a:spLocks noGrp="1"/>
          </p:cNvSpPr>
          <p:nvPr>
            <p:ph type="sldNum" sz="quarter" idx="12"/>
          </p:nvPr>
        </p:nvSpPr>
        <p:spPr/>
        <p:txBody>
          <a:bodyPr/>
          <a:lstStyle/>
          <a:p>
            <a:fld id="{F71BBAD6-41D3-4E87-A327-B714E03FC394}" type="slidenum">
              <a:rPr lang="en-US" smtClean="0"/>
              <a:t>‹#›</a:t>
            </a:fld>
            <a:endParaRPr lang="en-US"/>
          </a:p>
        </p:txBody>
      </p:sp>
    </p:spTree>
    <p:extLst>
      <p:ext uri="{BB962C8B-B14F-4D97-AF65-F5344CB8AC3E}">
        <p14:creationId xmlns:p14="http://schemas.microsoft.com/office/powerpoint/2010/main" val="2009941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D15D9-E95D-474C-ABCC-0BDC5EF8B0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96F139-7557-494F-99BF-641D8B10175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73A0A8-8569-41C0-99E1-32C86B82033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0FF00-1BFB-4848-86F1-CEFA684261F3}"/>
              </a:ext>
            </a:extLst>
          </p:cNvPr>
          <p:cNvSpPr>
            <a:spLocks noGrp="1"/>
          </p:cNvSpPr>
          <p:nvPr>
            <p:ph type="dt" sz="half" idx="10"/>
          </p:nvPr>
        </p:nvSpPr>
        <p:spPr/>
        <p:txBody>
          <a:bodyPr/>
          <a:lstStyle/>
          <a:p>
            <a:fld id="{8B640446-DF6B-4154-9C23-5AB24E064522}" type="datetime1">
              <a:rPr lang="en-US" smtClean="0"/>
              <a:t>6/28/2023</a:t>
            </a:fld>
            <a:endParaRPr lang="en-US"/>
          </a:p>
        </p:txBody>
      </p:sp>
      <p:sp>
        <p:nvSpPr>
          <p:cNvPr id="6" name="Footer Placeholder 5">
            <a:extLst>
              <a:ext uri="{FF2B5EF4-FFF2-40B4-BE49-F238E27FC236}">
                <a16:creationId xmlns:a16="http://schemas.microsoft.com/office/drawing/2014/main" id="{5F9B9710-0071-4579-A769-818416A582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CD810E-B0A7-4725-BF27-D86A043A6609}"/>
              </a:ext>
            </a:extLst>
          </p:cNvPr>
          <p:cNvSpPr>
            <a:spLocks noGrp="1"/>
          </p:cNvSpPr>
          <p:nvPr>
            <p:ph type="sldNum" sz="quarter" idx="12"/>
          </p:nvPr>
        </p:nvSpPr>
        <p:spPr/>
        <p:txBody>
          <a:bodyPr/>
          <a:lstStyle/>
          <a:p>
            <a:fld id="{F71BBAD6-41D3-4E87-A327-B714E03FC394}" type="slidenum">
              <a:rPr lang="en-US" smtClean="0"/>
              <a:t>‹#›</a:t>
            </a:fld>
            <a:endParaRPr lang="en-US"/>
          </a:p>
        </p:txBody>
      </p:sp>
    </p:spTree>
    <p:extLst>
      <p:ext uri="{BB962C8B-B14F-4D97-AF65-F5344CB8AC3E}">
        <p14:creationId xmlns:p14="http://schemas.microsoft.com/office/powerpoint/2010/main" val="1600468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E8005-A1CD-495C-99F5-A80669FD6D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9213C8-49B6-4363-8877-846ED0FF78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9B09C38-64A9-46D4-A846-D1140F324B7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57B0C0-4344-415F-AF7F-C07FA8E7A7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9B76DAE-7C6A-41B1-83DA-CE6CEA7EE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1841BB-EC15-4610-BD05-6FCEC4DE8317}"/>
              </a:ext>
            </a:extLst>
          </p:cNvPr>
          <p:cNvSpPr>
            <a:spLocks noGrp="1"/>
          </p:cNvSpPr>
          <p:nvPr>
            <p:ph type="dt" sz="half" idx="10"/>
          </p:nvPr>
        </p:nvSpPr>
        <p:spPr/>
        <p:txBody>
          <a:bodyPr/>
          <a:lstStyle/>
          <a:p>
            <a:fld id="{622A0932-AEF8-4708-86F1-CDCE82839C9F}" type="datetime1">
              <a:rPr lang="en-US" smtClean="0"/>
              <a:t>6/28/2023</a:t>
            </a:fld>
            <a:endParaRPr lang="en-US"/>
          </a:p>
        </p:txBody>
      </p:sp>
      <p:sp>
        <p:nvSpPr>
          <p:cNvPr id="8" name="Footer Placeholder 7">
            <a:extLst>
              <a:ext uri="{FF2B5EF4-FFF2-40B4-BE49-F238E27FC236}">
                <a16:creationId xmlns:a16="http://schemas.microsoft.com/office/drawing/2014/main" id="{736D0144-27FE-4E21-832A-78530254E7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B1599A-C595-45D5-BBAB-360118F796E4}"/>
              </a:ext>
            </a:extLst>
          </p:cNvPr>
          <p:cNvSpPr>
            <a:spLocks noGrp="1"/>
          </p:cNvSpPr>
          <p:nvPr>
            <p:ph type="sldNum" sz="quarter" idx="12"/>
          </p:nvPr>
        </p:nvSpPr>
        <p:spPr/>
        <p:txBody>
          <a:bodyPr/>
          <a:lstStyle/>
          <a:p>
            <a:fld id="{F71BBAD6-41D3-4E87-A327-B714E03FC394}" type="slidenum">
              <a:rPr lang="en-US" smtClean="0"/>
              <a:t>‹#›</a:t>
            </a:fld>
            <a:endParaRPr lang="en-US"/>
          </a:p>
        </p:txBody>
      </p:sp>
    </p:spTree>
    <p:extLst>
      <p:ext uri="{BB962C8B-B14F-4D97-AF65-F5344CB8AC3E}">
        <p14:creationId xmlns:p14="http://schemas.microsoft.com/office/powerpoint/2010/main" val="27630883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8706-CAA6-454D-AA15-E21FA6BD06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A6F74F-D1AA-46AB-B7F3-EF75D5D523E0}"/>
              </a:ext>
            </a:extLst>
          </p:cNvPr>
          <p:cNvSpPr>
            <a:spLocks noGrp="1"/>
          </p:cNvSpPr>
          <p:nvPr>
            <p:ph type="dt" sz="half" idx="10"/>
          </p:nvPr>
        </p:nvSpPr>
        <p:spPr/>
        <p:txBody>
          <a:bodyPr/>
          <a:lstStyle/>
          <a:p>
            <a:fld id="{540792C7-8690-4FF8-B368-2A00D3950154}" type="datetime1">
              <a:rPr lang="en-US" smtClean="0"/>
              <a:t>6/28/2023</a:t>
            </a:fld>
            <a:endParaRPr lang="en-US"/>
          </a:p>
        </p:txBody>
      </p:sp>
      <p:sp>
        <p:nvSpPr>
          <p:cNvPr id="4" name="Footer Placeholder 3">
            <a:extLst>
              <a:ext uri="{FF2B5EF4-FFF2-40B4-BE49-F238E27FC236}">
                <a16:creationId xmlns:a16="http://schemas.microsoft.com/office/drawing/2014/main" id="{90BBA618-3E3A-4FE7-B188-8C021C5E8B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2711EC-5A64-46AC-BEA5-4931B6A46475}"/>
              </a:ext>
            </a:extLst>
          </p:cNvPr>
          <p:cNvSpPr>
            <a:spLocks noGrp="1"/>
          </p:cNvSpPr>
          <p:nvPr>
            <p:ph type="sldNum" sz="quarter" idx="12"/>
          </p:nvPr>
        </p:nvSpPr>
        <p:spPr/>
        <p:txBody>
          <a:bodyPr/>
          <a:lstStyle/>
          <a:p>
            <a:fld id="{F71BBAD6-41D3-4E87-A327-B714E03FC394}" type="slidenum">
              <a:rPr lang="en-US" smtClean="0"/>
              <a:t>‹#›</a:t>
            </a:fld>
            <a:endParaRPr lang="en-US"/>
          </a:p>
        </p:txBody>
      </p:sp>
    </p:spTree>
    <p:extLst>
      <p:ext uri="{BB962C8B-B14F-4D97-AF65-F5344CB8AC3E}">
        <p14:creationId xmlns:p14="http://schemas.microsoft.com/office/powerpoint/2010/main" val="4253511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5BA1D-CD04-4BB5-82C9-B43D33CAC2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F10598-F470-4329-AFF7-8B9B2F3B8F2D}"/>
              </a:ext>
            </a:extLst>
          </p:cNvPr>
          <p:cNvSpPr>
            <a:spLocks noGrp="1"/>
          </p:cNvSpPr>
          <p:nvPr>
            <p:ph type="dt" sz="half" idx="10"/>
          </p:nvPr>
        </p:nvSpPr>
        <p:spPr/>
        <p:txBody>
          <a:bodyPr/>
          <a:lstStyle/>
          <a:p>
            <a:fld id="{79CCFCE6-D577-4E9C-A3C6-066CD36EA6EE}" type="datetime1">
              <a:rPr lang="en-US" smtClean="0"/>
              <a:t>6/28/2023</a:t>
            </a:fld>
            <a:endParaRPr lang="en-US"/>
          </a:p>
        </p:txBody>
      </p:sp>
      <p:sp>
        <p:nvSpPr>
          <p:cNvPr id="4" name="Footer Placeholder 3">
            <a:extLst>
              <a:ext uri="{FF2B5EF4-FFF2-40B4-BE49-F238E27FC236}">
                <a16:creationId xmlns:a16="http://schemas.microsoft.com/office/drawing/2014/main" id="{33B65BA7-457C-4BEC-9CA1-2478232690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0D0151-6A43-4F44-824E-9F0331A01677}"/>
              </a:ext>
            </a:extLst>
          </p:cNvPr>
          <p:cNvSpPr>
            <a:spLocks noGrp="1"/>
          </p:cNvSpPr>
          <p:nvPr>
            <p:ph type="sldNum" sz="quarter" idx="12"/>
          </p:nvPr>
        </p:nvSpPr>
        <p:spPr/>
        <p:txBody>
          <a:bodyPr/>
          <a:lstStyle/>
          <a:p>
            <a:fld id="{5B93EAAF-FE0F-4D39-B78B-C3F635B4B1C7}" type="slidenum">
              <a:rPr lang="en-US" smtClean="0"/>
              <a:t>‹#›</a:t>
            </a:fld>
            <a:endParaRPr lang="en-US"/>
          </a:p>
        </p:txBody>
      </p:sp>
    </p:spTree>
    <p:extLst>
      <p:ext uri="{BB962C8B-B14F-4D97-AF65-F5344CB8AC3E}">
        <p14:creationId xmlns:p14="http://schemas.microsoft.com/office/powerpoint/2010/main" val="29056988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6C629E-9C69-44ED-B089-699E6C886F67}"/>
              </a:ext>
            </a:extLst>
          </p:cNvPr>
          <p:cNvSpPr>
            <a:spLocks noGrp="1"/>
          </p:cNvSpPr>
          <p:nvPr>
            <p:ph type="dt" sz="half" idx="10"/>
          </p:nvPr>
        </p:nvSpPr>
        <p:spPr/>
        <p:txBody>
          <a:bodyPr/>
          <a:lstStyle/>
          <a:p>
            <a:fld id="{BAF8B003-E826-447C-80A7-4C3343AED15C}" type="datetime1">
              <a:rPr lang="en-US" smtClean="0"/>
              <a:t>6/28/2023</a:t>
            </a:fld>
            <a:endParaRPr lang="en-US"/>
          </a:p>
        </p:txBody>
      </p:sp>
      <p:sp>
        <p:nvSpPr>
          <p:cNvPr id="3" name="Footer Placeholder 2">
            <a:extLst>
              <a:ext uri="{FF2B5EF4-FFF2-40B4-BE49-F238E27FC236}">
                <a16:creationId xmlns:a16="http://schemas.microsoft.com/office/drawing/2014/main" id="{F98B7077-2284-4CB7-87DE-FE05DB3D54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F503CA-3EB4-4D84-99E8-9AE806B3A543}"/>
              </a:ext>
            </a:extLst>
          </p:cNvPr>
          <p:cNvSpPr>
            <a:spLocks noGrp="1"/>
          </p:cNvSpPr>
          <p:nvPr>
            <p:ph type="sldNum" sz="quarter" idx="12"/>
          </p:nvPr>
        </p:nvSpPr>
        <p:spPr/>
        <p:txBody>
          <a:bodyPr/>
          <a:lstStyle/>
          <a:p>
            <a:fld id="{F71BBAD6-41D3-4E87-A327-B714E03FC394}" type="slidenum">
              <a:rPr lang="en-US" smtClean="0"/>
              <a:t>‹#›</a:t>
            </a:fld>
            <a:endParaRPr lang="en-US"/>
          </a:p>
        </p:txBody>
      </p:sp>
    </p:spTree>
    <p:extLst>
      <p:ext uri="{BB962C8B-B14F-4D97-AF65-F5344CB8AC3E}">
        <p14:creationId xmlns:p14="http://schemas.microsoft.com/office/powerpoint/2010/main" val="2743725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B4AC2-03C4-4BF7-80F9-01D06757BD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72D68A-02C4-42C8-86C2-359FB99061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E11FE9-A92D-4AAF-9058-770E042AEC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257C0D-38C5-4613-8941-2856E08C2824}"/>
              </a:ext>
            </a:extLst>
          </p:cNvPr>
          <p:cNvSpPr>
            <a:spLocks noGrp="1"/>
          </p:cNvSpPr>
          <p:nvPr>
            <p:ph type="dt" sz="half" idx="10"/>
          </p:nvPr>
        </p:nvSpPr>
        <p:spPr/>
        <p:txBody>
          <a:bodyPr/>
          <a:lstStyle/>
          <a:p>
            <a:fld id="{F4FA65B7-9EE3-42D2-ADD1-4339DFED0AE4}" type="datetime1">
              <a:rPr lang="en-US" smtClean="0"/>
              <a:t>6/28/2023</a:t>
            </a:fld>
            <a:endParaRPr lang="en-US"/>
          </a:p>
        </p:txBody>
      </p:sp>
      <p:sp>
        <p:nvSpPr>
          <p:cNvPr id="6" name="Footer Placeholder 5">
            <a:extLst>
              <a:ext uri="{FF2B5EF4-FFF2-40B4-BE49-F238E27FC236}">
                <a16:creationId xmlns:a16="http://schemas.microsoft.com/office/drawing/2014/main" id="{1253E9AE-7AFB-457D-996B-4157A63486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D8B15E-C414-4B01-94F1-37A4729F1FC4}"/>
              </a:ext>
            </a:extLst>
          </p:cNvPr>
          <p:cNvSpPr>
            <a:spLocks noGrp="1"/>
          </p:cNvSpPr>
          <p:nvPr>
            <p:ph type="sldNum" sz="quarter" idx="12"/>
          </p:nvPr>
        </p:nvSpPr>
        <p:spPr/>
        <p:txBody>
          <a:bodyPr/>
          <a:lstStyle/>
          <a:p>
            <a:fld id="{F71BBAD6-41D3-4E87-A327-B714E03FC394}" type="slidenum">
              <a:rPr lang="en-US" smtClean="0"/>
              <a:t>‹#›</a:t>
            </a:fld>
            <a:endParaRPr lang="en-US"/>
          </a:p>
        </p:txBody>
      </p:sp>
    </p:spTree>
    <p:extLst>
      <p:ext uri="{BB962C8B-B14F-4D97-AF65-F5344CB8AC3E}">
        <p14:creationId xmlns:p14="http://schemas.microsoft.com/office/powerpoint/2010/main" val="26297959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8D6E-B39B-409A-9515-56D0BB5FBC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E8ED2B-B01A-4EB2-AFE4-3D82B5D4D1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CC80C8-3EA8-40CB-A73B-1B2C641576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5EA7D2-EBDF-419F-B5ED-23395AF6D58E}"/>
              </a:ext>
            </a:extLst>
          </p:cNvPr>
          <p:cNvSpPr>
            <a:spLocks noGrp="1"/>
          </p:cNvSpPr>
          <p:nvPr>
            <p:ph type="dt" sz="half" idx="10"/>
          </p:nvPr>
        </p:nvSpPr>
        <p:spPr/>
        <p:txBody>
          <a:bodyPr/>
          <a:lstStyle/>
          <a:p>
            <a:fld id="{A328DFAE-B3C0-4ECF-BA52-89FF3110EE07}" type="datetime1">
              <a:rPr lang="en-US" smtClean="0"/>
              <a:t>6/28/2023</a:t>
            </a:fld>
            <a:endParaRPr lang="en-US"/>
          </a:p>
        </p:txBody>
      </p:sp>
      <p:sp>
        <p:nvSpPr>
          <p:cNvPr id="6" name="Footer Placeholder 5">
            <a:extLst>
              <a:ext uri="{FF2B5EF4-FFF2-40B4-BE49-F238E27FC236}">
                <a16:creationId xmlns:a16="http://schemas.microsoft.com/office/drawing/2014/main" id="{15BAA257-3AF6-4642-938E-29624530E8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FCBB0C-7C3B-44E0-8077-D96BCEC933CC}"/>
              </a:ext>
            </a:extLst>
          </p:cNvPr>
          <p:cNvSpPr>
            <a:spLocks noGrp="1"/>
          </p:cNvSpPr>
          <p:nvPr>
            <p:ph type="sldNum" sz="quarter" idx="12"/>
          </p:nvPr>
        </p:nvSpPr>
        <p:spPr/>
        <p:txBody>
          <a:bodyPr/>
          <a:lstStyle/>
          <a:p>
            <a:fld id="{F71BBAD6-41D3-4E87-A327-B714E03FC394}" type="slidenum">
              <a:rPr lang="en-US" smtClean="0"/>
              <a:t>‹#›</a:t>
            </a:fld>
            <a:endParaRPr lang="en-US"/>
          </a:p>
        </p:txBody>
      </p:sp>
    </p:spTree>
    <p:extLst>
      <p:ext uri="{BB962C8B-B14F-4D97-AF65-F5344CB8AC3E}">
        <p14:creationId xmlns:p14="http://schemas.microsoft.com/office/powerpoint/2010/main" val="31221053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1A854-1943-4BBF-9223-BDD3B8D326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1D3761-B4A5-472E-BEBD-43E9641994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CFAB6-EB48-4190-8E8B-4684AF96D377}"/>
              </a:ext>
            </a:extLst>
          </p:cNvPr>
          <p:cNvSpPr>
            <a:spLocks noGrp="1"/>
          </p:cNvSpPr>
          <p:nvPr>
            <p:ph type="dt" sz="half" idx="10"/>
          </p:nvPr>
        </p:nvSpPr>
        <p:spPr/>
        <p:txBody>
          <a:bodyPr/>
          <a:lstStyle/>
          <a:p>
            <a:fld id="{25E4F0D6-A079-487B-978A-48F3D99E4640}" type="datetime1">
              <a:rPr lang="en-US" smtClean="0"/>
              <a:t>6/28/2023</a:t>
            </a:fld>
            <a:endParaRPr lang="en-US"/>
          </a:p>
        </p:txBody>
      </p:sp>
      <p:sp>
        <p:nvSpPr>
          <p:cNvPr id="5" name="Footer Placeholder 4">
            <a:extLst>
              <a:ext uri="{FF2B5EF4-FFF2-40B4-BE49-F238E27FC236}">
                <a16:creationId xmlns:a16="http://schemas.microsoft.com/office/drawing/2014/main" id="{AE1ADCAE-2259-4CEC-B993-768A1BD8A1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5A191E-8D46-424F-8E4A-62C4F548EF85}"/>
              </a:ext>
            </a:extLst>
          </p:cNvPr>
          <p:cNvSpPr>
            <a:spLocks noGrp="1"/>
          </p:cNvSpPr>
          <p:nvPr>
            <p:ph type="sldNum" sz="quarter" idx="12"/>
          </p:nvPr>
        </p:nvSpPr>
        <p:spPr/>
        <p:txBody>
          <a:bodyPr/>
          <a:lstStyle/>
          <a:p>
            <a:fld id="{F71BBAD6-41D3-4E87-A327-B714E03FC394}" type="slidenum">
              <a:rPr lang="en-US" smtClean="0"/>
              <a:t>‹#›</a:t>
            </a:fld>
            <a:endParaRPr lang="en-US"/>
          </a:p>
        </p:txBody>
      </p:sp>
    </p:spTree>
    <p:extLst>
      <p:ext uri="{BB962C8B-B14F-4D97-AF65-F5344CB8AC3E}">
        <p14:creationId xmlns:p14="http://schemas.microsoft.com/office/powerpoint/2010/main" val="38365559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84301F-5FEE-4D7D-8CB2-4A17F9C5BB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2C3AF6-9496-4037-B0C8-0B30307980F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43C981-D5E9-4388-83A5-6E8B976600E6}"/>
              </a:ext>
            </a:extLst>
          </p:cNvPr>
          <p:cNvSpPr>
            <a:spLocks noGrp="1"/>
          </p:cNvSpPr>
          <p:nvPr>
            <p:ph type="dt" sz="half" idx="10"/>
          </p:nvPr>
        </p:nvSpPr>
        <p:spPr/>
        <p:txBody>
          <a:bodyPr/>
          <a:lstStyle/>
          <a:p>
            <a:fld id="{08CF91E1-0DFE-4CBF-8D47-B7874AECA22E}" type="datetime1">
              <a:rPr lang="en-US" smtClean="0"/>
              <a:t>6/28/2023</a:t>
            </a:fld>
            <a:endParaRPr lang="en-US"/>
          </a:p>
        </p:txBody>
      </p:sp>
      <p:sp>
        <p:nvSpPr>
          <p:cNvPr id="5" name="Footer Placeholder 4">
            <a:extLst>
              <a:ext uri="{FF2B5EF4-FFF2-40B4-BE49-F238E27FC236}">
                <a16:creationId xmlns:a16="http://schemas.microsoft.com/office/drawing/2014/main" id="{5E404937-CE18-4065-AF49-3BBE89F94C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217490-0ADD-499F-820A-B89C2EF6D5A4}"/>
              </a:ext>
            </a:extLst>
          </p:cNvPr>
          <p:cNvSpPr>
            <a:spLocks noGrp="1"/>
          </p:cNvSpPr>
          <p:nvPr>
            <p:ph type="sldNum" sz="quarter" idx="12"/>
          </p:nvPr>
        </p:nvSpPr>
        <p:spPr/>
        <p:txBody>
          <a:bodyPr/>
          <a:lstStyle/>
          <a:p>
            <a:fld id="{F71BBAD6-41D3-4E87-A327-B714E03FC394}" type="slidenum">
              <a:rPr lang="en-US" smtClean="0"/>
              <a:t>‹#›</a:t>
            </a:fld>
            <a:endParaRPr lang="en-US"/>
          </a:p>
        </p:txBody>
      </p:sp>
    </p:spTree>
    <p:extLst>
      <p:ext uri="{BB962C8B-B14F-4D97-AF65-F5344CB8AC3E}">
        <p14:creationId xmlns:p14="http://schemas.microsoft.com/office/powerpoint/2010/main" val="6159528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98717-826D-44DB-8246-94BBF6C713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B2266C-4B8D-40AE-B055-A7AE7A05CE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5E4C48-8D07-44AE-94A6-602B8A983FC0}"/>
              </a:ext>
            </a:extLst>
          </p:cNvPr>
          <p:cNvSpPr>
            <a:spLocks noGrp="1"/>
          </p:cNvSpPr>
          <p:nvPr>
            <p:ph type="dt" sz="half" idx="10"/>
          </p:nvPr>
        </p:nvSpPr>
        <p:spPr/>
        <p:txBody>
          <a:bodyPr/>
          <a:lstStyle/>
          <a:p>
            <a:fld id="{99BEEECE-7A30-4CAC-AF2A-9CBE50111870}" type="datetime1">
              <a:rPr lang="en-US" smtClean="0"/>
              <a:t>6/28/2023</a:t>
            </a:fld>
            <a:endParaRPr lang="en-US"/>
          </a:p>
        </p:txBody>
      </p:sp>
      <p:sp>
        <p:nvSpPr>
          <p:cNvPr id="5" name="Footer Placeholder 4">
            <a:extLst>
              <a:ext uri="{FF2B5EF4-FFF2-40B4-BE49-F238E27FC236}">
                <a16:creationId xmlns:a16="http://schemas.microsoft.com/office/drawing/2014/main" id="{EF8EAE53-5008-4754-8FBE-488782A79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2EE9C7-DFE9-4839-9B63-244387FB6DEB}"/>
              </a:ext>
            </a:extLst>
          </p:cNvPr>
          <p:cNvSpPr>
            <a:spLocks noGrp="1"/>
          </p:cNvSpPr>
          <p:nvPr>
            <p:ph type="sldNum" sz="quarter" idx="12"/>
          </p:nvPr>
        </p:nvSpPr>
        <p:spPr/>
        <p:txBody>
          <a:bodyPr/>
          <a:lstStyle/>
          <a:p>
            <a:fld id="{4D3FED3A-5E5C-488E-9554-763E36EA8B75}" type="slidenum">
              <a:rPr lang="en-US" smtClean="0"/>
              <a:t>‹#›</a:t>
            </a:fld>
            <a:endParaRPr lang="en-US"/>
          </a:p>
        </p:txBody>
      </p:sp>
    </p:spTree>
    <p:extLst>
      <p:ext uri="{BB962C8B-B14F-4D97-AF65-F5344CB8AC3E}">
        <p14:creationId xmlns:p14="http://schemas.microsoft.com/office/powerpoint/2010/main" val="11748925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622BE-6EBA-4DB5-9FE1-E5E639CA33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0D4E6-2B6D-48BD-971B-BF74167756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FE5E07-D92A-45F1-8729-C6613585F1F3}"/>
              </a:ext>
            </a:extLst>
          </p:cNvPr>
          <p:cNvSpPr>
            <a:spLocks noGrp="1"/>
          </p:cNvSpPr>
          <p:nvPr>
            <p:ph type="dt" sz="half" idx="10"/>
          </p:nvPr>
        </p:nvSpPr>
        <p:spPr/>
        <p:txBody>
          <a:bodyPr/>
          <a:lstStyle/>
          <a:p>
            <a:fld id="{7ED0CEF0-93C6-4A3B-A92E-4CB5CA543D37}" type="datetime1">
              <a:rPr lang="en-US" smtClean="0"/>
              <a:t>6/28/2023</a:t>
            </a:fld>
            <a:endParaRPr lang="en-US"/>
          </a:p>
        </p:txBody>
      </p:sp>
      <p:sp>
        <p:nvSpPr>
          <p:cNvPr id="5" name="Footer Placeholder 4">
            <a:extLst>
              <a:ext uri="{FF2B5EF4-FFF2-40B4-BE49-F238E27FC236}">
                <a16:creationId xmlns:a16="http://schemas.microsoft.com/office/drawing/2014/main" id="{CC4370B1-1929-4139-8924-1AA5142A5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45B350-21AB-4B7A-B0D3-9EA5380F4E3B}"/>
              </a:ext>
            </a:extLst>
          </p:cNvPr>
          <p:cNvSpPr>
            <a:spLocks noGrp="1"/>
          </p:cNvSpPr>
          <p:nvPr>
            <p:ph type="sldNum" sz="quarter" idx="12"/>
          </p:nvPr>
        </p:nvSpPr>
        <p:spPr/>
        <p:txBody>
          <a:bodyPr/>
          <a:lstStyle/>
          <a:p>
            <a:fld id="{4D3FED3A-5E5C-488E-9554-763E36EA8B75}" type="slidenum">
              <a:rPr lang="en-US" smtClean="0"/>
              <a:t>‹#›</a:t>
            </a:fld>
            <a:endParaRPr lang="en-US"/>
          </a:p>
        </p:txBody>
      </p:sp>
    </p:spTree>
    <p:extLst>
      <p:ext uri="{BB962C8B-B14F-4D97-AF65-F5344CB8AC3E}">
        <p14:creationId xmlns:p14="http://schemas.microsoft.com/office/powerpoint/2010/main" val="42908687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D3814-2840-4E10-8DDE-70AD1A4490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E65F6F-ED05-43E2-A769-69046FF016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FA5913D-A7C1-4D99-AF23-2AA3ED78E860}"/>
              </a:ext>
            </a:extLst>
          </p:cNvPr>
          <p:cNvSpPr>
            <a:spLocks noGrp="1"/>
          </p:cNvSpPr>
          <p:nvPr>
            <p:ph type="dt" sz="half" idx="10"/>
          </p:nvPr>
        </p:nvSpPr>
        <p:spPr/>
        <p:txBody>
          <a:bodyPr/>
          <a:lstStyle/>
          <a:p>
            <a:fld id="{863B0124-27EA-4C1B-BF53-F8BCAF1E0C83}" type="datetime1">
              <a:rPr lang="en-US" smtClean="0"/>
              <a:t>6/28/2023</a:t>
            </a:fld>
            <a:endParaRPr lang="en-US"/>
          </a:p>
        </p:txBody>
      </p:sp>
      <p:sp>
        <p:nvSpPr>
          <p:cNvPr id="5" name="Footer Placeholder 4">
            <a:extLst>
              <a:ext uri="{FF2B5EF4-FFF2-40B4-BE49-F238E27FC236}">
                <a16:creationId xmlns:a16="http://schemas.microsoft.com/office/drawing/2014/main" id="{51DD2A5A-4E3F-455D-A4E0-F072D44F05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27A67-9FE5-482C-A124-EDAF9B3D7BA7}"/>
              </a:ext>
            </a:extLst>
          </p:cNvPr>
          <p:cNvSpPr>
            <a:spLocks noGrp="1"/>
          </p:cNvSpPr>
          <p:nvPr>
            <p:ph type="sldNum" sz="quarter" idx="12"/>
          </p:nvPr>
        </p:nvSpPr>
        <p:spPr/>
        <p:txBody>
          <a:bodyPr/>
          <a:lstStyle/>
          <a:p>
            <a:fld id="{4D3FED3A-5E5C-488E-9554-763E36EA8B75}" type="slidenum">
              <a:rPr lang="en-US" smtClean="0"/>
              <a:t>‹#›</a:t>
            </a:fld>
            <a:endParaRPr lang="en-US"/>
          </a:p>
        </p:txBody>
      </p:sp>
    </p:spTree>
    <p:extLst>
      <p:ext uri="{BB962C8B-B14F-4D97-AF65-F5344CB8AC3E}">
        <p14:creationId xmlns:p14="http://schemas.microsoft.com/office/powerpoint/2010/main" val="40733521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472E9-01E1-401A-B389-ABFB0AB0EE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56838C-9B26-459C-A5D7-C1B9575A9BF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EA23D0-C73E-4D54-8402-7F2A30D9E90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059C9C-0AC6-43BC-B741-ACF5E9164A48}"/>
              </a:ext>
            </a:extLst>
          </p:cNvPr>
          <p:cNvSpPr>
            <a:spLocks noGrp="1"/>
          </p:cNvSpPr>
          <p:nvPr>
            <p:ph type="dt" sz="half" idx="10"/>
          </p:nvPr>
        </p:nvSpPr>
        <p:spPr/>
        <p:txBody>
          <a:bodyPr/>
          <a:lstStyle/>
          <a:p>
            <a:fld id="{403ABEEF-7261-4CD2-9FE4-B285F11D5B40}" type="datetime1">
              <a:rPr lang="en-US" smtClean="0"/>
              <a:t>6/28/2023</a:t>
            </a:fld>
            <a:endParaRPr lang="en-US"/>
          </a:p>
        </p:txBody>
      </p:sp>
      <p:sp>
        <p:nvSpPr>
          <p:cNvPr id="6" name="Footer Placeholder 5">
            <a:extLst>
              <a:ext uri="{FF2B5EF4-FFF2-40B4-BE49-F238E27FC236}">
                <a16:creationId xmlns:a16="http://schemas.microsoft.com/office/drawing/2014/main" id="{C9823C81-AB63-4C29-9A73-0D5C754140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1FC275-9D15-458A-A128-0986B5286948}"/>
              </a:ext>
            </a:extLst>
          </p:cNvPr>
          <p:cNvSpPr>
            <a:spLocks noGrp="1"/>
          </p:cNvSpPr>
          <p:nvPr>
            <p:ph type="sldNum" sz="quarter" idx="12"/>
          </p:nvPr>
        </p:nvSpPr>
        <p:spPr/>
        <p:txBody>
          <a:bodyPr/>
          <a:lstStyle/>
          <a:p>
            <a:fld id="{4D3FED3A-5E5C-488E-9554-763E36EA8B75}" type="slidenum">
              <a:rPr lang="en-US" smtClean="0"/>
              <a:t>‹#›</a:t>
            </a:fld>
            <a:endParaRPr lang="en-US"/>
          </a:p>
        </p:txBody>
      </p:sp>
    </p:spTree>
    <p:extLst>
      <p:ext uri="{BB962C8B-B14F-4D97-AF65-F5344CB8AC3E}">
        <p14:creationId xmlns:p14="http://schemas.microsoft.com/office/powerpoint/2010/main" val="9095972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A8D99-09E6-4A97-AB29-635BAF32E8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106FE8-AB2F-451A-9430-3A23F50A72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EB69EC-50DF-4E86-96BF-7044C4E8BF8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749E87-0A17-456A-AAF2-0142526DAD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74AF44F-B5A1-4D42-9628-C4AE75C859A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2DFF92-371E-4588-89BF-6C5176AFA512}"/>
              </a:ext>
            </a:extLst>
          </p:cNvPr>
          <p:cNvSpPr>
            <a:spLocks noGrp="1"/>
          </p:cNvSpPr>
          <p:nvPr>
            <p:ph type="dt" sz="half" idx="10"/>
          </p:nvPr>
        </p:nvSpPr>
        <p:spPr/>
        <p:txBody>
          <a:bodyPr/>
          <a:lstStyle/>
          <a:p>
            <a:fld id="{13473EDB-0682-45EB-B53C-DD00452A7349}" type="datetime1">
              <a:rPr lang="en-US" smtClean="0"/>
              <a:t>6/28/2023</a:t>
            </a:fld>
            <a:endParaRPr lang="en-US"/>
          </a:p>
        </p:txBody>
      </p:sp>
      <p:sp>
        <p:nvSpPr>
          <p:cNvPr id="8" name="Footer Placeholder 7">
            <a:extLst>
              <a:ext uri="{FF2B5EF4-FFF2-40B4-BE49-F238E27FC236}">
                <a16:creationId xmlns:a16="http://schemas.microsoft.com/office/drawing/2014/main" id="{51C9794E-1E03-4316-8609-81E848B63D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C9F2D6-C5F5-49AB-95AC-D06FAB68BF58}"/>
              </a:ext>
            </a:extLst>
          </p:cNvPr>
          <p:cNvSpPr>
            <a:spLocks noGrp="1"/>
          </p:cNvSpPr>
          <p:nvPr>
            <p:ph type="sldNum" sz="quarter" idx="12"/>
          </p:nvPr>
        </p:nvSpPr>
        <p:spPr/>
        <p:txBody>
          <a:bodyPr/>
          <a:lstStyle/>
          <a:p>
            <a:fld id="{4D3FED3A-5E5C-488E-9554-763E36EA8B75}" type="slidenum">
              <a:rPr lang="en-US" smtClean="0"/>
              <a:t>‹#›</a:t>
            </a:fld>
            <a:endParaRPr lang="en-US"/>
          </a:p>
        </p:txBody>
      </p:sp>
    </p:spTree>
    <p:extLst>
      <p:ext uri="{BB962C8B-B14F-4D97-AF65-F5344CB8AC3E}">
        <p14:creationId xmlns:p14="http://schemas.microsoft.com/office/powerpoint/2010/main" val="3671852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BE7492-AA49-4892-854A-42D0F3E41556}" type="datetime1">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3EAAF-FE0F-4D39-B78B-C3F635B4B1C7}"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659013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B0C73-A3DF-4710-9D44-2E6D515B9F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E602B4-3168-4849-833C-EC37875110C9}"/>
              </a:ext>
            </a:extLst>
          </p:cNvPr>
          <p:cNvSpPr>
            <a:spLocks noGrp="1"/>
          </p:cNvSpPr>
          <p:nvPr>
            <p:ph type="dt" sz="half" idx="10"/>
          </p:nvPr>
        </p:nvSpPr>
        <p:spPr/>
        <p:txBody>
          <a:bodyPr/>
          <a:lstStyle/>
          <a:p>
            <a:fld id="{508C6F87-F2A8-4E5F-A735-91B9DB847073}" type="datetime1">
              <a:rPr lang="en-US" smtClean="0"/>
              <a:t>6/28/2023</a:t>
            </a:fld>
            <a:endParaRPr lang="en-US"/>
          </a:p>
        </p:txBody>
      </p:sp>
      <p:sp>
        <p:nvSpPr>
          <p:cNvPr id="4" name="Footer Placeholder 3">
            <a:extLst>
              <a:ext uri="{FF2B5EF4-FFF2-40B4-BE49-F238E27FC236}">
                <a16:creationId xmlns:a16="http://schemas.microsoft.com/office/drawing/2014/main" id="{9DF1B035-9E66-4866-8BF8-6EED825DD8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9B5436-BBBC-4AC6-BF23-6941BC171871}"/>
              </a:ext>
            </a:extLst>
          </p:cNvPr>
          <p:cNvSpPr>
            <a:spLocks noGrp="1"/>
          </p:cNvSpPr>
          <p:nvPr>
            <p:ph type="sldNum" sz="quarter" idx="12"/>
          </p:nvPr>
        </p:nvSpPr>
        <p:spPr/>
        <p:txBody>
          <a:bodyPr/>
          <a:lstStyle/>
          <a:p>
            <a:fld id="{4D3FED3A-5E5C-488E-9554-763E36EA8B75}" type="slidenum">
              <a:rPr lang="en-US" smtClean="0"/>
              <a:t>‹#›</a:t>
            </a:fld>
            <a:endParaRPr lang="en-US"/>
          </a:p>
        </p:txBody>
      </p:sp>
    </p:spTree>
    <p:extLst>
      <p:ext uri="{BB962C8B-B14F-4D97-AF65-F5344CB8AC3E}">
        <p14:creationId xmlns:p14="http://schemas.microsoft.com/office/powerpoint/2010/main" val="2082126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3A9969-B51B-4ADB-B715-9CA80316ADBE}"/>
              </a:ext>
            </a:extLst>
          </p:cNvPr>
          <p:cNvSpPr>
            <a:spLocks noGrp="1"/>
          </p:cNvSpPr>
          <p:nvPr>
            <p:ph type="dt" sz="half" idx="10"/>
          </p:nvPr>
        </p:nvSpPr>
        <p:spPr/>
        <p:txBody>
          <a:bodyPr/>
          <a:lstStyle/>
          <a:p>
            <a:fld id="{841676CA-382A-48B8-A461-BB0F31DC4D88}" type="datetime1">
              <a:rPr lang="en-US" smtClean="0"/>
              <a:t>6/28/2023</a:t>
            </a:fld>
            <a:endParaRPr lang="en-US"/>
          </a:p>
        </p:txBody>
      </p:sp>
      <p:sp>
        <p:nvSpPr>
          <p:cNvPr id="3" name="Footer Placeholder 2">
            <a:extLst>
              <a:ext uri="{FF2B5EF4-FFF2-40B4-BE49-F238E27FC236}">
                <a16:creationId xmlns:a16="http://schemas.microsoft.com/office/drawing/2014/main" id="{BB342CAC-BC67-4229-859E-08159D06AA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553BB7-FCB7-4D31-83A0-265E1499E11E}"/>
              </a:ext>
            </a:extLst>
          </p:cNvPr>
          <p:cNvSpPr>
            <a:spLocks noGrp="1"/>
          </p:cNvSpPr>
          <p:nvPr>
            <p:ph type="sldNum" sz="quarter" idx="12"/>
          </p:nvPr>
        </p:nvSpPr>
        <p:spPr/>
        <p:txBody>
          <a:bodyPr/>
          <a:lstStyle/>
          <a:p>
            <a:fld id="{4D3FED3A-5E5C-488E-9554-763E36EA8B75}" type="slidenum">
              <a:rPr lang="en-US" smtClean="0"/>
              <a:t>‹#›</a:t>
            </a:fld>
            <a:endParaRPr lang="en-US"/>
          </a:p>
        </p:txBody>
      </p:sp>
    </p:spTree>
    <p:extLst>
      <p:ext uri="{BB962C8B-B14F-4D97-AF65-F5344CB8AC3E}">
        <p14:creationId xmlns:p14="http://schemas.microsoft.com/office/powerpoint/2010/main" val="4918482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027BA-FB6D-46F6-BD3C-9622DEBCFD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02FE65-8495-4D1E-A519-6392875DB9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91C970-30F2-4BD9-9662-1F3F47AB67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BE68041-D875-47EC-832A-B03C29380911}"/>
              </a:ext>
            </a:extLst>
          </p:cNvPr>
          <p:cNvSpPr>
            <a:spLocks noGrp="1"/>
          </p:cNvSpPr>
          <p:nvPr>
            <p:ph type="dt" sz="half" idx="10"/>
          </p:nvPr>
        </p:nvSpPr>
        <p:spPr/>
        <p:txBody>
          <a:bodyPr/>
          <a:lstStyle/>
          <a:p>
            <a:fld id="{A394B0B7-97D3-4E4E-BE82-F4572B1BB58E}" type="datetime1">
              <a:rPr lang="en-US" smtClean="0"/>
              <a:t>6/28/2023</a:t>
            </a:fld>
            <a:endParaRPr lang="en-US"/>
          </a:p>
        </p:txBody>
      </p:sp>
      <p:sp>
        <p:nvSpPr>
          <p:cNvPr id="6" name="Footer Placeholder 5">
            <a:extLst>
              <a:ext uri="{FF2B5EF4-FFF2-40B4-BE49-F238E27FC236}">
                <a16:creationId xmlns:a16="http://schemas.microsoft.com/office/drawing/2014/main" id="{750E3CE1-4372-44F9-9E07-05014D9D06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3E2BEA-CC23-45A8-8129-354BF9B06FD0}"/>
              </a:ext>
            </a:extLst>
          </p:cNvPr>
          <p:cNvSpPr>
            <a:spLocks noGrp="1"/>
          </p:cNvSpPr>
          <p:nvPr>
            <p:ph type="sldNum" sz="quarter" idx="12"/>
          </p:nvPr>
        </p:nvSpPr>
        <p:spPr/>
        <p:txBody>
          <a:bodyPr/>
          <a:lstStyle/>
          <a:p>
            <a:fld id="{4D3FED3A-5E5C-488E-9554-763E36EA8B75}" type="slidenum">
              <a:rPr lang="en-US" smtClean="0"/>
              <a:t>‹#›</a:t>
            </a:fld>
            <a:endParaRPr lang="en-US"/>
          </a:p>
        </p:txBody>
      </p:sp>
    </p:spTree>
    <p:extLst>
      <p:ext uri="{BB962C8B-B14F-4D97-AF65-F5344CB8AC3E}">
        <p14:creationId xmlns:p14="http://schemas.microsoft.com/office/powerpoint/2010/main" val="9141763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9B78-88AE-4E73-8342-5C2F8987C3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13EDFD-3C20-489C-8BD7-39ED4AB57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CBCD4F-1B8C-433C-BAA3-FAFAD2E51D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D60BDC-220C-4162-ABBD-1143EE012824}"/>
              </a:ext>
            </a:extLst>
          </p:cNvPr>
          <p:cNvSpPr>
            <a:spLocks noGrp="1"/>
          </p:cNvSpPr>
          <p:nvPr>
            <p:ph type="dt" sz="half" idx="10"/>
          </p:nvPr>
        </p:nvSpPr>
        <p:spPr/>
        <p:txBody>
          <a:bodyPr/>
          <a:lstStyle/>
          <a:p>
            <a:fld id="{44EA499D-FB2D-4FBB-B837-B3C4A4478F13}" type="datetime1">
              <a:rPr lang="en-US" smtClean="0"/>
              <a:t>6/28/2023</a:t>
            </a:fld>
            <a:endParaRPr lang="en-US"/>
          </a:p>
        </p:txBody>
      </p:sp>
      <p:sp>
        <p:nvSpPr>
          <p:cNvPr id="6" name="Footer Placeholder 5">
            <a:extLst>
              <a:ext uri="{FF2B5EF4-FFF2-40B4-BE49-F238E27FC236}">
                <a16:creationId xmlns:a16="http://schemas.microsoft.com/office/drawing/2014/main" id="{9AE011A9-C246-4DAD-A0F8-4C55F2B6CD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791BE8-51D6-451B-A9B6-0B3747EC18A4}"/>
              </a:ext>
            </a:extLst>
          </p:cNvPr>
          <p:cNvSpPr>
            <a:spLocks noGrp="1"/>
          </p:cNvSpPr>
          <p:nvPr>
            <p:ph type="sldNum" sz="quarter" idx="12"/>
          </p:nvPr>
        </p:nvSpPr>
        <p:spPr/>
        <p:txBody>
          <a:bodyPr/>
          <a:lstStyle/>
          <a:p>
            <a:fld id="{4D3FED3A-5E5C-488E-9554-763E36EA8B75}" type="slidenum">
              <a:rPr lang="en-US" smtClean="0"/>
              <a:t>‹#›</a:t>
            </a:fld>
            <a:endParaRPr lang="en-US"/>
          </a:p>
        </p:txBody>
      </p:sp>
    </p:spTree>
    <p:extLst>
      <p:ext uri="{BB962C8B-B14F-4D97-AF65-F5344CB8AC3E}">
        <p14:creationId xmlns:p14="http://schemas.microsoft.com/office/powerpoint/2010/main" val="786676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2AEFA-8D88-4292-A74D-2D1D26A8D9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0B0DF0-7E86-475D-B52B-0D2C3DB2239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3339F0-91FA-439B-9966-467CE1282F0E}"/>
              </a:ext>
            </a:extLst>
          </p:cNvPr>
          <p:cNvSpPr>
            <a:spLocks noGrp="1"/>
          </p:cNvSpPr>
          <p:nvPr>
            <p:ph type="dt" sz="half" idx="10"/>
          </p:nvPr>
        </p:nvSpPr>
        <p:spPr/>
        <p:txBody>
          <a:bodyPr/>
          <a:lstStyle/>
          <a:p>
            <a:fld id="{84DA7EF4-1E91-4361-B257-AA873DD6C168}" type="datetime1">
              <a:rPr lang="en-US" smtClean="0"/>
              <a:t>6/28/2023</a:t>
            </a:fld>
            <a:endParaRPr lang="en-US"/>
          </a:p>
        </p:txBody>
      </p:sp>
      <p:sp>
        <p:nvSpPr>
          <p:cNvPr id="5" name="Footer Placeholder 4">
            <a:extLst>
              <a:ext uri="{FF2B5EF4-FFF2-40B4-BE49-F238E27FC236}">
                <a16:creationId xmlns:a16="http://schemas.microsoft.com/office/drawing/2014/main" id="{E33A216C-899F-4B8D-822F-8D241CA133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7975DD-351B-469F-8F6D-5B6BA4946C4A}"/>
              </a:ext>
            </a:extLst>
          </p:cNvPr>
          <p:cNvSpPr>
            <a:spLocks noGrp="1"/>
          </p:cNvSpPr>
          <p:nvPr>
            <p:ph type="sldNum" sz="quarter" idx="12"/>
          </p:nvPr>
        </p:nvSpPr>
        <p:spPr/>
        <p:txBody>
          <a:bodyPr/>
          <a:lstStyle/>
          <a:p>
            <a:fld id="{4D3FED3A-5E5C-488E-9554-763E36EA8B75}" type="slidenum">
              <a:rPr lang="en-US" smtClean="0"/>
              <a:t>‹#›</a:t>
            </a:fld>
            <a:endParaRPr lang="en-US"/>
          </a:p>
        </p:txBody>
      </p:sp>
    </p:spTree>
    <p:extLst>
      <p:ext uri="{BB962C8B-B14F-4D97-AF65-F5344CB8AC3E}">
        <p14:creationId xmlns:p14="http://schemas.microsoft.com/office/powerpoint/2010/main" val="29026121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B082DC-8245-46C5-A39F-EBABC5654A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AA4495-E268-466D-8C8F-2A6F2978062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55ABA-A51A-47F3-B2DA-E0FC949D567C}"/>
              </a:ext>
            </a:extLst>
          </p:cNvPr>
          <p:cNvSpPr>
            <a:spLocks noGrp="1"/>
          </p:cNvSpPr>
          <p:nvPr>
            <p:ph type="dt" sz="half" idx="10"/>
          </p:nvPr>
        </p:nvSpPr>
        <p:spPr/>
        <p:txBody>
          <a:bodyPr/>
          <a:lstStyle/>
          <a:p>
            <a:fld id="{C462567F-B278-4DCA-AE0F-AD5045BA820B}" type="datetime1">
              <a:rPr lang="en-US" smtClean="0"/>
              <a:t>6/28/2023</a:t>
            </a:fld>
            <a:endParaRPr lang="en-US"/>
          </a:p>
        </p:txBody>
      </p:sp>
      <p:sp>
        <p:nvSpPr>
          <p:cNvPr id="5" name="Footer Placeholder 4">
            <a:extLst>
              <a:ext uri="{FF2B5EF4-FFF2-40B4-BE49-F238E27FC236}">
                <a16:creationId xmlns:a16="http://schemas.microsoft.com/office/drawing/2014/main" id="{0A1176DA-46C6-422E-A488-79114CBC2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234A2-4677-4CDA-A4C0-B7D20512478E}"/>
              </a:ext>
            </a:extLst>
          </p:cNvPr>
          <p:cNvSpPr>
            <a:spLocks noGrp="1"/>
          </p:cNvSpPr>
          <p:nvPr>
            <p:ph type="sldNum" sz="quarter" idx="12"/>
          </p:nvPr>
        </p:nvSpPr>
        <p:spPr/>
        <p:txBody>
          <a:bodyPr/>
          <a:lstStyle/>
          <a:p>
            <a:fld id="{4D3FED3A-5E5C-488E-9554-763E36EA8B75}" type="slidenum">
              <a:rPr lang="en-US" smtClean="0"/>
              <a:t>‹#›</a:t>
            </a:fld>
            <a:endParaRPr lang="en-US"/>
          </a:p>
        </p:txBody>
      </p:sp>
    </p:spTree>
    <p:extLst>
      <p:ext uri="{BB962C8B-B14F-4D97-AF65-F5344CB8AC3E}">
        <p14:creationId xmlns:p14="http://schemas.microsoft.com/office/powerpoint/2010/main" val="23245701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4E7E-6A80-4433-A0D2-90ED7CB580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B626C8-85FE-4C36-A450-4A00AA77D5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018AFB-C5D2-4738-B07A-E64B9EBCE514}"/>
              </a:ext>
            </a:extLst>
          </p:cNvPr>
          <p:cNvSpPr>
            <a:spLocks noGrp="1"/>
          </p:cNvSpPr>
          <p:nvPr>
            <p:ph type="dt" sz="half" idx="10"/>
          </p:nvPr>
        </p:nvSpPr>
        <p:spPr/>
        <p:txBody>
          <a:bodyPr/>
          <a:lstStyle/>
          <a:p>
            <a:fld id="{550E8112-0C05-4428-9B28-4E0526C6873D}" type="datetime1">
              <a:rPr lang="en-US" smtClean="0"/>
              <a:t>6/28/2023</a:t>
            </a:fld>
            <a:endParaRPr lang="en-US"/>
          </a:p>
        </p:txBody>
      </p:sp>
      <p:sp>
        <p:nvSpPr>
          <p:cNvPr id="5" name="Footer Placeholder 4">
            <a:extLst>
              <a:ext uri="{FF2B5EF4-FFF2-40B4-BE49-F238E27FC236}">
                <a16:creationId xmlns:a16="http://schemas.microsoft.com/office/drawing/2014/main" id="{25C1E80E-8CF7-4BAC-9F8C-68D4D2CDF9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8E6C4E-7D78-48A0-AE87-C11FEC8D5D15}"/>
              </a:ext>
            </a:extLst>
          </p:cNvPr>
          <p:cNvSpPr>
            <a:spLocks noGrp="1"/>
          </p:cNvSpPr>
          <p:nvPr>
            <p:ph type="sldNum" sz="quarter" idx="12"/>
          </p:nvPr>
        </p:nvSpPr>
        <p:spPr/>
        <p:txBody>
          <a:bodyPr/>
          <a:lstStyle/>
          <a:p>
            <a:fld id="{BFCDBD46-426F-4380-8C78-B7D3164C2A47}" type="slidenum">
              <a:rPr lang="en-US" smtClean="0"/>
              <a:t>‹#›</a:t>
            </a:fld>
            <a:endParaRPr lang="en-US"/>
          </a:p>
        </p:txBody>
      </p:sp>
    </p:spTree>
    <p:extLst>
      <p:ext uri="{BB962C8B-B14F-4D97-AF65-F5344CB8AC3E}">
        <p14:creationId xmlns:p14="http://schemas.microsoft.com/office/powerpoint/2010/main" val="1453865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B6F0E-0ACA-4636-A21E-F661DF505F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6DFFB0-E5B9-4D57-A914-DF679D2B139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E437D-3A68-486E-9912-75567BCEB215}"/>
              </a:ext>
            </a:extLst>
          </p:cNvPr>
          <p:cNvSpPr>
            <a:spLocks noGrp="1"/>
          </p:cNvSpPr>
          <p:nvPr>
            <p:ph type="dt" sz="half" idx="10"/>
          </p:nvPr>
        </p:nvSpPr>
        <p:spPr/>
        <p:txBody>
          <a:bodyPr/>
          <a:lstStyle/>
          <a:p>
            <a:fld id="{8FF39ED3-70A9-4EED-BC8F-7E1ED51D4A98}" type="datetime1">
              <a:rPr lang="en-US" smtClean="0"/>
              <a:t>6/28/2023</a:t>
            </a:fld>
            <a:endParaRPr lang="en-US"/>
          </a:p>
        </p:txBody>
      </p:sp>
      <p:sp>
        <p:nvSpPr>
          <p:cNvPr id="5" name="Footer Placeholder 4">
            <a:extLst>
              <a:ext uri="{FF2B5EF4-FFF2-40B4-BE49-F238E27FC236}">
                <a16:creationId xmlns:a16="http://schemas.microsoft.com/office/drawing/2014/main" id="{B1E8546A-BAEE-4A66-8FE3-8657D7343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A8E06C-3EDF-4BC1-A788-2F42234B7C01}"/>
              </a:ext>
            </a:extLst>
          </p:cNvPr>
          <p:cNvSpPr>
            <a:spLocks noGrp="1"/>
          </p:cNvSpPr>
          <p:nvPr>
            <p:ph type="sldNum" sz="quarter" idx="12"/>
          </p:nvPr>
        </p:nvSpPr>
        <p:spPr/>
        <p:txBody>
          <a:bodyPr/>
          <a:lstStyle/>
          <a:p>
            <a:fld id="{BFCDBD46-426F-4380-8C78-B7D3164C2A47}" type="slidenum">
              <a:rPr lang="en-US" smtClean="0"/>
              <a:t>‹#›</a:t>
            </a:fld>
            <a:endParaRPr lang="en-US"/>
          </a:p>
        </p:txBody>
      </p:sp>
    </p:spTree>
    <p:extLst>
      <p:ext uri="{BB962C8B-B14F-4D97-AF65-F5344CB8AC3E}">
        <p14:creationId xmlns:p14="http://schemas.microsoft.com/office/powerpoint/2010/main" val="32531242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E80FB-F858-4FCF-910B-9EF6D463AA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741117-6D7B-4E33-BA71-49FB3A2F26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D6FA8B2-9E52-4215-B1DD-372E154B4A79}"/>
              </a:ext>
            </a:extLst>
          </p:cNvPr>
          <p:cNvSpPr>
            <a:spLocks noGrp="1"/>
          </p:cNvSpPr>
          <p:nvPr>
            <p:ph type="dt" sz="half" idx="10"/>
          </p:nvPr>
        </p:nvSpPr>
        <p:spPr/>
        <p:txBody>
          <a:bodyPr/>
          <a:lstStyle/>
          <a:p>
            <a:fld id="{9202003F-A511-479B-AA45-77470F777358}" type="datetime1">
              <a:rPr lang="en-US" smtClean="0"/>
              <a:t>6/28/2023</a:t>
            </a:fld>
            <a:endParaRPr lang="en-US"/>
          </a:p>
        </p:txBody>
      </p:sp>
      <p:sp>
        <p:nvSpPr>
          <p:cNvPr id="5" name="Footer Placeholder 4">
            <a:extLst>
              <a:ext uri="{FF2B5EF4-FFF2-40B4-BE49-F238E27FC236}">
                <a16:creationId xmlns:a16="http://schemas.microsoft.com/office/drawing/2014/main" id="{2B5E615D-01D2-4C6F-AB24-A230A8D2F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10131A-E40E-4ED9-8BCB-6FB39BFE8D90}"/>
              </a:ext>
            </a:extLst>
          </p:cNvPr>
          <p:cNvSpPr>
            <a:spLocks noGrp="1"/>
          </p:cNvSpPr>
          <p:nvPr>
            <p:ph type="sldNum" sz="quarter" idx="12"/>
          </p:nvPr>
        </p:nvSpPr>
        <p:spPr/>
        <p:txBody>
          <a:bodyPr/>
          <a:lstStyle/>
          <a:p>
            <a:fld id="{BFCDBD46-426F-4380-8C78-B7D3164C2A47}" type="slidenum">
              <a:rPr lang="en-US" smtClean="0"/>
              <a:t>‹#›</a:t>
            </a:fld>
            <a:endParaRPr lang="en-US"/>
          </a:p>
        </p:txBody>
      </p:sp>
    </p:spTree>
    <p:extLst>
      <p:ext uri="{BB962C8B-B14F-4D97-AF65-F5344CB8AC3E}">
        <p14:creationId xmlns:p14="http://schemas.microsoft.com/office/powerpoint/2010/main" val="16815574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92381-1404-4097-9105-FC793C156C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62B4CA-1AA3-43F6-B58D-5874CE55A6D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9721F1-FDCA-42F4-BD90-E839549802D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6F8134-1FBE-4FDF-AA08-E80F65E842EE}"/>
              </a:ext>
            </a:extLst>
          </p:cNvPr>
          <p:cNvSpPr>
            <a:spLocks noGrp="1"/>
          </p:cNvSpPr>
          <p:nvPr>
            <p:ph type="dt" sz="half" idx="10"/>
          </p:nvPr>
        </p:nvSpPr>
        <p:spPr/>
        <p:txBody>
          <a:bodyPr/>
          <a:lstStyle/>
          <a:p>
            <a:fld id="{F62D41EB-C165-4EEF-B99C-2D82415D4BB1}" type="datetime1">
              <a:rPr lang="en-US" smtClean="0"/>
              <a:t>6/28/2023</a:t>
            </a:fld>
            <a:endParaRPr lang="en-US"/>
          </a:p>
        </p:txBody>
      </p:sp>
      <p:sp>
        <p:nvSpPr>
          <p:cNvPr id="6" name="Footer Placeholder 5">
            <a:extLst>
              <a:ext uri="{FF2B5EF4-FFF2-40B4-BE49-F238E27FC236}">
                <a16:creationId xmlns:a16="http://schemas.microsoft.com/office/drawing/2014/main" id="{1B42D709-3A36-4822-A816-1A22F92058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841372-AD75-4C0A-B9DC-24D72D68EFBC}"/>
              </a:ext>
            </a:extLst>
          </p:cNvPr>
          <p:cNvSpPr>
            <a:spLocks noGrp="1"/>
          </p:cNvSpPr>
          <p:nvPr>
            <p:ph type="sldNum" sz="quarter" idx="12"/>
          </p:nvPr>
        </p:nvSpPr>
        <p:spPr/>
        <p:txBody>
          <a:bodyPr/>
          <a:lstStyle/>
          <a:p>
            <a:fld id="{BFCDBD46-426F-4380-8C78-B7D3164C2A47}" type="slidenum">
              <a:rPr lang="en-US" smtClean="0"/>
              <a:t>‹#›</a:t>
            </a:fld>
            <a:endParaRPr lang="en-US"/>
          </a:p>
        </p:txBody>
      </p:sp>
    </p:spTree>
    <p:extLst>
      <p:ext uri="{BB962C8B-B14F-4D97-AF65-F5344CB8AC3E}">
        <p14:creationId xmlns:p14="http://schemas.microsoft.com/office/powerpoint/2010/main" val="2210795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CD0C2F-E2BE-4C24-8002-47E0C4925745}" type="datetime1">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3EAAF-FE0F-4D39-B78B-C3F635B4B1C7}"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21064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DCCDD-5EAA-4539-8CDF-5AA623290F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AB5BC8-C833-4575-BFC3-20570C1AB5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C67111D-1380-423C-9433-363D87FF2B7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685377-6C48-4760-9276-7C736024EE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52587C1-95E3-44E2-9D6A-76C7B61E345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E058B7-662E-4129-8FC5-494FFAE46C41}"/>
              </a:ext>
            </a:extLst>
          </p:cNvPr>
          <p:cNvSpPr>
            <a:spLocks noGrp="1"/>
          </p:cNvSpPr>
          <p:nvPr>
            <p:ph type="dt" sz="half" idx="10"/>
          </p:nvPr>
        </p:nvSpPr>
        <p:spPr/>
        <p:txBody>
          <a:bodyPr/>
          <a:lstStyle/>
          <a:p>
            <a:fld id="{70C9F404-7FF3-49CD-8257-C1DE4D48E164}" type="datetime1">
              <a:rPr lang="en-US" smtClean="0"/>
              <a:t>6/28/2023</a:t>
            </a:fld>
            <a:endParaRPr lang="en-US"/>
          </a:p>
        </p:txBody>
      </p:sp>
      <p:sp>
        <p:nvSpPr>
          <p:cNvPr id="8" name="Footer Placeholder 7">
            <a:extLst>
              <a:ext uri="{FF2B5EF4-FFF2-40B4-BE49-F238E27FC236}">
                <a16:creationId xmlns:a16="http://schemas.microsoft.com/office/drawing/2014/main" id="{A52C32D5-F745-4177-8FE6-A43B662F23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525436-D3DD-4911-A879-B084B235F356}"/>
              </a:ext>
            </a:extLst>
          </p:cNvPr>
          <p:cNvSpPr>
            <a:spLocks noGrp="1"/>
          </p:cNvSpPr>
          <p:nvPr>
            <p:ph type="sldNum" sz="quarter" idx="12"/>
          </p:nvPr>
        </p:nvSpPr>
        <p:spPr/>
        <p:txBody>
          <a:bodyPr/>
          <a:lstStyle/>
          <a:p>
            <a:fld id="{BFCDBD46-426F-4380-8C78-B7D3164C2A47}" type="slidenum">
              <a:rPr lang="en-US" smtClean="0"/>
              <a:t>‹#›</a:t>
            </a:fld>
            <a:endParaRPr lang="en-US"/>
          </a:p>
        </p:txBody>
      </p:sp>
    </p:spTree>
    <p:extLst>
      <p:ext uri="{BB962C8B-B14F-4D97-AF65-F5344CB8AC3E}">
        <p14:creationId xmlns:p14="http://schemas.microsoft.com/office/powerpoint/2010/main" val="9922907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3F5DB-07DB-44DB-A921-4B2DE93296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0E625F-D744-47F6-B1F4-1B345AAEB6B6}"/>
              </a:ext>
            </a:extLst>
          </p:cNvPr>
          <p:cNvSpPr>
            <a:spLocks noGrp="1"/>
          </p:cNvSpPr>
          <p:nvPr>
            <p:ph type="dt" sz="half" idx="10"/>
          </p:nvPr>
        </p:nvSpPr>
        <p:spPr/>
        <p:txBody>
          <a:bodyPr/>
          <a:lstStyle/>
          <a:p>
            <a:fld id="{697A6652-6095-4F16-B89C-D8A74A9AF553}" type="datetime1">
              <a:rPr lang="en-US" smtClean="0"/>
              <a:t>6/28/2023</a:t>
            </a:fld>
            <a:endParaRPr lang="en-US"/>
          </a:p>
        </p:txBody>
      </p:sp>
      <p:sp>
        <p:nvSpPr>
          <p:cNvPr id="4" name="Footer Placeholder 3">
            <a:extLst>
              <a:ext uri="{FF2B5EF4-FFF2-40B4-BE49-F238E27FC236}">
                <a16:creationId xmlns:a16="http://schemas.microsoft.com/office/drawing/2014/main" id="{7AB25C9A-8BBF-4C77-B94B-9974C95FF3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4C25E1-71B8-41F9-8C8F-A4CFEAF160B8}"/>
              </a:ext>
            </a:extLst>
          </p:cNvPr>
          <p:cNvSpPr>
            <a:spLocks noGrp="1"/>
          </p:cNvSpPr>
          <p:nvPr>
            <p:ph type="sldNum" sz="quarter" idx="12"/>
          </p:nvPr>
        </p:nvSpPr>
        <p:spPr/>
        <p:txBody>
          <a:bodyPr/>
          <a:lstStyle/>
          <a:p>
            <a:fld id="{BFCDBD46-426F-4380-8C78-B7D3164C2A47}" type="slidenum">
              <a:rPr lang="en-US" smtClean="0"/>
              <a:t>‹#›</a:t>
            </a:fld>
            <a:endParaRPr lang="en-US"/>
          </a:p>
        </p:txBody>
      </p:sp>
    </p:spTree>
    <p:extLst>
      <p:ext uri="{BB962C8B-B14F-4D97-AF65-F5344CB8AC3E}">
        <p14:creationId xmlns:p14="http://schemas.microsoft.com/office/powerpoint/2010/main" val="26717483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127394-A0E3-42B7-9878-C0DC6B4CF238}"/>
              </a:ext>
            </a:extLst>
          </p:cNvPr>
          <p:cNvSpPr>
            <a:spLocks noGrp="1"/>
          </p:cNvSpPr>
          <p:nvPr>
            <p:ph type="dt" sz="half" idx="10"/>
          </p:nvPr>
        </p:nvSpPr>
        <p:spPr/>
        <p:txBody>
          <a:bodyPr/>
          <a:lstStyle/>
          <a:p>
            <a:fld id="{3C5B5695-0885-4A4E-B6C0-66C13A252785}" type="datetime1">
              <a:rPr lang="en-US" smtClean="0"/>
              <a:t>6/28/2023</a:t>
            </a:fld>
            <a:endParaRPr lang="en-US"/>
          </a:p>
        </p:txBody>
      </p:sp>
      <p:sp>
        <p:nvSpPr>
          <p:cNvPr id="3" name="Footer Placeholder 2">
            <a:extLst>
              <a:ext uri="{FF2B5EF4-FFF2-40B4-BE49-F238E27FC236}">
                <a16:creationId xmlns:a16="http://schemas.microsoft.com/office/drawing/2014/main" id="{A4E81422-ED90-4AE9-9FF9-7538DF6086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4828DF-B5C6-4A9D-805F-F296EAD35827}"/>
              </a:ext>
            </a:extLst>
          </p:cNvPr>
          <p:cNvSpPr>
            <a:spLocks noGrp="1"/>
          </p:cNvSpPr>
          <p:nvPr>
            <p:ph type="sldNum" sz="quarter" idx="12"/>
          </p:nvPr>
        </p:nvSpPr>
        <p:spPr/>
        <p:txBody>
          <a:bodyPr/>
          <a:lstStyle/>
          <a:p>
            <a:fld id="{BFCDBD46-426F-4380-8C78-B7D3164C2A47}" type="slidenum">
              <a:rPr lang="en-US" smtClean="0"/>
              <a:t>‹#›</a:t>
            </a:fld>
            <a:endParaRPr lang="en-US"/>
          </a:p>
        </p:txBody>
      </p:sp>
    </p:spTree>
    <p:extLst>
      <p:ext uri="{BB962C8B-B14F-4D97-AF65-F5344CB8AC3E}">
        <p14:creationId xmlns:p14="http://schemas.microsoft.com/office/powerpoint/2010/main" val="38598272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986AD-B7DC-43C0-BA98-749F78CCB0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C881CA-7E64-4B56-A0DD-87B1534F8C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62B547-52B4-4AEC-A3ED-73DB99F3D7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F268C5-740F-4C94-A806-683E5076EEAF}"/>
              </a:ext>
            </a:extLst>
          </p:cNvPr>
          <p:cNvSpPr>
            <a:spLocks noGrp="1"/>
          </p:cNvSpPr>
          <p:nvPr>
            <p:ph type="dt" sz="half" idx="10"/>
          </p:nvPr>
        </p:nvSpPr>
        <p:spPr/>
        <p:txBody>
          <a:bodyPr/>
          <a:lstStyle/>
          <a:p>
            <a:fld id="{047BECFE-B06B-4AB9-A341-FEDD9F385048}" type="datetime1">
              <a:rPr lang="en-US" smtClean="0"/>
              <a:t>6/28/2023</a:t>
            </a:fld>
            <a:endParaRPr lang="en-US"/>
          </a:p>
        </p:txBody>
      </p:sp>
      <p:sp>
        <p:nvSpPr>
          <p:cNvPr id="6" name="Footer Placeholder 5">
            <a:extLst>
              <a:ext uri="{FF2B5EF4-FFF2-40B4-BE49-F238E27FC236}">
                <a16:creationId xmlns:a16="http://schemas.microsoft.com/office/drawing/2014/main" id="{2CBE7F30-3176-40ED-96BC-99F2A8FD2B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958F27-6D66-49A4-8840-7655B7869889}"/>
              </a:ext>
            </a:extLst>
          </p:cNvPr>
          <p:cNvSpPr>
            <a:spLocks noGrp="1"/>
          </p:cNvSpPr>
          <p:nvPr>
            <p:ph type="sldNum" sz="quarter" idx="12"/>
          </p:nvPr>
        </p:nvSpPr>
        <p:spPr/>
        <p:txBody>
          <a:bodyPr/>
          <a:lstStyle/>
          <a:p>
            <a:fld id="{BFCDBD46-426F-4380-8C78-B7D3164C2A47}" type="slidenum">
              <a:rPr lang="en-US" smtClean="0"/>
              <a:t>‹#›</a:t>
            </a:fld>
            <a:endParaRPr lang="en-US"/>
          </a:p>
        </p:txBody>
      </p:sp>
    </p:spTree>
    <p:extLst>
      <p:ext uri="{BB962C8B-B14F-4D97-AF65-F5344CB8AC3E}">
        <p14:creationId xmlns:p14="http://schemas.microsoft.com/office/powerpoint/2010/main" val="14198412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18080-B9E3-4EB6-AF0E-B0648FC9D7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9C0AA5-50E8-4EDE-ADAC-7CB5869720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CDF949-3237-42F0-9488-0BCDB20713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C2D11F-1621-4B32-BA59-D83B7A424929}"/>
              </a:ext>
            </a:extLst>
          </p:cNvPr>
          <p:cNvSpPr>
            <a:spLocks noGrp="1"/>
          </p:cNvSpPr>
          <p:nvPr>
            <p:ph type="dt" sz="half" idx="10"/>
          </p:nvPr>
        </p:nvSpPr>
        <p:spPr/>
        <p:txBody>
          <a:bodyPr/>
          <a:lstStyle/>
          <a:p>
            <a:fld id="{E7B43B5C-D778-47E4-9905-DD9038DEA4FB}" type="datetime1">
              <a:rPr lang="en-US" smtClean="0"/>
              <a:t>6/28/2023</a:t>
            </a:fld>
            <a:endParaRPr lang="en-US"/>
          </a:p>
        </p:txBody>
      </p:sp>
      <p:sp>
        <p:nvSpPr>
          <p:cNvPr id="6" name="Footer Placeholder 5">
            <a:extLst>
              <a:ext uri="{FF2B5EF4-FFF2-40B4-BE49-F238E27FC236}">
                <a16:creationId xmlns:a16="http://schemas.microsoft.com/office/drawing/2014/main" id="{CEA594F3-5F36-4404-8F09-FFFA403255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5B46A-D41E-4A48-84F7-EC59460C1335}"/>
              </a:ext>
            </a:extLst>
          </p:cNvPr>
          <p:cNvSpPr>
            <a:spLocks noGrp="1"/>
          </p:cNvSpPr>
          <p:nvPr>
            <p:ph type="sldNum" sz="quarter" idx="12"/>
          </p:nvPr>
        </p:nvSpPr>
        <p:spPr/>
        <p:txBody>
          <a:bodyPr/>
          <a:lstStyle/>
          <a:p>
            <a:fld id="{BFCDBD46-426F-4380-8C78-B7D3164C2A47}" type="slidenum">
              <a:rPr lang="en-US" smtClean="0"/>
              <a:t>‹#›</a:t>
            </a:fld>
            <a:endParaRPr lang="en-US"/>
          </a:p>
        </p:txBody>
      </p:sp>
    </p:spTree>
    <p:extLst>
      <p:ext uri="{BB962C8B-B14F-4D97-AF65-F5344CB8AC3E}">
        <p14:creationId xmlns:p14="http://schemas.microsoft.com/office/powerpoint/2010/main" val="31224097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AB22D-2ADE-4429-B992-06A097DE5E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FCEC1B-B3AE-4E53-A071-94A47BD7BF9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3B743F-645F-4C4E-912F-86227FC03E72}"/>
              </a:ext>
            </a:extLst>
          </p:cNvPr>
          <p:cNvSpPr>
            <a:spLocks noGrp="1"/>
          </p:cNvSpPr>
          <p:nvPr>
            <p:ph type="dt" sz="half" idx="10"/>
          </p:nvPr>
        </p:nvSpPr>
        <p:spPr/>
        <p:txBody>
          <a:bodyPr/>
          <a:lstStyle/>
          <a:p>
            <a:fld id="{3EBC579F-73C0-4260-9153-AE86FB42A453}" type="datetime1">
              <a:rPr lang="en-US" smtClean="0"/>
              <a:t>6/28/2023</a:t>
            </a:fld>
            <a:endParaRPr lang="en-US"/>
          </a:p>
        </p:txBody>
      </p:sp>
      <p:sp>
        <p:nvSpPr>
          <p:cNvPr id="5" name="Footer Placeholder 4">
            <a:extLst>
              <a:ext uri="{FF2B5EF4-FFF2-40B4-BE49-F238E27FC236}">
                <a16:creationId xmlns:a16="http://schemas.microsoft.com/office/drawing/2014/main" id="{B2D8A9C5-2320-4967-AF9A-9746DB4A28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F66EFB-6AE5-4A8C-AD92-7D30F5740B6B}"/>
              </a:ext>
            </a:extLst>
          </p:cNvPr>
          <p:cNvSpPr>
            <a:spLocks noGrp="1"/>
          </p:cNvSpPr>
          <p:nvPr>
            <p:ph type="sldNum" sz="quarter" idx="12"/>
          </p:nvPr>
        </p:nvSpPr>
        <p:spPr/>
        <p:txBody>
          <a:bodyPr/>
          <a:lstStyle/>
          <a:p>
            <a:fld id="{BFCDBD46-426F-4380-8C78-B7D3164C2A47}" type="slidenum">
              <a:rPr lang="en-US" smtClean="0"/>
              <a:t>‹#›</a:t>
            </a:fld>
            <a:endParaRPr lang="en-US"/>
          </a:p>
        </p:txBody>
      </p:sp>
    </p:spTree>
    <p:extLst>
      <p:ext uri="{BB962C8B-B14F-4D97-AF65-F5344CB8AC3E}">
        <p14:creationId xmlns:p14="http://schemas.microsoft.com/office/powerpoint/2010/main" val="7999819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C9949D-9B3F-4C50-9C0A-583875E79E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CBF81C-72F9-4A67-BB82-17159C13A0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682796-936C-4FB3-A7A8-8771E616A9EF}"/>
              </a:ext>
            </a:extLst>
          </p:cNvPr>
          <p:cNvSpPr>
            <a:spLocks noGrp="1"/>
          </p:cNvSpPr>
          <p:nvPr>
            <p:ph type="dt" sz="half" idx="10"/>
          </p:nvPr>
        </p:nvSpPr>
        <p:spPr/>
        <p:txBody>
          <a:bodyPr/>
          <a:lstStyle/>
          <a:p>
            <a:fld id="{B5F44E81-1BFB-4780-8A9C-37F46AAA3C30}" type="datetime1">
              <a:rPr lang="en-US" smtClean="0"/>
              <a:t>6/28/2023</a:t>
            </a:fld>
            <a:endParaRPr lang="en-US"/>
          </a:p>
        </p:txBody>
      </p:sp>
      <p:sp>
        <p:nvSpPr>
          <p:cNvPr id="5" name="Footer Placeholder 4">
            <a:extLst>
              <a:ext uri="{FF2B5EF4-FFF2-40B4-BE49-F238E27FC236}">
                <a16:creationId xmlns:a16="http://schemas.microsoft.com/office/drawing/2014/main" id="{7E5AE8F6-01B1-404F-8367-0CAF2C058C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FA8A0-09ED-4233-AA95-333EA1A7BEB6}"/>
              </a:ext>
            </a:extLst>
          </p:cNvPr>
          <p:cNvSpPr>
            <a:spLocks noGrp="1"/>
          </p:cNvSpPr>
          <p:nvPr>
            <p:ph type="sldNum" sz="quarter" idx="12"/>
          </p:nvPr>
        </p:nvSpPr>
        <p:spPr/>
        <p:txBody>
          <a:bodyPr/>
          <a:lstStyle/>
          <a:p>
            <a:fld id="{BFCDBD46-426F-4380-8C78-B7D3164C2A47}" type="slidenum">
              <a:rPr lang="en-US" smtClean="0"/>
              <a:t>‹#›</a:t>
            </a:fld>
            <a:endParaRPr lang="en-US"/>
          </a:p>
        </p:txBody>
      </p:sp>
    </p:spTree>
    <p:extLst>
      <p:ext uri="{BB962C8B-B14F-4D97-AF65-F5344CB8AC3E}">
        <p14:creationId xmlns:p14="http://schemas.microsoft.com/office/powerpoint/2010/main" val="352976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65E223-A730-46B6-91DC-190A1C49F85E}" type="datetime1">
              <a:rPr lang="en-US" smtClean="0"/>
              <a:t>6/28/2023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93EAAF-FE0F-4D39-B78B-C3F635B4B1C7}"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2115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BD97E9-B247-4BB8-80BC-24EB8230D97E}" type="datetime1">
              <a:rPr lang="en-US" smtClean="0"/>
              <a:t>6/28/2023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3EAAF-FE0F-4D39-B78B-C3F635B4B1C7}"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4327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1DA4B-ABC3-4703-A3A2-7C56C0E0ABE7}" type="datetime1">
              <a:rPr lang="en-US" smtClean="0"/>
              <a:t>6/28/2023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93EAAF-FE0F-4D39-B78B-C3F635B4B1C7}" type="slidenum">
              <a:rPr lang="en-US" smtClean="0"/>
              <a:t>‹#›</a:t>
            </a:fld>
            <a:endParaRPr lang="en-US"/>
          </a:p>
        </p:txBody>
      </p:sp>
    </p:spTree>
    <p:extLst>
      <p:ext uri="{BB962C8B-B14F-4D97-AF65-F5344CB8AC3E}">
        <p14:creationId xmlns:p14="http://schemas.microsoft.com/office/powerpoint/2010/main" val="2765665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53BE04-3D0D-4DEA-8BEE-1AFB1D689A38}" type="datetime1">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3EAAF-FE0F-4D39-B78B-C3F635B4B1C7}"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7551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E19897C-EEB4-4EBB-9039-5649BA8B06BF}" type="datetime1">
              <a:rPr lang="en-US" smtClean="0"/>
              <a:t>6/28/2023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B93EAAF-FE0F-4D39-B78B-C3F635B4B1C7}"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06277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40DCF0-89B1-4596-B42D-963737EDB0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1E71E9-CABF-4A6B-BBA2-BF016501FF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938847-E8C1-445C-AC51-634556957F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A5BBD1-F4D2-470C-9A57-CC2AE6336666}" type="datetime1">
              <a:rPr lang="en-US" smtClean="0"/>
              <a:t>6/28/2023</a:t>
            </a:fld>
            <a:endParaRPr lang="en-US"/>
          </a:p>
        </p:txBody>
      </p:sp>
      <p:sp>
        <p:nvSpPr>
          <p:cNvPr id="5" name="Footer Placeholder 4">
            <a:extLst>
              <a:ext uri="{FF2B5EF4-FFF2-40B4-BE49-F238E27FC236}">
                <a16:creationId xmlns:a16="http://schemas.microsoft.com/office/drawing/2014/main" id="{978AD7E5-4CBD-4762-9D3D-68E10BD4C2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DDDB14-3C88-4900-88C2-27B7B2E46D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CF509-50F9-4B4E-A4BC-130ADB820DB3}" type="slidenum">
              <a:rPr lang="en-US" smtClean="0"/>
              <a:t>‹#›</a:t>
            </a:fld>
            <a:endParaRPr lang="en-US"/>
          </a:p>
        </p:txBody>
      </p:sp>
    </p:spTree>
    <p:extLst>
      <p:ext uri="{BB962C8B-B14F-4D97-AF65-F5344CB8AC3E}">
        <p14:creationId xmlns:p14="http://schemas.microsoft.com/office/powerpoint/2010/main" val="347868713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E07F10-D81E-4FAA-92B6-DF6CB94A3A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9D53D3-9D9E-4845-8E68-0CAC072060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106EEB-9FD7-49A6-948C-AF13223431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133B7E-740D-4781-8834-8251932B9975}" type="datetime1">
              <a:rPr lang="en-US" smtClean="0"/>
              <a:t>6/28/2023</a:t>
            </a:fld>
            <a:endParaRPr lang="en-US"/>
          </a:p>
        </p:txBody>
      </p:sp>
      <p:sp>
        <p:nvSpPr>
          <p:cNvPr id="5" name="Footer Placeholder 4">
            <a:extLst>
              <a:ext uri="{FF2B5EF4-FFF2-40B4-BE49-F238E27FC236}">
                <a16:creationId xmlns:a16="http://schemas.microsoft.com/office/drawing/2014/main" id="{951D800C-0F18-4433-AD10-C9681EAAEE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F7107B-1116-4023-81C8-62E46A3EF5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1BBAD6-41D3-4E87-A327-B714E03FC394}" type="slidenum">
              <a:rPr lang="en-US" smtClean="0"/>
              <a:t>‹#›</a:t>
            </a:fld>
            <a:endParaRPr lang="en-US"/>
          </a:p>
        </p:txBody>
      </p:sp>
    </p:spTree>
    <p:extLst>
      <p:ext uri="{BB962C8B-B14F-4D97-AF65-F5344CB8AC3E}">
        <p14:creationId xmlns:p14="http://schemas.microsoft.com/office/powerpoint/2010/main" val="246187715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E717A6-B4F2-44FF-8860-5E6C5BCA08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AACB07-078E-4F36-B5B6-150699A498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F84BAB-3A19-4C34-843A-377EF31ED3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0D2C10-8CA8-4513-92B4-B662CF9BE9BF}" type="datetime1">
              <a:rPr lang="en-US" smtClean="0"/>
              <a:t>6/28/2023</a:t>
            </a:fld>
            <a:endParaRPr lang="en-US"/>
          </a:p>
        </p:txBody>
      </p:sp>
      <p:sp>
        <p:nvSpPr>
          <p:cNvPr id="5" name="Footer Placeholder 4">
            <a:extLst>
              <a:ext uri="{FF2B5EF4-FFF2-40B4-BE49-F238E27FC236}">
                <a16:creationId xmlns:a16="http://schemas.microsoft.com/office/drawing/2014/main" id="{8789D6DC-66E7-45D9-A2A0-8A1284288A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D4A349-4F4D-4DFC-80C3-3327FA1D95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FED3A-5E5C-488E-9554-763E36EA8B75}" type="slidenum">
              <a:rPr lang="en-US" smtClean="0"/>
              <a:t>‹#›</a:t>
            </a:fld>
            <a:endParaRPr lang="en-US"/>
          </a:p>
        </p:txBody>
      </p:sp>
    </p:spTree>
    <p:extLst>
      <p:ext uri="{BB962C8B-B14F-4D97-AF65-F5344CB8AC3E}">
        <p14:creationId xmlns:p14="http://schemas.microsoft.com/office/powerpoint/2010/main" val="143837832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3D7539-73FC-440D-80AA-14332802F9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DDF2B9-92D3-497C-AE40-258A1A6C9F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45DF38-2B44-4185-980C-7AA507758D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A10B3-9A20-4839-B6AF-61190A979930}" type="datetime1">
              <a:rPr lang="en-US" smtClean="0"/>
              <a:t>6/28/2023</a:t>
            </a:fld>
            <a:endParaRPr lang="en-US"/>
          </a:p>
        </p:txBody>
      </p:sp>
      <p:sp>
        <p:nvSpPr>
          <p:cNvPr id="5" name="Footer Placeholder 4">
            <a:extLst>
              <a:ext uri="{FF2B5EF4-FFF2-40B4-BE49-F238E27FC236}">
                <a16:creationId xmlns:a16="http://schemas.microsoft.com/office/drawing/2014/main" id="{4F822BEB-A6B2-40D5-A5C4-1E47398B5C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8BC348-9157-4D25-A423-92B07644F6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DBD46-426F-4380-8C78-B7D3164C2A47}" type="slidenum">
              <a:rPr lang="en-US" smtClean="0"/>
              <a:t>‹#›</a:t>
            </a:fld>
            <a:endParaRPr lang="en-US"/>
          </a:p>
        </p:txBody>
      </p:sp>
    </p:spTree>
    <p:extLst>
      <p:ext uri="{BB962C8B-B14F-4D97-AF65-F5344CB8AC3E}">
        <p14:creationId xmlns:p14="http://schemas.microsoft.com/office/powerpoint/2010/main" val="411260553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uhcl.edu/about/administrative-offices/trave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acrobat.adobe.com/link/review?uri=urn:aaid:scds:US:153b5bc0-78e1-3d6c-9b09-64e3fb418abd"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Pineda@UHCL.edu" TargetMode="External"/><Relationship Id="rId2" Type="http://schemas.openxmlformats.org/officeDocument/2006/relationships/hyperlink" Target="mailto:HernandezME@UHCL.edu" TargetMode="External"/><Relationship Id="rId1" Type="http://schemas.openxmlformats.org/officeDocument/2006/relationships/slideLayout" Target="../slideLayouts/slideLayout2.xml"/><Relationship Id="rId5" Type="http://schemas.openxmlformats.org/officeDocument/2006/relationships/hyperlink" Target="mailto:ConcurTravel@UHCL.edu" TargetMode="External"/><Relationship Id="rId4" Type="http://schemas.openxmlformats.org/officeDocument/2006/relationships/hyperlink" Target="mailto:Hawn@UHCL.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uhcl.edu/about/administrative-offices/travel/" TargetMode="External"/><Relationship Id="rId2" Type="http://schemas.openxmlformats.org/officeDocument/2006/relationships/hyperlink" Target="https://www.uhcl.edu/eservices/"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www.concursolutions.com/" TargetMode="External"/><Relationship Id="rId2" Type="http://schemas.openxmlformats.org/officeDocument/2006/relationships/hyperlink" Target="https://www.uhcl.edu/eservic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A865-5371-4BD7-9F40-5E1AA6FB922F}"/>
              </a:ext>
            </a:extLst>
          </p:cNvPr>
          <p:cNvSpPr>
            <a:spLocks noGrp="1"/>
          </p:cNvSpPr>
          <p:nvPr>
            <p:ph type="ctrTitle"/>
          </p:nvPr>
        </p:nvSpPr>
        <p:spPr/>
        <p:txBody>
          <a:bodyPr/>
          <a:lstStyle/>
          <a:p>
            <a:r>
              <a:rPr lang="en-US"/>
              <a:t>CONCUR </a:t>
            </a:r>
            <a:br>
              <a:rPr lang="en-US"/>
            </a:br>
            <a:r>
              <a:rPr lang="en-US"/>
              <a:t>TRAVEL SOFTWARE</a:t>
            </a:r>
          </a:p>
        </p:txBody>
      </p:sp>
      <p:sp>
        <p:nvSpPr>
          <p:cNvPr id="3" name="Subtitle 2">
            <a:extLst>
              <a:ext uri="{FF2B5EF4-FFF2-40B4-BE49-F238E27FC236}">
                <a16:creationId xmlns:a16="http://schemas.microsoft.com/office/drawing/2014/main" id="{6E958246-ADAB-451B-B16A-7A84B955DB1E}"/>
              </a:ext>
            </a:extLst>
          </p:cNvPr>
          <p:cNvSpPr>
            <a:spLocks noGrp="1"/>
          </p:cNvSpPr>
          <p:nvPr>
            <p:ph type="subTitle" idx="1"/>
          </p:nvPr>
        </p:nvSpPr>
        <p:spPr>
          <a:xfrm>
            <a:off x="2400362" y="3503348"/>
            <a:ext cx="8637072" cy="1617292"/>
          </a:xfrm>
        </p:spPr>
        <p:txBody>
          <a:bodyPr vert="horz" lIns="91440" tIns="91440" rIns="91440" bIns="91440" rtlCol="0" anchor="t">
            <a:normAutofit fontScale="47500" lnSpcReduction="20000"/>
          </a:bodyPr>
          <a:lstStyle/>
          <a:p>
            <a:r>
              <a:rPr lang="en-US" sz="3600"/>
              <a:t>Melissa A. Hernandez,  Travel Office</a:t>
            </a:r>
          </a:p>
          <a:p>
            <a:r>
              <a:rPr lang="en-US" sz="3600"/>
              <a:t>Rosie Pineda,  Accounts Payable Office</a:t>
            </a:r>
          </a:p>
          <a:p>
            <a:r>
              <a:rPr lang="en-US" sz="3600"/>
              <a:t>Sherry Hawn,  Business Operations</a:t>
            </a:r>
          </a:p>
          <a:p>
            <a:r>
              <a:rPr lang="en-US" sz="2800" b="1"/>
              <a:t>JUNE 2023 – 2 hours, 3 sessions</a:t>
            </a:r>
          </a:p>
          <a:p>
            <a:endParaRPr lang="en-US"/>
          </a:p>
          <a:p>
            <a:endParaRPr lang="en-US"/>
          </a:p>
        </p:txBody>
      </p:sp>
    </p:spTree>
    <p:extLst>
      <p:ext uri="{BB962C8B-B14F-4D97-AF65-F5344CB8AC3E}">
        <p14:creationId xmlns:p14="http://schemas.microsoft.com/office/powerpoint/2010/main" val="2054248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1718B9-AFC0-4D96-898F-813A8787C082}"/>
              </a:ext>
            </a:extLst>
          </p:cNvPr>
          <p:cNvSpPr>
            <a:spLocks noGrp="1"/>
          </p:cNvSpPr>
          <p:nvPr>
            <p:ph idx="1"/>
          </p:nvPr>
        </p:nvSpPr>
        <p:spPr/>
        <p:txBody>
          <a:bodyPr/>
          <a:lstStyle/>
          <a:p>
            <a:r>
              <a:rPr lang="en-US"/>
              <a:t>Click + Create a New Report to begin </a:t>
            </a:r>
            <a:r>
              <a:rPr lang="en-US" b="1" u="sng"/>
              <a:t>actual expenses and expense documentation</a:t>
            </a:r>
            <a:r>
              <a:rPr lang="en-US"/>
              <a:t> submissions.</a:t>
            </a:r>
          </a:p>
          <a:p>
            <a:pPr lvl="1"/>
            <a:r>
              <a:rPr lang="en-US"/>
              <a:t>Simply use the previously approved travel request.</a:t>
            </a:r>
          </a:p>
          <a:p>
            <a:pPr lvl="1"/>
            <a:r>
              <a:rPr lang="en-US"/>
              <a:t>Enter an itinerary that documents every date and city visited for travel allowance calculation within the software.</a:t>
            </a:r>
          </a:p>
          <a:p>
            <a:pPr lvl="1"/>
            <a:r>
              <a:rPr lang="en-US"/>
              <a:t>Enter all expenses, </a:t>
            </a:r>
            <a:r>
              <a:rPr lang="en-US" b="1" u="sng"/>
              <a:t>one at a time</a:t>
            </a:r>
            <a:r>
              <a:rPr lang="en-US"/>
              <a:t> by “Adding Expense” and “Add Receipt” as support.  </a:t>
            </a:r>
            <a:endParaRPr lang="en-US">
              <a:solidFill>
                <a:srgbClr val="000000"/>
              </a:solidFill>
            </a:endParaRPr>
          </a:p>
          <a:p>
            <a:pPr lvl="1"/>
            <a:r>
              <a:rPr lang="en-US" b="1">
                <a:solidFill>
                  <a:srgbClr val="FF0000"/>
                </a:solidFill>
              </a:rPr>
              <a:t>ALL EXPENSES require receipts! Future versions may modify this.</a:t>
            </a:r>
            <a:endParaRPr lang="en-US"/>
          </a:p>
          <a:p>
            <a:pPr lvl="1"/>
            <a:r>
              <a:rPr lang="en-US"/>
              <a:t>Commonly used incidentals: fuel for rental car, parking tolls and fees, medical evacuation insurance, passport/visa and inoculations for foreign travel, and currency exchange fees. </a:t>
            </a:r>
          </a:p>
          <a:p>
            <a:pPr lvl="1"/>
            <a:endParaRPr lang="en-US"/>
          </a:p>
          <a:p>
            <a:pPr lvl="1"/>
            <a:endParaRPr lang="en-US"/>
          </a:p>
        </p:txBody>
      </p:sp>
      <p:sp>
        <p:nvSpPr>
          <p:cNvPr id="3" name="Title 2">
            <a:extLst>
              <a:ext uri="{FF2B5EF4-FFF2-40B4-BE49-F238E27FC236}">
                <a16:creationId xmlns:a16="http://schemas.microsoft.com/office/drawing/2014/main" id="{FF50EC54-5F3A-4B8E-A4ED-B8239921EE83}"/>
              </a:ext>
            </a:extLst>
          </p:cNvPr>
          <p:cNvSpPr>
            <a:spLocks noGrp="1"/>
          </p:cNvSpPr>
          <p:nvPr>
            <p:ph type="title"/>
          </p:nvPr>
        </p:nvSpPr>
        <p:spPr/>
        <p:txBody>
          <a:bodyPr/>
          <a:lstStyle/>
          <a:p>
            <a:r>
              <a:rPr lang="en-US" b="1" u="sng"/>
              <a:t>HOW TO START...</a:t>
            </a:r>
            <a:endParaRPr lang="en-US"/>
          </a:p>
        </p:txBody>
      </p:sp>
      <p:sp>
        <p:nvSpPr>
          <p:cNvPr id="4" name="Slide Number Placeholder 3">
            <a:extLst>
              <a:ext uri="{FF2B5EF4-FFF2-40B4-BE49-F238E27FC236}">
                <a16:creationId xmlns:a16="http://schemas.microsoft.com/office/drawing/2014/main" id="{ACDDECE8-C23A-480C-A201-B33301551AC3}"/>
              </a:ext>
            </a:extLst>
          </p:cNvPr>
          <p:cNvSpPr>
            <a:spLocks noGrp="1"/>
          </p:cNvSpPr>
          <p:nvPr>
            <p:ph type="sldNum" sz="quarter" idx="12"/>
          </p:nvPr>
        </p:nvSpPr>
        <p:spPr>
          <a:xfrm rot="10800000" flipV="1">
            <a:off x="480060" y="5563672"/>
            <a:ext cx="811019" cy="450760"/>
          </a:xfrm>
        </p:spPr>
        <p:txBody>
          <a:bodyPr/>
          <a:lstStyle/>
          <a:p>
            <a:fld id="{5B93EAAF-FE0F-4D39-B78B-C3F635B4B1C7}" type="slidenum">
              <a:rPr lang="en-US" sz="1800" b="1">
                <a:latin typeface="Arial" panose="020B0604020202020204" pitchFamily="34" charset="0"/>
                <a:cs typeface="Arial" panose="020B0604020202020204" pitchFamily="34" charset="0"/>
              </a:rPr>
              <a:pPr/>
              <a:t>10</a:t>
            </a:fld>
            <a:endParaRPr lang="en-US" sz="1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7634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B5FBE2-EECC-4C8D-86C7-684C9A3BE89F}"/>
              </a:ext>
            </a:extLst>
          </p:cNvPr>
          <p:cNvSpPr>
            <a:spLocks noGrp="1"/>
          </p:cNvSpPr>
          <p:nvPr>
            <p:ph idx="1"/>
          </p:nvPr>
        </p:nvSpPr>
        <p:spPr/>
        <p:txBody>
          <a:bodyPr>
            <a:normAutofit lnSpcReduction="10000"/>
          </a:bodyPr>
          <a:lstStyle/>
          <a:p>
            <a:r>
              <a:rPr lang="en-US"/>
              <a:t>Online Travel Booking </a:t>
            </a:r>
          </a:p>
          <a:p>
            <a:pPr lvl="1"/>
            <a:r>
              <a:rPr lang="en-US"/>
              <a:t>Concur is intended for </a:t>
            </a:r>
            <a:r>
              <a:rPr lang="en-US" i="1" u="sng"/>
              <a:t>online</a:t>
            </a:r>
            <a:r>
              <a:rPr lang="en-US"/>
              <a:t> travel booking. </a:t>
            </a:r>
          </a:p>
          <a:p>
            <a:pPr lvl="2"/>
            <a:r>
              <a:rPr lang="en-US"/>
              <a:t>Online booking triggers no additional fee or cost for the university. It is part of the software. </a:t>
            </a:r>
          </a:p>
          <a:p>
            <a:pPr lvl="1"/>
            <a:r>
              <a:rPr lang="en-US"/>
              <a:t>For emergency or group travel, candidate travel, or a complex foreign itinerary, for example, you may book travel via the contracted travel agency.</a:t>
            </a:r>
          </a:p>
          <a:p>
            <a:pPr lvl="2"/>
            <a:r>
              <a:rPr lang="en-US"/>
              <a:t>There are sundry fees associated with this feature. </a:t>
            </a:r>
          </a:p>
          <a:p>
            <a:pPr lvl="2"/>
            <a:r>
              <a:rPr lang="en-US"/>
              <a:t>Thus, we recommend using </a:t>
            </a:r>
            <a:r>
              <a:rPr lang="en-US" i="1" u="sng"/>
              <a:t>online</a:t>
            </a:r>
            <a:r>
              <a:rPr lang="en-US"/>
              <a:t> booking as the UHCL </a:t>
            </a:r>
            <a:r>
              <a:rPr lang="en-US" i="1" u="sng"/>
              <a:t>best practice</a:t>
            </a:r>
            <a:r>
              <a:rPr lang="en-US"/>
              <a:t>.</a:t>
            </a:r>
          </a:p>
          <a:p>
            <a:pPr lvl="1"/>
            <a:r>
              <a:rPr lang="en-US"/>
              <a:t>Contact the Travel Office to obtain travel agency information.</a:t>
            </a:r>
          </a:p>
          <a:p>
            <a:pPr lvl="2"/>
            <a:r>
              <a:rPr lang="en-US"/>
              <a:t>Business Operations will review the use of the travel agency and associated costs on an ongoing basis.</a:t>
            </a:r>
          </a:p>
        </p:txBody>
      </p:sp>
      <p:sp>
        <p:nvSpPr>
          <p:cNvPr id="3" name="Title 2">
            <a:extLst>
              <a:ext uri="{FF2B5EF4-FFF2-40B4-BE49-F238E27FC236}">
                <a16:creationId xmlns:a16="http://schemas.microsoft.com/office/drawing/2014/main" id="{EBC04213-2149-4A65-9B9C-31800BAFEABF}"/>
              </a:ext>
            </a:extLst>
          </p:cNvPr>
          <p:cNvSpPr>
            <a:spLocks noGrp="1"/>
          </p:cNvSpPr>
          <p:nvPr>
            <p:ph type="title"/>
          </p:nvPr>
        </p:nvSpPr>
        <p:spPr/>
        <p:txBody>
          <a:bodyPr/>
          <a:lstStyle/>
          <a:p>
            <a:r>
              <a:rPr lang="en-US" b="1" u="sng"/>
              <a:t>HOW TO START...</a:t>
            </a:r>
            <a:endParaRPr lang="en-US"/>
          </a:p>
        </p:txBody>
      </p:sp>
      <p:sp>
        <p:nvSpPr>
          <p:cNvPr id="4" name="Slide Number Placeholder 3">
            <a:extLst>
              <a:ext uri="{FF2B5EF4-FFF2-40B4-BE49-F238E27FC236}">
                <a16:creationId xmlns:a16="http://schemas.microsoft.com/office/drawing/2014/main" id="{B475C329-5192-4DE8-B662-884A8CA55301}"/>
              </a:ext>
            </a:extLst>
          </p:cNvPr>
          <p:cNvSpPr>
            <a:spLocks noGrp="1"/>
          </p:cNvSpPr>
          <p:nvPr>
            <p:ph type="sldNum" sz="quarter" idx="12"/>
          </p:nvPr>
        </p:nvSpPr>
        <p:spPr>
          <a:xfrm rot="10800000" flipV="1">
            <a:off x="480060" y="5563672"/>
            <a:ext cx="811019" cy="450760"/>
          </a:xfrm>
        </p:spPr>
        <p:txBody>
          <a:bodyPr/>
          <a:lstStyle/>
          <a:p>
            <a:fld id="{5B93EAAF-FE0F-4D39-B78B-C3F635B4B1C7}" type="slidenum">
              <a:rPr lang="en-US" sz="1800" b="1">
                <a:latin typeface="Arial" panose="020B0604020202020204" pitchFamily="34" charset="0"/>
                <a:cs typeface="Arial" panose="020B0604020202020204" pitchFamily="34" charset="0"/>
              </a:rPr>
              <a:pPr/>
              <a:t>11</a:t>
            </a:fld>
            <a:endParaRPr lang="en-US" sz="1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4835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0F1CE6-8AF9-4E72-A494-17D208C14D37}"/>
              </a:ext>
            </a:extLst>
          </p:cNvPr>
          <p:cNvSpPr>
            <a:spLocks noGrp="1"/>
          </p:cNvSpPr>
          <p:nvPr>
            <p:ph idx="1"/>
          </p:nvPr>
        </p:nvSpPr>
        <p:spPr/>
        <p:txBody>
          <a:bodyPr/>
          <a:lstStyle/>
          <a:p>
            <a:r>
              <a:rPr lang="en-US"/>
              <a:t>Non-Employee and Non-Student Travel</a:t>
            </a:r>
          </a:p>
          <a:p>
            <a:pPr lvl="1"/>
            <a:r>
              <a:rPr lang="en-US"/>
              <a:t>Concur access is limited to employees. </a:t>
            </a:r>
          </a:p>
          <a:p>
            <a:pPr lvl="1"/>
            <a:r>
              <a:rPr lang="en-US"/>
              <a:t>Candidates and non-employees who may be required to travel on UHCL business will require delegate assistance to plan and process their travel.</a:t>
            </a:r>
          </a:p>
          <a:p>
            <a:pPr lvl="1"/>
            <a:endParaRPr lang="en-US"/>
          </a:p>
        </p:txBody>
      </p:sp>
      <p:sp>
        <p:nvSpPr>
          <p:cNvPr id="3" name="Title 2">
            <a:extLst>
              <a:ext uri="{FF2B5EF4-FFF2-40B4-BE49-F238E27FC236}">
                <a16:creationId xmlns:a16="http://schemas.microsoft.com/office/drawing/2014/main" id="{4FD2C62F-2A67-4347-8F55-BB2B1DBD36E1}"/>
              </a:ext>
            </a:extLst>
          </p:cNvPr>
          <p:cNvSpPr>
            <a:spLocks noGrp="1"/>
          </p:cNvSpPr>
          <p:nvPr>
            <p:ph type="title"/>
          </p:nvPr>
        </p:nvSpPr>
        <p:spPr/>
        <p:txBody>
          <a:bodyPr/>
          <a:lstStyle/>
          <a:p>
            <a:r>
              <a:rPr lang="en-US" b="1" u="sng"/>
              <a:t>NON-EMPLOYEE TRAVEL</a:t>
            </a:r>
            <a:endParaRPr lang="en-US"/>
          </a:p>
        </p:txBody>
      </p:sp>
      <p:sp>
        <p:nvSpPr>
          <p:cNvPr id="4" name="Slide Number Placeholder 3">
            <a:extLst>
              <a:ext uri="{FF2B5EF4-FFF2-40B4-BE49-F238E27FC236}">
                <a16:creationId xmlns:a16="http://schemas.microsoft.com/office/drawing/2014/main" id="{DAD7198D-8EC6-438B-B36B-9F8EDC784A33}"/>
              </a:ext>
            </a:extLst>
          </p:cNvPr>
          <p:cNvSpPr>
            <a:spLocks noGrp="1"/>
          </p:cNvSpPr>
          <p:nvPr>
            <p:ph type="sldNum" sz="quarter" idx="12"/>
          </p:nvPr>
        </p:nvSpPr>
        <p:spPr>
          <a:xfrm rot="-10800000" flipV="1">
            <a:off x="480060" y="5563672"/>
            <a:ext cx="811019" cy="450760"/>
          </a:xfrm>
        </p:spPr>
        <p:txBody>
          <a:bodyPr/>
          <a:lstStyle/>
          <a:p>
            <a:fld id="{5B93EAAF-FE0F-4D39-B78B-C3F635B4B1C7}" type="slidenum">
              <a:rPr lang="en-US" sz="1800" b="1">
                <a:latin typeface="Arial" panose="020B0604020202020204" pitchFamily="34" charset="0"/>
                <a:cs typeface="Arial" panose="020B0604020202020204" pitchFamily="34" charset="0"/>
              </a:rPr>
              <a:pPr/>
              <a:t>12</a:t>
            </a:fld>
            <a:endParaRPr lang="en-US" sz="1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958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18444-9D9C-4986-8B36-D4E765526CFB}"/>
              </a:ext>
            </a:extLst>
          </p:cNvPr>
          <p:cNvSpPr>
            <a:spLocks noGrp="1"/>
          </p:cNvSpPr>
          <p:nvPr>
            <p:ph type="title"/>
          </p:nvPr>
        </p:nvSpPr>
        <p:spPr>
          <a:xfrm>
            <a:off x="1451579" y="804519"/>
            <a:ext cx="9603275" cy="1049235"/>
          </a:xfrm>
        </p:spPr>
        <p:txBody>
          <a:bodyPr/>
          <a:lstStyle/>
          <a:p>
            <a:r>
              <a:rPr lang="en-US" b="1" u="sng"/>
              <a:t>TAP CARDS </a:t>
            </a:r>
          </a:p>
        </p:txBody>
      </p:sp>
      <p:sp>
        <p:nvSpPr>
          <p:cNvPr id="3" name="Content Placeholder 2">
            <a:extLst>
              <a:ext uri="{FF2B5EF4-FFF2-40B4-BE49-F238E27FC236}">
                <a16:creationId xmlns:a16="http://schemas.microsoft.com/office/drawing/2014/main" id="{868FF4B1-6AA0-4113-AD27-29C671166DAF}"/>
              </a:ext>
            </a:extLst>
          </p:cNvPr>
          <p:cNvSpPr>
            <a:spLocks noGrp="1"/>
          </p:cNvSpPr>
          <p:nvPr>
            <p:ph idx="1"/>
          </p:nvPr>
        </p:nvSpPr>
        <p:spPr/>
        <p:txBody>
          <a:bodyPr>
            <a:normAutofit/>
          </a:bodyPr>
          <a:lstStyle/>
          <a:p>
            <a:r>
              <a:rPr lang="en-US" sz="2400">
                <a:solidFill>
                  <a:srgbClr val="FF0000"/>
                </a:solidFill>
              </a:rPr>
              <a:t>*** </a:t>
            </a:r>
            <a:r>
              <a:rPr lang="en-US"/>
              <a:t>  We are no longer issuing TAP cards  </a:t>
            </a:r>
            <a:r>
              <a:rPr lang="en-US" sz="2400">
                <a:solidFill>
                  <a:srgbClr val="FF0000"/>
                </a:solidFill>
              </a:rPr>
              <a:t>***</a:t>
            </a:r>
          </a:p>
          <a:p>
            <a:pPr lvl="1"/>
            <a:r>
              <a:rPr lang="en-US"/>
              <a:t>These were used to avoid out-of-pocket hotel expenses for employees.</a:t>
            </a:r>
          </a:p>
          <a:p>
            <a:pPr lvl="1"/>
            <a:r>
              <a:rPr lang="en-US"/>
              <a:t>These cards were declining balance cards that expired after one use.</a:t>
            </a:r>
          </a:p>
          <a:p>
            <a:pPr lvl="1"/>
            <a:r>
              <a:rPr lang="en-US"/>
              <a:t>They "complexified" travel expense management.</a:t>
            </a:r>
          </a:p>
          <a:p>
            <a:pPr lvl="1"/>
            <a:r>
              <a:rPr lang="en-US" i="1"/>
              <a:t>Yes, complexified is a fictional term...</a:t>
            </a:r>
          </a:p>
          <a:p>
            <a:pPr lvl="1"/>
            <a:endParaRPr lang="en-US"/>
          </a:p>
        </p:txBody>
      </p:sp>
      <p:sp>
        <p:nvSpPr>
          <p:cNvPr id="4" name="Slide Number Placeholder 3">
            <a:extLst>
              <a:ext uri="{FF2B5EF4-FFF2-40B4-BE49-F238E27FC236}">
                <a16:creationId xmlns:a16="http://schemas.microsoft.com/office/drawing/2014/main" id="{BE50D85B-25C5-43E8-BA39-56778A28C6A5}"/>
              </a:ext>
            </a:extLst>
          </p:cNvPr>
          <p:cNvSpPr>
            <a:spLocks noGrp="1"/>
          </p:cNvSpPr>
          <p:nvPr>
            <p:ph type="sldNum" sz="quarter" idx="12"/>
          </p:nvPr>
        </p:nvSpPr>
        <p:spPr>
          <a:xfrm rot="10800000" flipV="1">
            <a:off x="480060" y="5563672"/>
            <a:ext cx="811019" cy="450760"/>
          </a:xfrm>
        </p:spPr>
        <p:txBody>
          <a:bodyPr/>
          <a:lstStyle/>
          <a:p>
            <a:fld id="{5B93EAAF-FE0F-4D39-B78B-C3F635B4B1C7}" type="slidenum">
              <a:rPr lang="en-US" sz="1800" b="1">
                <a:latin typeface="Arial" panose="020B0604020202020204" pitchFamily="34" charset="0"/>
                <a:cs typeface="Arial" panose="020B0604020202020204" pitchFamily="34" charset="0"/>
              </a:rPr>
              <a:pPr/>
              <a:t>13</a:t>
            </a:fld>
            <a:endParaRPr lang="en-US" sz="1800" b="1">
              <a:latin typeface="Arial" panose="020B0604020202020204" pitchFamily="34" charset="0"/>
              <a:cs typeface="Arial" panose="020B0604020202020204" pitchFamily="34" charset="0"/>
            </a:endParaRPr>
          </a:p>
        </p:txBody>
      </p:sp>
      <p:pic>
        <p:nvPicPr>
          <p:cNvPr id="5" name="Picture 5" descr="A picture containing sky, outdoor">
            <a:extLst>
              <a:ext uri="{FF2B5EF4-FFF2-40B4-BE49-F238E27FC236}">
                <a16:creationId xmlns:a16="http://schemas.microsoft.com/office/drawing/2014/main" id="{6AB431D0-6AF1-2FA6-DEA1-16FEE042FE03}"/>
              </a:ext>
            </a:extLst>
          </p:cNvPr>
          <p:cNvPicPr>
            <a:picLocks noChangeAspect="1"/>
          </p:cNvPicPr>
          <p:nvPr/>
        </p:nvPicPr>
        <p:blipFill>
          <a:blip r:embed="rId2"/>
          <a:stretch>
            <a:fillRect/>
          </a:stretch>
        </p:blipFill>
        <p:spPr>
          <a:xfrm>
            <a:off x="2194560" y="4040553"/>
            <a:ext cx="1859280" cy="1433733"/>
          </a:xfrm>
          <a:prstGeom prst="rect">
            <a:avLst/>
          </a:prstGeom>
        </p:spPr>
      </p:pic>
    </p:spTree>
    <p:extLst>
      <p:ext uri="{BB962C8B-B14F-4D97-AF65-F5344CB8AC3E}">
        <p14:creationId xmlns:p14="http://schemas.microsoft.com/office/powerpoint/2010/main" val="1390283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AFCBAA-7CEE-7514-A58B-36EA961672B3}"/>
              </a:ext>
            </a:extLst>
          </p:cNvPr>
          <p:cNvSpPr>
            <a:spLocks noGrp="1"/>
          </p:cNvSpPr>
          <p:nvPr>
            <p:ph idx="1"/>
          </p:nvPr>
        </p:nvSpPr>
        <p:spPr/>
        <p:txBody>
          <a:bodyPr>
            <a:normAutofit fontScale="85000" lnSpcReduction="20000"/>
          </a:bodyPr>
          <a:lstStyle/>
          <a:p>
            <a:r>
              <a:rPr lang="en-US"/>
              <a:t>The new card is a corporate Travel Card through Citibank (Silver in Color).</a:t>
            </a:r>
          </a:p>
          <a:p>
            <a:pPr lvl="1"/>
            <a:r>
              <a:rPr lang="en-US"/>
              <a:t>It is NOT a declining balance card and does NOT expire – </a:t>
            </a:r>
            <a:r>
              <a:rPr lang="en-US" b="1">
                <a:solidFill>
                  <a:srgbClr val="FF0000"/>
                </a:solidFill>
              </a:rPr>
              <a:t>keep it!</a:t>
            </a:r>
          </a:p>
          <a:p>
            <a:pPr lvl="2"/>
            <a:r>
              <a:rPr lang="en-US"/>
              <a:t>Although it is a UHCL corporate card it will have your name on it.</a:t>
            </a:r>
          </a:p>
          <a:p>
            <a:pPr lvl="2"/>
            <a:r>
              <a:rPr lang="en-US"/>
              <a:t>Your card number will be included in your Concur user profile.</a:t>
            </a:r>
          </a:p>
          <a:p>
            <a:pPr lvl="1"/>
            <a:r>
              <a:rPr lang="en-US"/>
              <a:t>The card can be used for </a:t>
            </a:r>
            <a:r>
              <a:rPr lang="en-US" b="1" u="sng">
                <a:solidFill>
                  <a:srgbClr val="FF0000"/>
                </a:solidFill>
              </a:rPr>
              <a:t>any UHCL business travel expenses.</a:t>
            </a:r>
            <a:endParaRPr lang="en-US" b="1">
              <a:solidFill>
                <a:srgbClr val="FF0000"/>
              </a:solidFill>
            </a:endParaRPr>
          </a:p>
          <a:p>
            <a:pPr lvl="2"/>
            <a:r>
              <a:rPr lang="en-US"/>
              <a:t>Using the travel card to purchase goods or any other use is deemed </a:t>
            </a:r>
            <a:r>
              <a:rPr lang="en-US" b="1" u="sng"/>
              <a:t>misuse</a:t>
            </a:r>
            <a:r>
              <a:rPr lang="en-US"/>
              <a:t>.</a:t>
            </a:r>
          </a:p>
          <a:p>
            <a:pPr lvl="2"/>
            <a:r>
              <a:rPr lang="en-US"/>
              <a:t>You are personally responsible to repay UHCL for misuse and may lose card privileges.</a:t>
            </a:r>
          </a:p>
          <a:p>
            <a:pPr lvl="1"/>
            <a:r>
              <a:rPr lang="en-US"/>
              <a:t>Apply for it online at the Travel Office page within Business Operations - </a:t>
            </a:r>
          </a:p>
          <a:p>
            <a:pPr lvl="2"/>
            <a:r>
              <a:rPr lang="en-US"/>
              <a:t>2 documents are in one e-Application: Citibank Application and UHCL Card Agreement</a:t>
            </a:r>
          </a:p>
          <a:p>
            <a:pPr lvl="2"/>
            <a:r>
              <a:rPr lang="en-US"/>
              <a:t>Caveat -  Unreimbursed expenses must be repaid to UHCL within 45 days after the last date of travel.</a:t>
            </a:r>
          </a:p>
          <a:p>
            <a:pPr lvl="3"/>
            <a:r>
              <a:rPr lang="en-US"/>
              <a:t>Expenses must be reallocated within 10 days after the last date of travel</a:t>
            </a:r>
          </a:p>
          <a:p>
            <a:pPr lvl="3"/>
            <a:r>
              <a:rPr lang="en-US"/>
              <a:t>Concur will send automated reminders at 7 and 10 days</a:t>
            </a:r>
          </a:p>
          <a:p>
            <a:endParaRPr lang="en-US"/>
          </a:p>
        </p:txBody>
      </p:sp>
      <p:sp>
        <p:nvSpPr>
          <p:cNvPr id="3" name="Title 2">
            <a:extLst>
              <a:ext uri="{FF2B5EF4-FFF2-40B4-BE49-F238E27FC236}">
                <a16:creationId xmlns:a16="http://schemas.microsoft.com/office/drawing/2014/main" id="{07E0510F-F44E-27C4-E769-072E6572F144}"/>
              </a:ext>
            </a:extLst>
          </p:cNvPr>
          <p:cNvSpPr>
            <a:spLocks noGrp="1"/>
          </p:cNvSpPr>
          <p:nvPr>
            <p:ph type="title"/>
          </p:nvPr>
        </p:nvSpPr>
        <p:spPr/>
        <p:txBody>
          <a:bodyPr/>
          <a:lstStyle/>
          <a:p>
            <a:r>
              <a:rPr lang="en-US" b="1" u="sng"/>
              <a:t>NEW TRAVEL CARDS </a:t>
            </a:r>
            <a:endParaRPr lang="en-US"/>
          </a:p>
          <a:p>
            <a:endParaRPr lang="en-US"/>
          </a:p>
        </p:txBody>
      </p:sp>
      <p:sp>
        <p:nvSpPr>
          <p:cNvPr id="4" name="Slide Number Placeholder 3">
            <a:extLst>
              <a:ext uri="{FF2B5EF4-FFF2-40B4-BE49-F238E27FC236}">
                <a16:creationId xmlns:a16="http://schemas.microsoft.com/office/drawing/2014/main" id="{927EDB97-2A71-FFD2-8813-E0D6656ED20B}"/>
              </a:ext>
            </a:extLst>
          </p:cNvPr>
          <p:cNvSpPr>
            <a:spLocks noGrp="1"/>
          </p:cNvSpPr>
          <p:nvPr>
            <p:ph type="sldNum" sz="quarter" idx="12"/>
          </p:nvPr>
        </p:nvSpPr>
        <p:spPr>
          <a:xfrm rot="-10800000" flipV="1">
            <a:off x="480060" y="5563672"/>
            <a:ext cx="811019" cy="450760"/>
          </a:xfrm>
        </p:spPr>
        <p:txBody>
          <a:bodyPr/>
          <a:lstStyle/>
          <a:p>
            <a:fld id="{5B93EAAF-FE0F-4D39-B78B-C3F635B4B1C7}" type="slidenum">
              <a:rPr lang="en-US" sz="1800" b="1" dirty="0">
                <a:latin typeface="Arial" panose="020B0604020202020204" pitchFamily="34" charset="0"/>
                <a:cs typeface="Arial" panose="020B0604020202020204" pitchFamily="34" charset="0"/>
              </a:rPr>
              <a:pPr/>
              <a:t>14</a:t>
            </a:fld>
            <a:endParaRPr lang="en-US" sz="1800" b="1">
              <a:latin typeface="Arial" panose="020B0604020202020204" pitchFamily="34" charset="0"/>
              <a:cs typeface="Arial" panose="020B0604020202020204" pitchFamily="34" charset="0"/>
            </a:endParaRPr>
          </a:p>
        </p:txBody>
      </p:sp>
      <p:pic>
        <p:nvPicPr>
          <p:cNvPr id="5" name="Picture 5" descr="Graphical user interface">
            <a:extLst>
              <a:ext uri="{FF2B5EF4-FFF2-40B4-BE49-F238E27FC236}">
                <a16:creationId xmlns:a16="http://schemas.microsoft.com/office/drawing/2014/main" id="{ACEEBBB3-9696-AFEA-22F3-2A8E654B3D3D}"/>
              </a:ext>
            </a:extLst>
          </p:cNvPr>
          <p:cNvPicPr>
            <a:picLocks noChangeAspect="1"/>
          </p:cNvPicPr>
          <p:nvPr/>
        </p:nvPicPr>
        <p:blipFill>
          <a:blip r:embed="rId2"/>
          <a:stretch>
            <a:fillRect/>
          </a:stretch>
        </p:blipFill>
        <p:spPr>
          <a:xfrm>
            <a:off x="6563360" y="54553"/>
            <a:ext cx="3058160" cy="1719693"/>
          </a:xfrm>
          <a:prstGeom prst="rect">
            <a:avLst/>
          </a:prstGeom>
        </p:spPr>
      </p:pic>
    </p:spTree>
    <p:extLst>
      <p:ext uri="{BB962C8B-B14F-4D97-AF65-F5344CB8AC3E}">
        <p14:creationId xmlns:p14="http://schemas.microsoft.com/office/powerpoint/2010/main" val="1347298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EDFE06-292A-4974-80AD-06BEE96AAF5B}"/>
              </a:ext>
            </a:extLst>
          </p:cNvPr>
          <p:cNvSpPr>
            <a:spLocks noGrp="1"/>
          </p:cNvSpPr>
          <p:nvPr>
            <p:ph idx="1"/>
          </p:nvPr>
        </p:nvSpPr>
        <p:spPr>
          <a:xfrm>
            <a:off x="1396589" y="1905753"/>
            <a:ext cx="9603275" cy="3450613"/>
          </a:xfrm>
        </p:spPr>
        <p:txBody>
          <a:bodyPr>
            <a:normAutofit fontScale="92500" lnSpcReduction="20000"/>
          </a:bodyPr>
          <a:lstStyle/>
          <a:p>
            <a:r>
              <a:rPr lang="en-US"/>
              <a:t>UHCL Travel Card Agreement contains general guidelines, as follows:</a:t>
            </a:r>
          </a:p>
          <a:p>
            <a:pPr lvl="1"/>
            <a:r>
              <a:rPr lang="en-US"/>
              <a:t>Background checks</a:t>
            </a:r>
          </a:p>
          <a:p>
            <a:pPr lvl="1"/>
            <a:r>
              <a:rPr lang="en-US"/>
              <a:t>Card Safety &amp; Use</a:t>
            </a:r>
          </a:p>
          <a:p>
            <a:pPr lvl="1"/>
            <a:r>
              <a:rPr lang="en-US"/>
              <a:t>Non-Reimbursed Expenses</a:t>
            </a:r>
          </a:p>
          <a:p>
            <a:pPr lvl="1"/>
            <a:r>
              <a:rPr lang="en-US"/>
              <a:t>Card Cancellation</a:t>
            </a:r>
          </a:p>
          <a:p>
            <a:pPr lvl="1"/>
            <a:r>
              <a:rPr lang="en-US"/>
              <a:t>Expense Reporting</a:t>
            </a:r>
          </a:p>
          <a:p>
            <a:pPr lvl="1"/>
            <a:r>
              <a:rPr lang="en-US"/>
              <a:t>Receipts</a:t>
            </a:r>
          </a:p>
          <a:p>
            <a:pPr lvl="1"/>
            <a:r>
              <a:rPr lang="en-US"/>
              <a:t>Separation/Job Change</a:t>
            </a:r>
          </a:p>
          <a:p>
            <a:pPr lvl="1"/>
            <a:r>
              <a:rPr lang="en-US"/>
              <a:t>Traveler Signature</a:t>
            </a:r>
          </a:p>
          <a:p>
            <a:r>
              <a:rPr lang="en-US"/>
              <a:t>Compliance with the Interim UHCL Travel Policy is mandatory</a:t>
            </a:r>
          </a:p>
          <a:p>
            <a:endParaRPr lang="en-US"/>
          </a:p>
        </p:txBody>
      </p:sp>
      <p:sp>
        <p:nvSpPr>
          <p:cNvPr id="3" name="Title 2">
            <a:extLst>
              <a:ext uri="{FF2B5EF4-FFF2-40B4-BE49-F238E27FC236}">
                <a16:creationId xmlns:a16="http://schemas.microsoft.com/office/drawing/2014/main" id="{E8E94299-5EF6-4444-BADF-E4024FC575DA}"/>
              </a:ext>
            </a:extLst>
          </p:cNvPr>
          <p:cNvSpPr>
            <a:spLocks noGrp="1"/>
          </p:cNvSpPr>
          <p:nvPr>
            <p:ph type="title"/>
          </p:nvPr>
        </p:nvSpPr>
        <p:spPr/>
        <p:txBody>
          <a:bodyPr/>
          <a:lstStyle/>
          <a:p>
            <a:r>
              <a:rPr lang="en-US" b="1" u="sng"/>
              <a:t>Travel CARD PACKET</a:t>
            </a:r>
          </a:p>
        </p:txBody>
      </p:sp>
      <p:sp>
        <p:nvSpPr>
          <p:cNvPr id="4" name="Slide Number Placeholder 3">
            <a:extLst>
              <a:ext uri="{FF2B5EF4-FFF2-40B4-BE49-F238E27FC236}">
                <a16:creationId xmlns:a16="http://schemas.microsoft.com/office/drawing/2014/main" id="{38C46158-6E6E-4E8C-B007-B3B0A1488EA1}"/>
              </a:ext>
            </a:extLst>
          </p:cNvPr>
          <p:cNvSpPr>
            <a:spLocks noGrp="1"/>
          </p:cNvSpPr>
          <p:nvPr>
            <p:ph type="sldNum" sz="quarter" idx="12"/>
          </p:nvPr>
        </p:nvSpPr>
        <p:spPr>
          <a:xfrm rot="10800000" flipV="1">
            <a:off x="480060" y="5563672"/>
            <a:ext cx="811019" cy="450760"/>
          </a:xfrm>
        </p:spPr>
        <p:txBody>
          <a:bodyPr/>
          <a:lstStyle/>
          <a:p>
            <a:fld id="{5B93EAAF-FE0F-4D39-B78B-C3F635B4B1C7}" type="slidenum">
              <a:rPr lang="en-US" sz="1800" b="1">
                <a:latin typeface="Arial" panose="020B0604020202020204" pitchFamily="34" charset="0"/>
                <a:cs typeface="Arial" panose="020B0604020202020204" pitchFamily="34" charset="0"/>
              </a:rPr>
              <a:pPr/>
              <a:t>15</a:t>
            </a:fld>
            <a:endParaRPr lang="en-US" sz="1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4417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A1E1C-3558-4B53-867B-582CB167AB0C}"/>
              </a:ext>
            </a:extLst>
          </p:cNvPr>
          <p:cNvSpPr>
            <a:spLocks noGrp="1"/>
          </p:cNvSpPr>
          <p:nvPr>
            <p:ph type="title"/>
          </p:nvPr>
        </p:nvSpPr>
        <p:spPr>
          <a:xfrm>
            <a:off x="1451579" y="804519"/>
            <a:ext cx="9603275" cy="1049235"/>
          </a:xfrm>
        </p:spPr>
        <p:txBody>
          <a:bodyPr/>
          <a:lstStyle/>
          <a:p>
            <a:r>
              <a:rPr lang="en-US" b="1" u="sng"/>
              <a:t>KEY POINTS !</a:t>
            </a:r>
          </a:p>
        </p:txBody>
      </p:sp>
      <p:sp>
        <p:nvSpPr>
          <p:cNvPr id="3" name="Content Placeholder 2">
            <a:extLst>
              <a:ext uri="{FF2B5EF4-FFF2-40B4-BE49-F238E27FC236}">
                <a16:creationId xmlns:a16="http://schemas.microsoft.com/office/drawing/2014/main" id="{901AE781-0DB0-4529-A127-2508613BF499}"/>
              </a:ext>
            </a:extLst>
          </p:cNvPr>
          <p:cNvSpPr>
            <a:spLocks noGrp="1"/>
          </p:cNvSpPr>
          <p:nvPr>
            <p:ph idx="1"/>
          </p:nvPr>
        </p:nvSpPr>
        <p:spPr/>
        <p:txBody>
          <a:bodyPr>
            <a:normAutofit/>
          </a:bodyPr>
          <a:lstStyle/>
          <a:p>
            <a:r>
              <a:rPr lang="en-US"/>
              <a:t>Each traveler </a:t>
            </a:r>
            <a:r>
              <a:rPr lang="en-US" i="1" u="sng"/>
              <a:t>self-registers</a:t>
            </a:r>
            <a:r>
              <a:rPr lang="en-US"/>
              <a:t> through PS Finance to set up their profile in Concur.</a:t>
            </a:r>
          </a:p>
          <a:p>
            <a:r>
              <a:rPr lang="en-US"/>
              <a:t>Currently, receipts </a:t>
            </a:r>
            <a:r>
              <a:rPr lang="en-US" i="1" u="sng"/>
              <a:t>are</a:t>
            </a:r>
            <a:r>
              <a:rPr lang="en-US"/>
              <a:t> required for all expenses.</a:t>
            </a:r>
          </a:p>
          <a:p>
            <a:r>
              <a:rPr lang="en-US"/>
              <a:t>The Export Controls and Travel Embargo form and CITI program course certificate must be uploaded with your travel request for any </a:t>
            </a:r>
            <a:r>
              <a:rPr lang="en-US" i="1" u="sng"/>
              <a:t>foreign travel</a:t>
            </a:r>
            <a:r>
              <a:rPr lang="en-US"/>
              <a:t>.</a:t>
            </a:r>
          </a:p>
          <a:p>
            <a:r>
              <a:rPr lang="en-US"/>
              <a:t>Submission errors will be </a:t>
            </a:r>
            <a:r>
              <a:rPr lang="en-US" i="1" u="sng"/>
              <a:t>routed back</a:t>
            </a:r>
            <a:r>
              <a:rPr lang="en-US"/>
              <a:t> to the traveler/delegate for correction.</a:t>
            </a:r>
          </a:p>
          <a:p>
            <a:r>
              <a:rPr lang="en-US"/>
              <a:t>Travelers are allowed actual expenses </a:t>
            </a:r>
            <a:r>
              <a:rPr lang="en-US" i="1" u="sng"/>
              <a:t>up to</a:t>
            </a:r>
            <a:r>
              <a:rPr lang="en-US"/>
              <a:t> the daily GSA (per diem) rates for meals and may exceed the GSA rates for lodging if approved by the department.</a:t>
            </a:r>
          </a:p>
          <a:p>
            <a:endParaRPr lang="en-US"/>
          </a:p>
        </p:txBody>
      </p:sp>
      <p:sp>
        <p:nvSpPr>
          <p:cNvPr id="4" name="Slide Number Placeholder 3">
            <a:extLst>
              <a:ext uri="{FF2B5EF4-FFF2-40B4-BE49-F238E27FC236}">
                <a16:creationId xmlns:a16="http://schemas.microsoft.com/office/drawing/2014/main" id="{A72DB007-C850-4984-BEAB-0AB60F075277}"/>
              </a:ext>
            </a:extLst>
          </p:cNvPr>
          <p:cNvSpPr>
            <a:spLocks noGrp="1"/>
          </p:cNvSpPr>
          <p:nvPr>
            <p:ph type="sldNum" sz="quarter" idx="12"/>
          </p:nvPr>
        </p:nvSpPr>
        <p:spPr>
          <a:xfrm rot="10800000" flipV="1">
            <a:off x="480060" y="5563672"/>
            <a:ext cx="811019" cy="450760"/>
          </a:xfrm>
        </p:spPr>
        <p:txBody>
          <a:bodyPr/>
          <a:lstStyle/>
          <a:p>
            <a:fld id="{5B93EAAF-FE0F-4D39-B78B-C3F635B4B1C7}" type="slidenum">
              <a:rPr lang="en-US" sz="1800" b="1">
                <a:latin typeface="Arial" panose="020B0604020202020204" pitchFamily="34" charset="0"/>
                <a:cs typeface="Arial" panose="020B0604020202020204" pitchFamily="34" charset="0"/>
              </a:rPr>
              <a:pPr/>
              <a:t>16</a:t>
            </a:fld>
            <a:endParaRPr lang="en-US" sz="1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6160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A1E1C-3558-4B53-867B-582CB167AB0C}"/>
              </a:ext>
            </a:extLst>
          </p:cNvPr>
          <p:cNvSpPr>
            <a:spLocks noGrp="1"/>
          </p:cNvSpPr>
          <p:nvPr>
            <p:ph type="title"/>
          </p:nvPr>
        </p:nvSpPr>
        <p:spPr>
          <a:xfrm>
            <a:off x="1451579" y="804519"/>
            <a:ext cx="9603275" cy="1049235"/>
          </a:xfrm>
        </p:spPr>
        <p:txBody>
          <a:bodyPr/>
          <a:lstStyle/>
          <a:p>
            <a:r>
              <a:rPr lang="en-US" b="1" u="sng"/>
              <a:t>WORDS TO THE WISE...</a:t>
            </a:r>
          </a:p>
        </p:txBody>
      </p:sp>
      <p:sp>
        <p:nvSpPr>
          <p:cNvPr id="3" name="Content Placeholder 2">
            <a:extLst>
              <a:ext uri="{FF2B5EF4-FFF2-40B4-BE49-F238E27FC236}">
                <a16:creationId xmlns:a16="http://schemas.microsoft.com/office/drawing/2014/main" id="{901AE781-0DB0-4529-A127-2508613BF499}"/>
              </a:ext>
            </a:extLst>
          </p:cNvPr>
          <p:cNvSpPr>
            <a:spLocks noGrp="1"/>
          </p:cNvSpPr>
          <p:nvPr>
            <p:ph idx="1"/>
          </p:nvPr>
        </p:nvSpPr>
        <p:spPr/>
        <p:txBody>
          <a:bodyPr>
            <a:normAutofit/>
          </a:bodyPr>
          <a:lstStyle/>
          <a:p>
            <a:r>
              <a:rPr lang="en-US"/>
              <a:t>Department should send a proactive Payment Works invite for each candidate they plan to bring on campus </a:t>
            </a:r>
            <a:r>
              <a:rPr lang="en-US" i="1" u="sng"/>
              <a:t>as soon as they are aware</a:t>
            </a:r>
            <a:r>
              <a:rPr lang="en-US"/>
              <a:t> of potential interviews.  Please don't wait until you have firm interview dates!</a:t>
            </a:r>
          </a:p>
          <a:p>
            <a:pPr lvl="1"/>
            <a:r>
              <a:rPr lang="en-US"/>
              <a:t>This planning will eliminate candidate and department stress and accommodate any Payment Works delays.</a:t>
            </a:r>
          </a:p>
          <a:p>
            <a:pPr lvl="1"/>
            <a:r>
              <a:rPr lang="en-US"/>
              <a:t>Reimbursement to candidates or non-employees will require a PS Vendor ID.</a:t>
            </a:r>
          </a:p>
          <a:p>
            <a:endParaRPr lang="en-US"/>
          </a:p>
          <a:p>
            <a:endParaRPr lang="en-US"/>
          </a:p>
        </p:txBody>
      </p:sp>
      <p:sp>
        <p:nvSpPr>
          <p:cNvPr id="4" name="Slide Number Placeholder 3">
            <a:extLst>
              <a:ext uri="{FF2B5EF4-FFF2-40B4-BE49-F238E27FC236}">
                <a16:creationId xmlns:a16="http://schemas.microsoft.com/office/drawing/2014/main" id="{A72DB007-C850-4984-BEAB-0AB60F075277}"/>
              </a:ext>
            </a:extLst>
          </p:cNvPr>
          <p:cNvSpPr>
            <a:spLocks noGrp="1"/>
          </p:cNvSpPr>
          <p:nvPr>
            <p:ph type="sldNum" sz="quarter" idx="12"/>
          </p:nvPr>
        </p:nvSpPr>
        <p:spPr>
          <a:xfrm rot="10800000" flipV="1">
            <a:off x="480060" y="5563672"/>
            <a:ext cx="811019" cy="450760"/>
          </a:xfrm>
        </p:spPr>
        <p:txBody>
          <a:bodyPr/>
          <a:lstStyle/>
          <a:p>
            <a:fld id="{5B93EAAF-FE0F-4D39-B78B-C3F635B4B1C7}" type="slidenum">
              <a:rPr lang="en-US" sz="1800" b="1">
                <a:latin typeface="Arial" panose="020B0604020202020204" pitchFamily="34" charset="0"/>
                <a:cs typeface="Arial" panose="020B0604020202020204" pitchFamily="34" charset="0"/>
              </a:rPr>
              <a:pPr/>
              <a:t>17</a:t>
            </a:fld>
            <a:endParaRPr lang="en-US" sz="1800" b="1">
              <a:latin typeface="Arial" panose="020B0604020202020204" pitchFamily="34" charset="0"/>
              <a:cs typeface="Arial" panose="020B0604020202020204" pitchFamily="34" charset="0"/>
            </a:endParaRPr>
          </a:p>
        </p:txBody>
      </p:sp>
      <p:pic>
        <p:nvPicPr>
          <p:cNvPr id="5" name="Picture 5" descr="A picture containing icon">
            <a:extLst>
              <a:ext uri="{FF2B5EF4-FFF2-40B4-BE49-F238E27FC236}">
                <a16:creationId xmlns:a16="http://schemas.microsoft.com/office/drawing/2014/main" id="{DDFC7796-C6F9-64DB-5B24-8B2C87EF0D1F}"/>
              </a:ext>
            </a:extLst>
          </p:cNvPr>
          <p:cNvPicPr>
            <a:picLocks noChangeAspect="1"/>
          </p:cNvPicPr>
          <p:nvPr/>
        </p:nvPicPr>
        <p:blipFill>
          <a:blip r:embed="rId2"/>
          <a:stretch>
            <a:fillRect/>
          </a:stretch>
        </p:blipFill>
        <p:spPr>
          <a:xfrm>
            <a:off x="9113520" y="49355"/>
            <a:ext cx="1971040" cy="1770966"/>
          </a:xfrm>
          <a:prstGeom prst="rect">
            <a:avLst/>
          </a:prstGeom>
        </p:spPr>
      </p:pic>
    </p:spTree>
    <p:extLst>
      <p:ext uri="{BB962C8B-B14F-4D97-AF65-F5344CB8AC3E}">
        <p14:creationId xmlns:p14="http://schemas.microsoft.com/office/powerpoint/2010/main" val="3199134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98ECD1-87FB-024F-85C4-2266B9AC114F}"/>
              </a:ext>
            </a:extLst>
          </p:cNvPr>
          <p:cNvSpPr>
            <a:spLocks noGrp="1"/>
          </p:cNvSpPr>
          <p:nvPr>
            <p:ph idx="1"/>
          </p:nvPr>
        </p:nvSpPr>
        <p:spPr/>
        <p:txBody>
          <a:bodyPr>
            <a:normAutofit fontScale="92500" lnSpcReduction="10000"/>
          </a:bodyPr>
          <a:lstStyle/>
          <a:p>
            <a:r>
              <a:rPr lang="en-US"/>
              <a:t>Repayments</a:t>
            </a:r>
          </a:p>
          <a:p>
            <a:pPr lvl="1"/>
            <a:r>
              <a:rPr lang="en-US" sz="1600"/>
              <a:t>Travelers </a:t>
            </a:r>
            <a:r>
              <a:rPr lang="en-US" sz="1600" b="1" u="sng"/>
              <a:t>must</a:t>
            </a:r>
            <a:r>
              <a:rPr lang="en-US" sz="1600"/>
              <a:t> repay "non-reimbursable" expenses that have been charged to the corporate travel card </a:t>
            </a:r>
            <a:r>
              <a:rPr lang="en-US" sz="1600" i="1" u="sng"/>
              <a:t>within 45 days of the last date of travel.</a:t>
            </a:r>
            <a:r>
              <a:rPr lang="en-US" sz="1600"/>
              <a:t> Please arrange this through your department staff (DBA/CBA/Admin).</a:t>
            </a:r>
          </a:p>
          <a:p>
            <a:pPr lvl="1">
              <a:buAutoNum type="romanLcPeriod"/>
            </a:pPr>
            <a:r>
              <a:rPr lang="en-US" sz="1600"/>
              <a:t>Staff should </a:t>
            </a:r>
            <a:r>
              <a:rPr lang="en-US" sz="1600" b="1">
                <a:solidFill>
                  <a:srgbClr val="FF0000"/>
                </a:solidFill>
              </a:rPr>
              <a:t>enter a PeopleSoft journal </a:t>
            </a:r>
            <a:r>
              <a:rPr lang="en-US" sz="1600"/>
              <a:t>(JE) to account for the repayment transaction.</a:t>
            </a:r>
          </a:p>
          <a:p>
            <a:pPr lvl="1">
              <a:buAutoNum type="romanLcPeriod"/>
            </a:pPr>
            <a:r>
              <a:rPr lang="en-US" sz="1600"/>
              <a:t>After Accounting approves the JE, staff should bring the cash/check deposit to SBS in a </a:t>
            </a:r>
            <a:r>
              <a:rPr lang="en-US" sz="1600" b="1">
                <a:solidFill>
                  <a:srgbClr val="FF0000"/>
                </a:solidFill>
              </a:rPr>
              <a:t>locked bank bag, including 2 copies </a:t>
            </a:r>
            <a:r>
              <a:rPr lang="en-US" sz="1600"/>
              <a:t>of the JE coversheet.</a:t>
            </a:r>
          </a:p>
          <a:p>
            <a:pPr lvl="1">
              <a:buAutoNum type="romanLcPeriod"/>
            </a:pPr>
            <a:r>
              <a:rPr lang="en-US" sz="1600"/>
              <a:t>This repayment fact pattern is distinguished from our general cash handling guidelines since these new JEs may require correction and thus be delayed in processing. Therefore, the </a:t>
            </a:r>
            <a:r>
              <a:rPr lang="en-US" sz="1600" b="1">
                <a:solidFill>
                  <a:srgbClr val="FF0000"/>
                </a:solidFill>
              </a:rPr>
              <a:t>bank deposit date may not always match the JE date</a:t>
            </a:r>
            <a:r>
              <a:rPr lang="en-US" sz="1600"/>
              <a:t>. </a:t>
            </a:r>
          </a:p>
          <a:p>
            <a:pPr lvl="1">
              <a:buAutoNum type="romanLcPeriod"/>
            </a:pPr>
            <a:r>
              <a:rPr lang="en-US" sz="1600"/>
              <a:t>We should strive to have these two events occur close in time to support monthly bank reconciliation in accounting. With training and repetition this date duality should be self-correcting.</a:t>
            </a:r>
          </a:p>
          <a:p>
            <a:endParaRPr lang="en-US"/>
          </a:p>
        </p:txBody>
      </p:sp>
      <p:sp>
        <p:nvSpPr>
          <p:cNvPr id="3" name="Title 2">
            <a:extLst>
              <a:ext uri="{FF2B5EF4-FFF2-40B4-BE49-F238E27FC236}">
                <a16:creationId xmlns:a16="http://schemas.microsoft.com/office/drawing/2014/main" id="{075A0DFC-FF83-A7C0-DB52-01604E69B967}"/>
              </a:ext>
            </a:extLst>
          </p:cNvPr>
          <p:cNvSpPr>
            <a:spLocks noGrp="1"/>
          </p:cNvSpPr>
          <p:nvPr>
            <p:ph type="title"/>
          </p:nvPr>
        </p:nvSpPr>
        <p:spPr/>
        <p:txBody>
          <a:bodyPr/>
          <a:lstStyle/>
          <a:p>
            <a:r>
              <a:rPr lang="en-US" b="1" u="sng"/>
              <a:t>KEY POINTS !</a:t>
            </a:r>
            <a:endParaRPr lang="en-US"/>
          </a:p>
          <a:p>
            <a:endParaRPr lang="en-US"/>
          </a:p>
        </p:txBody>
      </p:sp>
      <p:sp>
        <p:nvSpPr>
          <p:cNvPr id="4" name="Slide Number Placeholder 3">
            <a:extLst>
              <a:ext uri="{FF2B5EF4-FFF2-40B4-BE49-F238E27FC236}">
                <a16:creationId xmlns:a16="http://schemas.microsoft.com/office/drawing/2014/main" id="{75DF68E2-736B-5CCF-36B7-E32DAB6E6B58}"/>
              </a:ext>
            </a:extLst>
          </p:cNvPr>
          <p:cNvSpPr>
            <a:spLocks noGrp="1"/>
          </p:cNvSpPr>
          <p:nvPr>
            <p:ph type="sldNum" sz="quarter" idx="12"/>
          </p:nvPr>
        </p:nvSpPr>
        <p:spPr>
          <a:xfrm rot="-10800000" flipV="1">
            <a:off x="480060" y="5563672"/>
            <a:ext cx="811019" cy="450760"/>
          </a:xfrm>
        </p:spPr>
        <p:txBody>
          <a:bodyPr/>
          <a:lstStyle/>
          <a:p>
            <a:fld id="{5B93EAAF-FE0F-4D39-B78B-C3F635B4B1C7}" type="slidenum">
              <a:rPr lang="en-US" sz="1800" b="1">
                <a:latin typeface="Arial" panose="020B0604020202020204" pitchFamily="34" charset="0"/>
                <a:cs typeface="Arial" panose="020B0604020202020204" pitchFamily="34" charset="0"/>
              </a:rPr>
              <a:pPr/>
              <a:t>18</a:t>
            </a:fld>
            <a:endParaRPr lang="en-US" sz="1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8677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7CBE2-D011-41FF-AFAC-A7B77DFFC856}"/>
              </a:ext>
            </a:extLst>
          </p:cNvPr>
          <p:cNvSpPr>
            <a:spLocks noGrp="1"/>
          </p:cNvSpPr>
          <p:nvPr>
            <p:ph type="title"/>
          </p:nvPr>
        </p:nvSpPr>
        <p:spPr>
          <a:xfrm>
            <a:off x="1451579" y="804519"/>
            <a:ext cx="9603275" cy="1049235"/>
          </a:xfrm>
        </p:spPr>
        <p:txBody>
          <a:bodyPr/>
          <a:lstStyle/>
          <a:p>
            <a:r>
              <a:rPr lang="en-US" b="1" u="sng"/>
              <a:t>CONCUR TRAVEL GUIDE</a:t>
            </a:r>
          </a:p>
        </p:txBody>
      </p:sp>
      <p:sp>
        <p:nvSpPr>
          <p:cNvPr id="3" name="Content Placeholder 2">
            <a:extLst>
              <a:ext uri="{FF2B5EF4-FFF2-40B4-BE49-F238E27FC236}">
                <a16:creationId xmlns:a16="http://schemas.microsoft.com/office/drawing/2014/main" id="{1ECFA6F3-87B2-493A-B8BA-259FBD4DE373}"/>
              </a:ext>
            </a:extLst>
          </p:cNvPr>
          <p:cNvSpPr>
            <a:spLocks noGrp="1"/>
          </p:cNvSpPr>
          <p:nvPr>
            <p:ph idx="1"/>
          </p:nvPr>
        </p:nvSpPr>
        <p:spPr/>
        <p:txBody>
          <a:bodyPr>
            <a:normAutofit/>
          </a:bodyPr>
          <a:lstStyle/>
          <a:p>
            <a:r>
              <a:rPr lang="en-US" dirty="0"/>
              <a:t>The UHCL Concur </a:t>
            </a:r>
            <a:r>
              <a:rPr lang="en-US" b="1" u="sng" dirty="0"/>
              <a:t>Travel Guide</a:t>
            </a:r>
            <a:r>
              <a:rPr lang="en-US" dirty="0"/>
              <a:t> contains detailed, step-by-step instructions for each aspect of travel and all 3 modules.</a:t>
            </a:r>
          </a:p>
          <a:p>
            <a:pPr lvl="1"/>
            <a:r>
              <a:rPr lang="en-US" dirty="0"/>
              <a:t>Concur may change/enhance their software screens during roll out and beyond, without notice.</a:t>
            </a:r>
          </a:p>
          <a:p>
            <a:pPr lvl="1"/>
            <a:r>
              <a:rPr lang="en-US" dirty="0"/>
              <a:t>We will publish an updated Guide as soon as possible reflecting those changes.</a:t>
            </a:r>
          </a:p>
          <a:p>
            <a:r>
              <a:rPr lang="en-US" dirty="0"/>
              <a:t>It is a hand-out available after 6/15 and will also be posted on the Business Operations/Travel website. </a:t>
            </a:r>
            <a:endParaRPr lang="en-US" dirty="0">
              <a:ea typeface="+mn-lt"/>
              <a:cs typeface="+mn-lt"/>
            </a:endParaRPr>
          </a:p>
          <a:p>
            <a:pPr lvl="1"/>
            <a:r>
              <a:rPr lang="en-US" sz="1500" dirty="0">
                <a:ea typeface="+mn-lt"/>
                <a:cs typeface="+mn-lt"/>
              </a:rPr>
              <a:t> </a:t>
            </a:r>
            <a:r>
              <a:rPr lang="en-US" sz="1500" dirty="0">
                <a:solidFill>
                  <a:srgbClr val="FA2B5C"/>
                </a:solidFill>
                <a:ea typeface="+mn-lt"/>
                <a:cs typeface="+mn-lt"/>
                <a:hlinkClick r:id="rId2"/>
              </a:rPr>
              <a:t>https://www.uhcl.edu/about/administrative-offices/travel/</a:t>
            </a:r>
            <a:endParaRPr lang="en-US" dirty="0">
              <a:ea typeface="+mn-lt"/>
              <a:cs typeface="+mn-lt"/>
            </a:endParaRPr>
          </a:p>
          <a:p>
            <a:endParaRPr lang="en-US" dirty="0"/>
          </a:p>
          <a:p>
            <a:endParaRPr lang="en-US" dirty="0"/>
          </a:p>
        </p:txBody>
      </p:sp>
      <p:sp>
        <p:nvSpPr>
          <p:cNvPr id="4" name="Slide Number Placeholder 3">
            <a:extLst>
              <a:ext uri="{FF2B5EF4-FFF2-40B4-BE49-F238E27FC236}">
                <a16:creationId xmlns:a16="http://schemas.microsoft.com/office/drawing/2014/main" id="{849E5F40-E6CB-4AAD-896D-9D4BEC1222A0}"/>
              </a:ext>
            </a:extLst>
          </p:cNvPr>
          <p:cNvSpPr>
            <a:spLocks noGrp="1"/>
          </p:cNvSpPr>
          <p:nvPr>
            <p:ph type="sldNum" sz="quarter" idx="12"/>
          </p:nvPr>
        </p:nvSpPr>
        <p:spPr>
          <a:xfrm rot="10800000" flipV="1">
            <a:off x="480060" y="5563672"/>
            <a:ext cx="811019" cy="450760"/>
          </a:xfrm>
        </p:spPr>
        <p:txBody>
          <a:bodyPr/>
          <a:lstStyle/>
          <a:p>
            <a:fld id="{5B93EAAF-FE0F-4D39-B78B-C3F635B4B1C7}" type="slidenum">
              <a:rPr lang="en-US" sz="1800" b="1">
                <a:latin typeface="Arial" panose="020B0604020202020204" pitchFamily="34" charset="0"/>
                <a:cs typeface="Arial" panose="020B0604020202020204" pitchFamily="34" charset="0"/>
              </a:rPr>
              <a:pPr/>
              <a:t>19</a:t>
            </a:fld>
            <a:endParaRPr lang="en-US" sz="1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4971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F1D3F-62DA-4050-8A29-D471BDAFC37C}"/>
              </a:ext>
            </a:extLst>
          </p:cNvPr>
          <p:cNvSpPr>
            <a:spLocks noGrp="1"/>
          </p:cNvSpPr>
          <p:nvPr>
            <p:ph type="title"/>
          </p:nvPr>
        </p:nvSpPr>
        <p:spPr>
          <a:xfrm>
            <a:off x="1451579" y="804519"/>
            <a:ext cx="9603275" cy="1049235"/>
          </a:xfrm>
        </p:spPr>
        <p:txBody>
          <a:bodyPr/>
          <a:lstStyle/>
          <a:p>
            <a:r>
              <a:rPr lang="en-US" b="1" u="sng"/>
              <a:t>DISCUSSION </a:t>
            </a:r>
            <a:r>
              <a:rPr lang="en-US" b="1" u="sng" err="1"/>
              <a:t>tOPICS</a:t>
            </a:r>
            <a:endParaRPr lang="en-US" b="1" u="sng"/>
          </a:p>
        </p:txBody>
      </p:sp>
      <p:sp>
        <p:nvSpPr>
          <p:cNvPr id="3" name="Content Placeholder 2">
            <a:extLst>
              <a:ext uri="{FF2B5EF4-FFF2-40B4-BE49-F238E27FC236}">
                <a16:creationId xmlns:a16="http://schemas.microsoft.com/office/drawing/2014/main" id="{6AD48F56-8328-475F-A2CC-8EC3B1872590}"/>
              </a:ext>
            </a:extLst>
          </p:cNvPr>
          <p:cNvSpPr>
            <a:spLocks noGrp="1"/>
          </p:cNvSpPr>
          <p:nvPr>
            <p:ph idx="1"/>
          </p:nvPr>
        </p:nvSpPr>
        <p:spPr/>
        <p:txBody>
          <a:bodyPr>
            <a:normAutofit fontScale="92500" lnSpcReduction="20000"/>
          </a:bodyPr>
          <a:lstStyle/>
          <a:p>
            <a:r>
              <a:rPr lang="en-US" dirty="0"/>
              <a:t>What is Concur?</a:t>
            </a:r>
          </a:p>
          <a:p>
            <a:r>
              <a:rPr lang="en-US" dirty="0"/>
              <a:t>Software Availability</a:t>
            </a:r>
          </a:p>
          <a:p>
            <a:r>
              <a:rPr lang="en-US" dirty="0"/>
              <a:t>How It Works / First Steps / How to Start</a:t>
            </a:r>
          </a:p>
          <a:p>
            <a:r>
              <a:rPr lang="en-US" dirty="0"/>
              <a:t>TAP Cards – Buh Bye!</a:t>
            </a:r>
          </a:p>
          <a:p>
            <a:r>
              <a:rPr lang="en-US" dirty="0"/>
              <a:t>Key Points </a:t>
            </a:r>
            <a:r>
              <a:rPr lang="en-US" sz="2100" dirty="0"/>
              <a:t>–</a:t>
            </a:r>
            <a:r>
              <a:rPr lang="en-US" dirty="0"/>
              <a:t> Reminders</a:t>
            </a:r>
          </a:p>
          <a:p>
            <a:r>
              <a:rPr lang="en-US" dirty="0"/>
              <a:t>Detailed Travel Guide</a:t>
            </a:r>
          </a:p>
          <a:p>
            <a:r>
              <a:rPr lang="en-US" dirty="0"/>
              <a:t>Interim Policy</a:t>
            </a:r>
          </a:p>
          <a:p>
            <a:r>
              <a:rPr lang="en-US" dirty="0"/>
              <a:t>Questions &amp; Answers</a:t>
            </a:r>
          </a:p>
        </p:txBody>
      </p:sp>
      <p:sp>
        <p:nvSpPr>
          <p:cNvPr id="5" name="Slide Number Placeholder 4">
            <a:extLst>
              <a:ext uri="{FF2B5EF4-FFF2-40B4-BE49-F238E27FC236}">
                <a16:creationId xmlns:a16="http://schemas.microsoft.com/office/drawing/2014/main" id="{BD6A57AB-D89E-4C13-A8A2-3AB080454CCA}"/>
              </a:ext>
            </a:extLst>
          </p:cNvPr>
          <p:cNvSpPr>
            <a:spLocks noGrp="1"/>
          </p:cNvSpPr>
          <p:nvPr>
            <p:ph type="sldNum" sz="quarter" idx="12"/>
          </p:nvPr>
        </p:nvSpPr>
        <p:spPr>
          <a:xfrm rot="10800000" flipV="1">
            <a:off x="480060" y="5563672"/>
            <a:ext cx="811019" cy="450760"/>
          </a:xfrm>
        </p:spPr>
        <p:txBody>
          <a:bodyPr/>
          <a:lstStyle/>
          <a:p>
            <a:fld id="{5B93EAAF-FE0F-4D39-B78B-C3F635B4B1C7}" type="slidenum">
              <a:rPr lang="en-US" sz="1800" b="1">
                <a:latin typeface="Arial" panose="020B0604020202020204" pitchFamily="34" charset="0"/>
                <a:cs typeface="Arial" panose="020B0604020202020204" pitchFamily="34" charset="0"/>
              </a:rPr>
              <a:pPr/>
              <a:t>2</a:t>
            </a:fld>
            <a:endParaRPr lang="en-US" sz="1800" b="1">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72CDE16-B195-735F-44B6-A3410F21E9F0}"/>
              </a:ext>
            </a:extLst>
          </p:cNvPr>
          <p:cNvSpPr txBox="1"/>
          <p:nvPr/>
        </p:nvSpPr>
        <p:spPr>
          <a:xfrm>
            <a:off x="6352952" y="2170813"/>
            <a:ext cx="4430233"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t>This session is an overview of the project, not a step-by-step, click-by-click class.</a:t>
            </a:r>
          </a:p>
          <a:p>
            <a:endParaRPr lang="en-US" i="1" dirty="0"/>
          </a:p>
          <a:p>
            <a:r>
              <a:rPr lang="en-US" i="1" dirty="0"/>
              <a:t>Our shared goal is to help everyone understand the genesis of the project, gain awareness of software highlights and key points of the new travel card and associated guidelines.</a:t>
            </a:r>
          </a:p>
          <a:p>
            <a:endParaRPr lang="en-US" i="1" dirty="0"/>
          </a:p>
          <a:p>
            <a:r>
              <a:rPr lang="en-US" i="1" dirty="0"/>
              <a:t>We authored a detailed </a:t>
            </a:r>
            <a:r>
              <a:rPr lang="en-US" b="1" i="1" u="sng" dirty="0"/>
              <a:t>Travel Guide</a:t>
            </a:r>
            <a:r>
              <a:rPr lang="en-US" i="1" dirty="0"/>
              <a:t> that you can use for specifics; it will be found on the Business Operations / Travel website. </a:t>
            </a:r>
          </a:p>
        </p:txBody>
      </p:sp>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693ECB60-8B98-37CF-9CBC-5D460A612012}"/>
                  </a:ext>
                </a:extLst>
              </p14:cNvPr>
              <p14:cNvContentPartPr/>
              <p14:nvPr/>
            </p14:nvContentPartPr>
            <p14:xfrm>
              <a:off x="10180674" y="3340395"/>
              <a:ext cx="8860" cy="8860"/>
            </p14:xfrm>
          </p:contentPart>
        </mc:Choice>
        <mc:Fallback xmlns="">
          <p:pic>
            <p:nvPicPr>
              <p:cNvPr id="13" name="Ink 12">
                <a:extLst>
                  <a:ext uri="{FF2B5EF4-FFF2-40B4-BE49-F238E27FC236}">
                    <a16:creationId xmlns:a16="http://schemas.microsoft.com/office/drawing/2014/main" id="{693ECB60-8B98-37CF-9CBC-5D460A612012}"/>
                  </a:ext>
                </a:extLst>
              </p:cNvPr>
              <p:cNvPicPr/>
              <p:nvPr/>
            </p:nvPicPr>
            <p:blipFill>
              <a:blip r:embed="rId3"/>
              <a:stretch>
                <a:fillRect/>
              </a:stretch>
            </p:blipFill>
            <p:spPr>
              <a:xfrm>
                <a:off x="9746534" y="2906255"/>
                <a:ext cx="886000" cy="886000"/>
              </a:xfrm>
              <a:prstGeom prst="rect">
                <a:avLst/>
              </a:prstGeom>
            </p:spPr>
          </p:pic>
        </mc:Fallback>
      </mc:AlternateContent>
    </p:spTree>
    <p:extLst>
      <p:ext uri="{BB962C8B-B14F-4D97-AF65-F5344CB8AC3E}">
        <p14:creationId xmlns:p14="http://schemas.microsoft.com/office/powerpoint/2010/main" val="2515684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B6C0-D12F-4D16-84A1-FAA63F7331CF}"/>
              </a:ext>
            </a:extLst>
          </p:cNvPr>
          <p:cNvSpPr>
            <a:spLocks noGrp="1"/>
          </p:cNvSpPr>
          <p:nvPr>
            <p:ph type="title"/>
          </p:nvPr>
        </p:nvSpPr>
        <p:spPr>
          <a:xfrm>
            <a:off x="1451579" y="804519"/>
            <a:ext cx="9603275" cy="1049235"/>
          </a:xfrm>
        </p:spPr>
        <p:txBody>
          <a:bodyPr/>
          <a:lstStyle/>
          <a:p>
            <a:r>
              <a:rPr lang="en-US" b="1" u="sng"/>
              <a:t>INTERIM TRAVEL POLICY</a:t>
            </a:r>
          </a:p>
        </p:txBody>
      </p:sp>
      <p:sp>
        <p:nvSpPr>
          <p:cNvPr id="3" name="Content Placeholder 2">
            <a:extLst>
              <a:ext uri="{FF2B5EF4-FFF2-40B4-BE49-F238E27FC236}">
                <a16:creationId xmlns:a16="http://schemas.microsoft.com/office/drawing/2014/main" id="{491E0157-37AC-48D3-963C-2CC14DFE835D}"/>
              </a:ext>
            </a:extLst>
          </p:cNvPr>
          <p:cNvSpPr>
            <a:spLocks noGrp="1"/>
          </p:cNvSpPr>
          <p:nvPr>
            <p:ph idx="1"/>
          </p:nvPr>
        </p:nvSpPr>
        <p:spPr/>
        <p:txBody>
          <a:bodyPr/>
          <a:lstStyle/>
          <a:p>
            <a:r>
              <a:rPr lang="en-US"/>
              <a:t>The </a:t>
            </a:r>
            <a:r>
              <a:rPr lang="en-US" i="1" u="sng"/>
              <a:t>Interim</a:t>
            </a:r>
            <a:r>
              <a:rPr lang="en-US"/>
              <a:t> Travel Policy is now effective.</a:t>
            </a:r>
          </a:p>
          <a:p>
            <a:pPr lvl="1"/>
            <a:r>
              <a:rPr lang="en-US"/>
              <a:t>Passed Planning &amp; Budget Committee (April) and University Council (May). </a:t>
            </a:r>
          </a:p>
          <a:p>
            <a:r>
              <a:rPr lang="en-US"/>
              <a:t>It will be re-routed through PBC and UC in the Fall as a permanent Travel Policy and be re-published with edits, as needed, thereafter. </a:t>
            </a:r>
          </a:p>
          <a:p>
            <a:pPr lvl="1"/>
            <a:r>
              <a:rPr lang="en-US">
                <a:ea typeface="+mn-lt"/>
                <a:cs typeface="+mn-lt"/>
                <a:hlinkClick r:id="rId2"/>
              </a:rPr>
              <a:t>https://acrobat.adobe.com/link/review?uri=urn:aaid:scds:US:153b5bc0-78e1-3d6c-9b09-64e3fb418abd</a:t>
            </a:r>
            <a:endParaRPr lang="en-US"/>
          </a:p>
          <a:p>
            <a:pPr lvl="1"/>
            <a:endParaRPr lang="en-US"/>
          </a:p>
          <a:p>
            <a:pPr lvl="1"/>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64613CAB-A696-4D41-AC50-3B325745188F}"/>
              </a:ext>
            </a:extLst>
          </p:cNvPr>
          <p:cNvSpPr>
            <a:spLocks noGrp="1"/>
          </p:cNvSpPr>
          <p:nvPr>
            <p:ph type="sldNum" sz="quarter" idx="12"/>
          </p:nvPr>
        </p:nvSpPr>
        <p:spPr>
          <a:xfrm rot="10800000" flipV="1">
            <a:off x="480060" y="5563672"/>
            <a:ext cx="811019" cy="450760"/>
          </a:xfrm>
        </p:spPr>
        <p:txBody>
          <a:bodyPr/>
          <a:lstStyle/>
          <a:p>
            <a:fld id="{5B93EAAF-FE0F-4D39-B78B-C3F635B4B1C7}" type="slidenum">
              <a:rPr lang="en-US" sz="1800" b="1">
                <a:latin typeface="Arial" panose="020B0604020202020204" pitchFamily="34" charset="0"/>
                <a:cs typeface="Arial" panose="020B0604020202020204" pitchFamily="34" charset="0"/>
              </a:rPr>
              <a:pPr/>
              <a:t>20</a:t>
            </a:fld>
            <a:endParaRPr lang="en-US" sz="1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8161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2988-89E4-4351-84F4-DCEA014A5B81}"/>
              </a:ext>
            </a:extLst>
          </p:cNvPr>
          <p:cNvSpPr>
            <a:spLocks noGrp="1"/>
          </p:cNvSpPr>
          <p:nvPr>
            <p:ph type="title"/>
          </p:nvPr>
        </p:nvSpPr>
        <p:spPr>
          <a:xfrm>
            <a:off x="1451579" y="804519"/>
            <a:ext cx="9603275" cy="1049235"/>
          </a:xfrm>
        </p:spPr>
        <p:txBody>
          <a:bodyPr/>
          <a:lstStyle/>
          <a:p>
            <a:r>
              <a:rPr lang="en-US" b="1" u="sng"/>
              <a:t>Questions</a:t>
            </a:r>
          </a:p>
        </p:txBody>
      </p:sp>
      <p:sp>
        <p:nvSpPr>
          <p:cNvPr id="3" name="Content Placeholder 2">
            <a:extLst>
              <a:ext uri="{FF2B5EF4-FFF2-40B4-BE49-F238E27FC236}">
                <a16:creationId xmlns:a16="http://schemas.microsoft.com/office/drawing/2014/main" id="{B08BC69D-0737-486C-97DD-A1101FE5BFCA}"/>
              </a:ext>
            </a:extLst>
          </p:cNvPr>
          <p:cNvSpPr>
            <a:spLocks noGrp="1"/>
          </p:cNvSpPr>
          <p:nvPr>
            <p:ph idx="1"/>
          </p:nvPr>
        </p:nvSpPr>
        <p:spPr/>
        <p:txBody>
          <a:bodyPr/>
          <a:lstStyle/>
          <a:p>
            <a:r>
              <a:rPr lang="en-US"/>
              <a:t>Melissa A. Hernandez – </a:t>
            </a:r>
            <a:r>
              <a:rPr lang="en-US">
                <a:hlinkClick r:id="rId2"/>
              </a:rPr>
              <a:t>HernandezMe@UHCL.edu</a:t>
            </a:r>
            <a:r>
              <a:rPr lang="en-US"/>
              <a:t>; 281-283-2271</a:t>
            </a:r>
          </a:p>
          <a:p>
            <a:r>
              <a:rPr lang="en-US"/>
              <a:t>Rosie Pineda, Director – </a:t>
            </a:r>
            <a:r>
              <a:rPr lang="en-US">
                <a:hlinkClick r:id="rId3"/>
              </a:rPr>
              <a:t>PinedaR@UHCL.edu</a:t>
            </a:r>
            <a:r>
              <a:rPr lang="en-US"/>
              <a:t>; 281-283-2126</a:t>
            </a:r>
          </a:p>
          <a:p>
            <a:r>
              <a:rPr lang="en-US"/>
              <a:t>Sherry Hawn, AVP Business Operations – </a:t>
            </a:r>
            <a:r>
              <a:rPr lang="en-US">
                <a:hlinkClick r:id="rId4"/>
              </a:rPr>
              <a:t>Hawn@UHCL.edu</a:t>
            </a:r>
            <a:r>
              <a:rPr lang="en-US"/>
              <a:t>; 281-283-2135</a:t>
            </a:r>
          </a:p>
          <a:p>
            <a:r>
              <a:rPr lang="en-US">
                <a:ea typeface="+mn-lt"/>
                <a:cs typeface="+mn-lt"/>
                <a:hlinkClick r:id="rId5"/>
              </a:rPr>
              <a:t>ConcurTravel@UHCL.edu</a:t>
            </a:r>
          </a:p>
          <a:p>
            <a:pPr marL="0" indent="0">
              <a:buNone/>
            </a:pPr>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7F16C028-37F7-4469-B657-337F8533D163}"/>
              </a:ext>
            </a:extLst>
          </p:cNvPr>
          <p:cNvSpPr>
            <a:spLocks noGrp="1"/>
          </p:cNvSpPr>
          <p:nvPr>
            <p:ph type="sldNum" sz="quarter" idx="12"/>
          </p:nvPr>
        </p:nvSpPr>
        <p:spPr>
          <a:xfrm rot="10800000" flipV="1">
            <a:off x="480060" y="5563672"/>
            <a:ext cx="811019" cy="450760"/>
          </a:xfrm>
        </p:spPr>
        <p:txBody>
          <a:bodyPr/>
          <a:lstStyle/>
          <a:p>
            <a:fld id="{5B93EAAF-FE0F-4D39-B78B-C3F635B4B1C7}" type="slidenum">
              <a:rPr lang="en-US" sz="1800" b="1">
                <a:latin typeface="Arial" panose="020B0604020202020204" pitchFamily="34" charset="0"/>
                <a:cs typeface="Arial" panose="020B0604020202020204" pitchFamily="34" charset="0"/>
              </a:rPr>
              <a:pPr/>
              <a:t>21</a:t>
            </a:fld>
            <a:endParaRPr lang="en-US" sz="1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6873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8521F-7034-47C4-A4A9-4287C473266F}"/>
              </a:ext>
            </a:extLst>
          </p:cNvPr>
          <p:cNvSpPr>
            <a:spLocks noGrp="1"/>
          </p:cNvSpPr>
          <p:nvPr>
            <p:ph type="title"/>
          </p:nvPr>
        </p:nvSpPr>
        <p:spPr>
          <a:xfrm>
            <a:off x="1451579" y="804519"/>
            <a:ext cx="9603275" cy="1049235"/>
          </a:xfrm>
        </p:spPr>
        <p:txBody>
          <a:bodyPr/>
          <a:lstStyle/>
          <a:p>
            <a:r>
              <a:rPr lang="en-US" b="1" u="sng"/>
              <a:t>WHAT IS CONCUR?</a:t>
            </a:r>
          </a:p>
        </p:txBody>
      </p:sp>
      <p:sp>
        <p:nvSpPr>
          <p:cNvPr id="3" name="Content Placeholder 2">
            <a:extLst>
              <a:ext uri="{FF2B5EF4-FFF2-40B4-BE49-F238E27FC236}">
                <a16:creationId xmlns:a16="http://schemas.microsoft.com/office/drawing/2014/main" id="{0C0D844C-2647-4096-BD97-70F670F28452}"/>
              </a:ext>
            </a:extLst>
          </p:cNvPr>
          <p:cNvSpPr>
            <a:spLocks noGrp="1"/>
          </p:cNvSpPr>
          <p:nvPr>
            <p:ph idx="1"/>
          </p:nvPr>
        </p:nvSpPr>
        <p:spPr/>
        <p:txBody>
          <a:bodyPr>
            <a:normAutofit fontScale="92500"/>
          </a:bodyPr>
          <a:lstStyle/>
          <a:p>
            <a:pPr marL="228600" lvl="1">
              <a:spcBef>
                <a:spcPts val="1000"/>
              </a:spcBef>
            </a:pPr>
            <a:r>
              <a:rPr lang="en-US" sz="2100"/>
              <a:t>Concur is UHCL’s new travel software that automates travel planning, ticketing, and expense reporting. This application will be widely available for use after 7/2/23 and is accessible 24/7 online, or by mobile app. It modernizes travel campus-wide and consists of 3 basic modules Request, Expense, and Travel.</a:t>
            </a:r>
            <a:br>
              <a:rPr lang="en-US"/>
            </a:br>
            <a:endParaRPr lang="en-US"/>
          </a:p>
          <a:p>
            <a:pPr lvl="1">
              <a:lnSpc>
                <a:spcPct val="130000"/>
              </a:lnSpc>
            </a:pPr>
            <a:r>
              <a:rPr lang="en-US" b="1"/>
              <a:t>1. REQUEST</a:t>
            </a:r>
            <a:r>
              <a:rPr lang="en-US"/>
              <a:t> – This replaces the old “TA” form and allows you to obtain approval for the ESTIMATED expenses for the trip.  You will enter trip details including business purpose and UHCL benefit in addition to destination, dates, and more.  Your request will flow to your approver for their consent.  (Note:  Approver may not be your supervisor as defined within Peoplesoft.)</a:t>
            </a:r>
          </a:p>
          <a:p>
            <a:pPr lvl="1"/>
            <a:endParaRPr lang="en-US"/>
          </a:p>
        </p:txBody>
      </p:sp>
      <p:sp>
        <p:nvSpPr>
          <p:cNvPr id="5" name="Slide Number Placeholder 4">
            <a:extLst>
              <a:ext uri="{FF2B5EF4-FFF2-40B4-BE49-F238E27FC236}">
                <a16:creationId xmlns:a16="http://schemas.microsoft.com/office/drawing/2014/main" id="{CDA2AABF-AECF-4BED-8C63-4613448314B7}"/>
              </a:ext>
            </a:extLst>
          </p:cNvPr>
          <p:cNvSpPr>
            <a:spLocks noGrp="1"/>
          </p:cNvSpPr>
          <p:nvPr>
            <p:ph type="sldNum" sz="quarter" idx="12"/>
          </p:nvPr>
        </p:nvSpPr>
        <p:spPr>
          <a:xfrm rot="10800000" flipV="1">
            <a:off x="480060" y="5563672"/>
            <a:ext cx="811019" cy="450760"/>
          </a:xfrm>
        </p:spPr>
        <p:txBody>
          <a:bodyPr/>
          <a:lstStyle/>
          <a:p>
            <a:fld id="{5B93EAAF-FE0F-4D39-B78B-C3F635B4B1C7}" type="slidenum">
              <a:rPr lang="en-US" sz="1800" b="1" smtClean="0">
                <a:latin typeface="Arial" panose="020B0604020202020204" pitchFamily="34" charset="0"/>
                <a:cs typeface="Arial" panose="020B0604020202020204" pitchFamily="34" charset="0"/>
              </a:rPr>
              <a:pPr/>
              <a:t>3</a:t>
            </a:fld>
            <a:endParaRPr lang="en-US" sz="1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6355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9298CA-A0A4-4E6D-8364-FD56B8D3F93B}"/>
              </a:ext>
            </a:extLst>
          </p:cNvPr>
          <p:cNvSpPr>
            <a:spLocks noGrp="1"/>
          </p:cNvSpPr>
          <p:nvPr>
            <p:ph idx="1"/>
          </p:nvPr>
        </p:nvSpPr>
        <p:spPr/>
        <p:txBody>
          <a:bodyPr/>
          <a:lstStyle/>
          <a:p>
            <a:pPr marL="0" indent="0">
              <a:buNone/>
            </a:pPr>
            <a:endParaRPr lang="en-US"/>
          </a:p>
          <a:p>
            <a:pPr lvl="1"/>
            <a:r>
              <a:rPr lang="en-US" b="1" u="sng"/>
              <a:t>2. EXPENSE</a:t>
            </a:r>
            <a:r>
              <a:rPr lang="en-US"/>
              <a:t> – This is the heart of the application where you enter your ACTUAL expenses and upload associated receipts. You can use your cell phone to snap a picture of your receipt and enter it as an expense while traveling, making expense reporting while on the go using the Concur Mobile App.  The software contains GSA rate tables for lodging and meals which improves travel expense processing efficiency.  </a:t>
            </a:r>
          </a:p>
          <a:p>
            <a:pPr lvl="2"/>
            <a:r>
              <a:rPr lang="en-US" b="1" u="sng"/>
              <a:t>NOTE</a:t>
            </a:r>
            <a:r>
              <a:rPr lang="en-US"/>
              <a:t> - Entering actual expenses does not guarantee full approval. The previous rules about permissible travel expenses still apply – these have not changed. For example, if the number of your personal days exceed 50% of the total trip days, then your travel cost will not be reimbursed entirely.   </a:t>
            </a:r>
          </a:p>
        </p:txBody>
      </p:sp>
      <p:sp>
        <p:nvSpPr>
          <p:cNvPr id="3" name="Title 2">
            <a:extLst>
              <a:ext uri="{FF2B5EF4-FFF2-40B4-BE49-F238E27FC236}">
                <a16:creationId xmlns:a16="http://schemas.microsoft.com/office/drawing/2014/main" id="{11DC8CE0-1ED9-4E0B-9FE3-B95AF963EE71}"/>
              </a:ext>
            </a:extLst>
          </p:cNvPr>
          <p:cNvSpPr>
            <a:spLocks noGrp="1"/>
          </p:cNvSpPr>
          <p:nvPr>
            <p:ph type="title"/>
          </p:nvPr>
        </p:nvSpPr>
        <p:spPr/>
        <p:txBody>
          <a:bodyPr/>
          <a:lstStyle/>
          <a:p>
            <a:r>
              <a:rPr lang="en-US" b="1" u="sng"/>
              <a:t>WHAT IS CONCUR?</a:t>
            </a:r>
          </a:p>
        </p:txBody>
      </p:sp>
      <p:sp>
        <p:nvSpPr>
          <p:cNvPr id="4" name="Slide Number Placeholder 3">
            <a:extLst>
              <a:ext uri="{FF2B5EF4-FFF2-40B4-BE49-F238E27FC236}">
                <a16:creationId xmlns:a16="http://schemas.microsoft.com/office/drawing/2014/main" id="{3E17F234-0DC2-4B99-B3C3-B6A7A7A45F48}"/>
              </a:ext>
            </a:extLst>
          </p:cNvPr>
          <p:cNvSpPr>
            <a:spLocks noGrp="1"/>
          </p:cNvSpPr>
          <p:nvPr>
            <p:ph type="sldNum" sz="quarter" idx="12"/>
          </p:nvPr>
        </p:nvSpPr>
        <p:spPr>
          <a:xfrm rot="10800000" flipV="1">
            <a:off x="480060" y="5563672"/>
            <a:ext cx="811019" cy="450760"/>
          </a:xfrm>
        </p:spPr>
        <p:txBody>
          <a:bodyPr/>
          <a:lstStyle/>
          <a:p>
            <a:fld id="{5B93EAAF-FE0F-4D39-B78B-C3F635B4B1C7}" type="slidenum">
              <a:rPr lang="en-US" sz="1800" b="1">
                <a:latin typeface="Arial" panose="020B0604020202020204" pitchFamily="34" charset="0"/>
                <a:cs typeface="Arial" panose="020B0604020202020204" pitchFamily="34" charset="0"/>
              </a:rPr>
              <a:pPr/>
              <a:t>4</a:t>
            </a:fld>
            <a:endParaRPr lang="en-US" sz="1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7871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6E619-B86D-45E0-90D3-AD083EB74AD7}"/>
              </a:ext>
            </a:extLst>
          </p:cNvPr>
          <p:cNvSpPr>
            <a:spLocks noGrp="1"/>
          </p:cNvSpPr>
          <p:nvPr>
            <p:ph type="title"/>
          </p:nvPr>
        </p:nvSpPr>
        <p:spPr>
          <a:xfrm>
            <a:off x="1451579" y="804519"/>
            <a:ext cx="9603275" cy="1049235"/>
          </a:xfrm>
        </p:spPr>
        <p:txBody>
          <a:bodyPr/>
          <a:lstStyle/>
          <a:p>
            <a:r>
              <a:rPr lang="en-US" b="1" u="sng"/>
              <a:t>SOFTWARE AVAILABILITY / ROLL OUT</a:t>
            </a:r>
          </a:p>
        </p:txBody>
      </p:sp>
      <p:sp>
        <p:nvSpPr>
          <p:cNvPr id="3" name="Content Placeholder 2">
            <a:extLst>
              <a:ext uri="{FF2B5EF4-FFF2-40B4-BE49-F238E27FC236}">
                <a16:creationId xmlns:a16="http://schemas.microsoft.com/office/drawing/2014/main" id="{AE980D6D-7F9A-43E5-A559-F3B44F27F9C7}"/>
              </a:ext>
            </a:extLst>
          </p:cNvPr>
          <p:cNvSpPr>
            <a:spLocks noGrp="1"/>
          </p:cNvSpPr>
          <p:nvPr>
            <p:ph idx="1"/>
          </p:nvPr>
        </p:nvSpPr>
        <p:spPr/>
        <p:txBody>
          <a:bodyPr>
            <a:normAutofit/>
          </a:bodyPr>
          <a:lstStyle/>
          <a:p>
            <a:r>
              <a:rPr lang="en-US" sz="1900" b="1" u="sng"/>
              <a:t>3. TRAVEL – Online reservations and ticketing</a:t>
            </a:r>
          </a:p>
          <a:p>
            <a:pPr lvl="1"/>
            <a:r>
              <a:rPr lang="en-US"/>
              <a:t>Flight/Rail</a:t>
            </a:r>
          </a:p>
          <a:p>
            <a:pPr lvl="1"/>
            <a:r>
              <a:rPr lang="en-US"/>
              <a:t>Auto Transportation</a:t>
            </a:r>
          </a:p>
          <a:p>
            <a:pPr lvl="1"/>
            <a:r>
              <a:rPr lang="en-US"/>
              <a:t>Hotel/Lodging</a:t>
            </a:r>
          </a:p>
          <a:p>
            <a:pPr lvl="2"/>
            <a:r>
              <a:rPr lang="en-US" b="1" u="sng"/>
              <a:t>NOTES</a:t>
            </a:r>
            <a:r>
              <a:rPr lang="en-US"/>
              <a:t>:  When lodging is included in a conference package you will </a:t>
            </a:r>
            <a:r>
              <a:rPr lang="en-US" b="1"/>
              <a:t>NOT</a:t>
            </a:r>
            <a:r>
              <a:rPr lang="en-US"/>
              <a:t> need an additional hotel reservation in Concur. Upload the detailed daily conference agenda into Concur.</a:t>
            </a:r>
          </a:p>
          <a:p>
            <a:pPr lvl="2"/>
            <a:r>
              <a:rPr lang="en-US"/>
              <a:t>Or, if your accommodations are through Airbnb, include an </a:t>
            </a:r>
            <a:r>
              <a:rPr lang="en-US" b="1"/>
              <a:t>estimated cost</a:t>
            </a:r>
            <a:r>
              <a:rPr lang="en-US"/>
              <a:t> in your travel request, plus an </a:t>
            </a:r>
            <a:r>
              <a:rPr lang="en-US" b="1"/>
              <a:t>actual cost</a:t>
            </a:r>
            <a:r>
              <a:rPr lang="en-US"/>
              <a:t> in your detailed expense submission. You will NOT need an additional hotel reservation via the Concur app.</a:t>
            </a:r>
          </a:p>
          <a:p>
            <a:pPr lvl="1"/>
            <a:endParaRPr lang="en-US"/>
          </a:p>
          <a:p>
            <a:pPr lvl="1"/>
            <a:endParaRPr lang="en-US"/>
          </a:p>
          <a:p>
            <a:pPr marL="0" indent="0">
              <a:buNone/>
            </a:pPr>
            <a:endParaRPr lang="en-US"/>
          </a:p>
        </p:txBody>
      </p:sp>
      <p:sp>
        <p:nvSpPr>
          <p:cNvPr id="4" name="Slide Number Placeholder 3">
            <a:extLst>
              <a:ext uri="{FF2B5EF4-FFF2-40B4-BE49-F238E27FC236}">
                <a16:creationId xmlns:a16="http://schemas.microsoft.com/office/drawing/2014/main" id="{AD649192-765B-4419-B250-1DCA9459D856}"/>
              </a:ext>
            </a:extLst>
          </p:cNvPr>
          <p:cNvSpPr>
            <a:spLocks noGrp="1"/>
          </p:cNvSpPr>
          <p:nvPr>
            <p:ph type="sldNum" sz="quarter" idx="12"/>
          </p:nvPr>
        </p:nvSpPr>
        <p:spPr>
          <a:xfrm rot="10800000" flipV="1">
            <a:off x="480060" y="5563672"/>
            <a:ext cx="811019" cy="450760"/>
          </a:xfrm>
        </p:spPr>
        <p:txBody>
          <a:bodyPr/>
          <a:lstStyle/>
          <a:p>
            <a:fld id="{5B93EAAF-FE0F-4D39-B78B-C3F635B4B1C7}" type="slidenum">
              <a:rPr lang="en-US" sz="1800" b="1">
                <a:latin typeface="Arial" panose="020B0604020202020204" pitchFamily="34" charset="0"/>
                <a:cs typeface="Arial" panose="020B0604020202020204" pitchFamily="34" charset="0"/>
              </a:rPr>
              <a:pPr/>
              <a:t>5</a:t>
            </a:fld>
            <a:endParaRPr lang="en-US" sz="1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3852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D69202-77BE-4E04-92EA-0896AEC7A767}"/>
              </a:ext>
            </a:extLst>
          </p:cNvPr>
          <p:cNvSpPr>
            <a:spLocks noGrp="1"/>
          </p:cNvSpPr>
          <p:nvPr>
            <p:ph idx="1"/>
          </p:nvPr>
        </p:nvSpPr>
        <p:spPr/>
        <p:txBody>
          <a:bodyPr>
            <a:normAutofit fontScale="85000" lnSpcReduction="20000"/>
          </a:bodyPr>
          <a:lstStyle/>
          <a:p>
            <a:r>
              <a:rPr lang="en-US"/>
              <a:t>Become a registered user:</a:t>
            </a:r>
          </a:p>
          <a:p>
            <a:pPr lvl="1"/>
            <a:r>
              <a:rPr lang="en-US">
                <a:ea typeface="+mn-lt"/>
                <a:cs typeface="+mn-lt"/>
                <a:hlinkClick r:id="rId2"/>
              </a:rPr>
              <a:t>E-Services | University of Houston-Clear Lake (uhcl.edu)</a:t>
            </a:r>
            <a:endParaRPr lang="en-US"/>
          </a:p>
          <a:p>
            <a:pPr lvl="2"/>
            <a:r>
              <a:rPr lang="en-US"/>
              <a:t>Click Faculty/Staff tab</a:t>
            </a:r>
          </a:p>
          <a:p>
            <a:pPr lvl="3"/>
            <a:r>
              <a:rPr lang="en-US"/>
              <a:t>Choose PeopleSoft Finance (PSF)</a:t>
            </a:r>
          </a:p>
          <a:p>
            <a:pPr lvl="3"/>
            <a:r>
              <a:rPr lang="en-US"/>
              <a:t>Click Sign In</a:t>
            </a:r>
          </a:p>
          <a:p>
            <a:pPr lvl="2"/>
            <a:r>
              <a:rPr lang="en-US"/>
              <a:t>Select Main Menu within PSF</a:t>
            </a:r>
          </a:p>
          <a:p>
            <a:pPr lvl="3"/>
            <a:r>
              <a:rPr lang="en-US"/>
              <a:t>Find "Concur Travel Management"</a:t>
            </a:r>
          </a:p>
          <a:p>
            <a:pPr lvl="3"/>
            <a:r>
              <a:rPr lang="en-US"/>
              <a:t>Request Self Registration through PSF</a:t>
            </a:r>
          </a:p>
          <a:p>
            <a:pPr lvl="4"/>
            <a:r>
              <a:rPr lang="en-US"/>
              <a:t>Access available the next day </a:t>
            </a:r>
          </a:p>
          <a:p>
            <a:pPr lvl="1"/>
            <a:r>
              <a:rPr lang="en-US"/>
              <a:t>Specific instructions for each step is in the “Concur Travel Guide” </a:t>
            </a:r>
            <a:endParaRPr lang="en-US">
              <a:highlight>
                <a:srgbClr val="00FFFF"/>
              </a:highlight>
            </a:endParaRPr>
          </a:p>
          <a:p>
            <a:pPr lvl="1"/>
            <a:r>
              <a:rPr lang="en-US"/>
              <a:t>Sign up to receive a hard copy after 6/15/23 or find the e-version on Business Operations/Travel tab. </a:t>
            </a:r>
            <a:r>
              <a:rPr lang="en-US">
                <a:hlinkClick r:id="rId3"/>
              </a:rPr>
              <a:t>https://www.uhcl.edu/about/administrative-offices/travel/</a:t>
            </a:r>
            <a:endParaRPr lang="en-US"/>
          </a:p>
          <a:p>
            <a:endParaRPr lang="en-US"/>
          </a:p>
        </p:txBody>
      </p:sp>
      <p:sp>
        <p:nvSpPr>
          <p:cNvPr id="3" name="Title 2">
            <a:extLst>
              <a:ext uri="{FF2B5EF4-FFF2-40B4-BE49-F238E27FC236}">
                <a16:creationId xmlns:a16="http://schemas.microsoft.com/office/drawing/2014/main" id="{688FBAE9-0747-4946-9338-40E3D538F044}"/>
              </a:ext>
            </a:extLst>
          </p:cNvPr>
          <p:cNvSpPr>
            <a:spLocks noGrp="1"/>
          </p:cNvSpPr>
          <p:nvPr>
            <p:ph type="title"/>
          </p:nvPr>
        </p:nvSpPr>
        <p:spPr/>
        <p:txBody>
          <a:bodyPr/>
          <a:lstStyle/>
          <a:p>
            <a:r>
              <a:rPr lang="en-US" b="1" u="sng"/>
              <a:t>SOFTWARE FIRST STEPS</a:t>
            </a:r>
          </a:p>
        </p:txBody>
      </p:sp>
      <p:sp>
        <p:nvSpPr>
          <p:cNvPr id="4" name="Slide Number Placeholder 3">
            <a:extLst>
              <a:ext uri="{FF2B5EF4-FFF2-40B4-BE49-F238E27FC236}">
                <a16:creationId xmlns:a16="http://schemas.microsoft.com/office/drawing/2014/main" id="{AFADAA8C-DD9D-4C8B-8F3C-330358A4136E}"/>
              </a:ext>
            </a:extLst>
          </p:cNvPr>
          <p:cNvSpPr>
            <a:spLocks noGrp="1"/>
          </p:cNvSpPr>
          <p:nvPr>
            <p:ph type="sldNum" sz="quarter" idx="12"/>
          </p:nvPr>
        </p:nvSpPr>
        <p:spPr>
          <a:xfrm rot="-10800000" flipV="1">
            <a:off x="480060" y="5563672"/>
            <a:ext cx="811019" cy="450760"/>
          </a:xfrm>
        </p:spPr>
        <p:txBody>
          <a:bodyPr/>
          <a:lstStyle/>
          <a:p>
            <a:fld id="{5B93EAAF-FE0F-4D39-B78B-C3F635B4B1C7}" type="slidenum">
              <a:rPr lang="en-US" sz="1800" b="1">
                <a:latin typeface="Arial" panose="020B0604020202020204" pitchFamily="34" charset="0"/>
                <a:cs typeface="Arial" panose="020B0604020202020204" pitchFamily="34" charset="0"/>
              </a:rPr>
              <a:pPr/>
              <a:t>6</a:t>
            </a:fld>
            <a:endParaRPr lang="en-US" sz="1800" b="1">
              <a:latin typeface="Arial" panose="020B0604020202020204" pitchFamily="34" charset="0"/>
              <a:cs typeface="Arial" panose="020B0604020202020204" pitchFamily="34" charset="0"/>
            </a:endParaRPr>
          </a:p>
        </p:txBody>
      </p:sp>
      <p:pic>
        <p:nvPicPr>
          <p:cNvPr id="5" name="Picture 5" descr="A picture containing text, device, gauge, meter&#10;&#10;Description automatically generated">
            <a:extLst>
              <a:ext uri="{FF2B5EF4-FFF2-40B4-BE49-F238E27FC236}">
                <a16:creationId xmlns:a16="http://schemas.microsoft.com/office/drawing/2014/main" id="{E65FA092-3D61-0A60-D1E2-093F17C2662F}"/>
              </a:ext>
            </a:extLst>
          </p:cNvPr>
          <p:cNvPicPr>
            <a:picLocks noChangeAspect="1"/>
          </p:cNvPicPr>
          <p:nvPr/>
        </p:nvPicPr>
        <p:blipFill>
          <a:blip r:embed="rId4"/>
          <a:stretch>
            <a:fillRect/>
          </a:stretch>
        </p:blipFill>
        <p:spPr>
          <a:xfrm>
            <a:off x="8571035" y="371451"/>
            <a:ext cx="2644140" cy="1343025"/>
          </a:xfrm>
          <a:prstGeom prst="rect">
            <a:avLst/>
          </a:prstGeom>
        </p:spPr>
      </p:pic>
    </p:spTree>
    <p:extLst>
      <p:ext uri="{BB962C8B-B14F-4D97-AF65-F5344CB8AC3E}">
        <p14:creationId xmlns:p14="http://schemas.microsoft.com/office/powerpoint/2010/main" val="80201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D69202-77BE-4E04-92EA-0896AEC7A767}"/>
              </a:ext>
            </a:extLst>
          </p:cNvPr>
          <p:cNvSpPr>
            <a:spLocks noGrp="1"/>
          </p:cNvSpPr>
          <p:nvPr>
            <p:ph idx="1"/>
          </p:nvPr>
        </p:nvSpPr>
        <p:spPr/>
        <p:txBody>
          <a:bodyPr>
            <a:normAutofit/>
          </a:bodyPr>
          <a:lstStyle/>
          <a:p>
            <a:r>
              <a:rPr lang="en-US"/>
              <a:t>There are 2 Ways to Enter Concur (after self-registration): </a:t>
            </a:r>
          </a:p>
          <a:p>
            <a:pPr lvl="2"/>
            <a:r>
              <a:rPr lang="en-US" sz="1500">
                <a:solidFill>
                  <a:srgbClr val="FA2B5C"/>
                </a:solidFill>
                <a:hlinkClick r:id="rId2"/>
              </a:rPr>
              <a:t>E-Services | University of Houston-Clear Lake (uhcl.edu)</a:t>
            </a:r>
          </a:p>
          <a:p>
            <a:pPr lvl="3"/>
            <a:r>
              <a:rPr lang="en-US"/>
              <a:t>PSF / Main Menu/ Concur Travel Management, or </a:t>
            </a:r>
          </a:p>
          <a:p>
            <a:pPr lvl="2"/>
            <a:r>
              <a:rPr lang="en-US">
                <a:hlinkClick r:id="rId3"/>
              </a:rPr>
              <a:t>www.concursolutions.com </a:t>
            </a:r>
          </a:p>
          <a:p>
            <a:pPr lvl="3"/>
            <a:r>
              <a:rPr lang="en-US"/>
              <a:t>Enter UHCL email address </a:t>
            </a:r>
          </a:p>
          <a:p>
            <a:pPr lvl="3"/>
            <a:r>
              <a:rPr lang="en-US"/>
              <a:t>SSO sign-on via UH Clear Lake – IDP </a:t>
            </a:r>
          </a:p>
          <a:p>
            <a:r>
              <a:rPr lang="en-US"/>
              <a:t>Travel Guide will be available in hard copy (limited qty handouts – sign up to receive) and soft copy (online) after 6/15/23</a:t>
            </a:r>
          </a:p>
        </p:txBody>
      </p:sp>
      <p:sp>
        <p:nvSpPr>
          <p:cNvPr id="3" name="Title 2">
            <a:extLst>
              <a:ext uri="{FF2B5EF4-FFF2-40B4-BE49-F238E27FC236}">
                <a16:creationId xmlns:a16="http://schemas.microsoft.com/office/drawing/2014/main" id="{688FBAE9-0747-4946-9338-40E3D538F044}"/>
              </a:ext>
            </a:extLst>
          </p:cNvPr>
          <p:cNvSpPr>
            <a:spLocks noGrp="1"/>
          </p:cNvSpPr>
          <p:nvPr>
            <p:ph type="title"/>
          </p:nvPr>
        </p:nvSpPr>
        <p:spPr/>
        <p:txBody>
          <a:bodyPr/>
          <a:lstStyle/>
          <a:p>
            <a:r>
              <a:rPr lang="en-US" b="1" u="sng"/>
              <a:t>SOFTWARE FIRST STEPS</a:t>
            </a:r>
            <a:endParaRPr lang="en-US"/>
          </a:p>
        </p:txBody>
      </p:sp>
      <p:sp>
        <p:nvSpPr>
          <p:cNvPr id="4" name="Slide Number Placeholder 3">
            <a:extLst>
              <a:ext uri="{FF2B5EF4-FFF2-40B4-BE49-F238E27FC236}">
                <a16:creationId xmlns:a16="http://schemas.microsoft.com/office/drawing/2014/main" id="{AFADAA8C-DD9D-4C8B-8F3C-330358A4136E}"/>
              </a:ext>
            </a:extLst>
          </p:cNvPr>
          <p:cNvSpPr>
            <a:spLocks noGrp="1"/>
          </p:cNvSpPr>
          <p:nvPr>
            <p:ph type="sldNum" sz="quarter" idx="12"/>
          </p:nvPr>
        </p:nvSpPr>
        <p:spPr>
          <a:xfrm rot="-10800000" flipV="1">
            <a:off x="480060" y="5563672"/>
            <a:ext cx="811019" cy="450760"/>
          </a:xfrm>
        </p:spPr>
        <p:txBody>
          <a:bodyPr/>
          <a:lstStyle/>
          <a:p>
            <a:fld id="{5B93EAAF-FE0F-4D39-B78B-C3F635B4B1C7}" type="slidenum">
              <a:rPr lang="en-US" sz="1800" b="1">
                <a:latin typeface="Arial" panose="020B0604020202020204" pitchFamily="34" charset="0"/>
                <a:cs typeface="Arial" panose="020B0604020202020204" pitchFamily="34" charset="0"/>
              </a:rPr>
              <a:pPr/>
              <a:t>7</a:t>
            </a:fld>
            <a:endParaRPr lang="en-US" sz="1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396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004B6-7368-424C-8C65-8804CD0C09A9}"/>
              </a:ext>
            </a:extLst>
          </p:cNvPr>
          <p:cNvSpPr>
            <a:spLocks noGrp="1"/>
          </p:cNvSpPr>
          <p:nvPr>
            <p:ph type="title"/>
          </p:nvPr>
        </p:nvSpPr>
        <p:spPr>
          <a:xfrm>
            <a:off x="1451579" y="804519"/>
            <a:ext cx="9603275" cy="1049235"/>
          </a:xfrm>
        </p:spPr>
        <p:txBody>
          <a:bodyPr/>
          <a:lstStyle/>
          <a:p>
            <a:r>
              <a:rPr lang="en-US" b="1" u="sng"/>
              <a:t>HOW TO START...</a:t>
            </a:r>
          </a:p>
        </p:txBody>
      </p:sp>
      <p:sp>
        <p:nvSpPr>
          <p:cNvPr id="3" name="Content Placeholder 2">
            <a:extLst>
              <a:ext uri="{FF2B5EF4-FFF2-40B4-BE49-F238E27FC236}">
                <a16:creationId xmlns:a16="http://schemas.microsoft.com/office/drawing/2014/main" id="{91538470-BE34-4B57-96CB-3A00B09039FC}"/>
              </a:ext>
            </a:extLst>
          </p:cNvPr>
          <p:cNvSpPr>
            <a:spLocks noGrp="1"/>
          </p:cNvSpPr>
          <p:nvPr>
            <p:ph idx="1"/>
          </p:nvPr>
        </p:nvSpPr>
        <p:spPr/>
        <p:txBody>
          <a:bodyPr/>
          <a:lstStyle/>
          <a:p>
            <a:r>
              <a:rPr lang="en-US"/>
              <a:t>+ Start a Request will get the ball rolling for your </a:t>
            </a:r>
            <a:r>
              <a:rPr lang="en-US" b="1" u="sng"/>
              <a:t>trip approval</a:t>
            </a:r>
            <a:r>
              <a:rPr lang="en-US"/>
              <a:t>.</a:t>
            </a:r>
          </a:p>
          <a:p>
            <a:pPr lvl="1"/>
            <a:r>
              <a:rPr lang="en-US"/>
              <a:t>If you have someone else </a:t>
            </a:r>
            <a:r>
              <a:rPr lang="en-US" b="1" u="sng"/>
              <a:t>creating</a:t>
            </a:r>
            <a:r>
              <a:rPr lang="en-US"/>
              <a:t> your request (or your expense) you will need to set them up as your delegate and enable their permissions. You, as the traveler, will </a:t>
            </a:r>
            <a:r>
              <a:rPr lang="en-US" b="1" u="sng"/>
              <a:t>submit</a:t>
            </a:r>
            <a:r>
              <a:rPr lang="en-US" b="1" i="1"/>
              <a:t> </a:t>
            </a:r>
            <a:r>
              <a:rPr lang="en-US"/>
              <a:t>the request and subsequent expense yourself; delegates are not permitted to submit on your behalf for SAP security control reasons.</a:t>
            </a:r>
          </a:p>
          <a:p>
            <a:pPr lvl="1"/>
            <a:r>
              <a:rPr lang="en-US"/>
              <a:t>Your home page has a dashboard that shows your request(s) and their status.</a:t>
            </a:r>
          </a:p>
          <a:p>
            <a:pPr lvl="1"/>
            <a:r>
              <a:rPr lang="en-US"/>
              <a:t>The document ID needed for each request has a structured format:</a:t>
            </a:r>
          </a:p>
          <a:p>
            <a:pPr lvl="2"/>
            <a:r>
              <a:rPr lang="en-US">
                <a:highlight>
                  <a:srgbClr val="FFFF00"/>
                </a:highlight>
              </a:rPr>
              <a:t>VENDORID (no leading zeroes)</a:t>
            </a:r>
            <a:r>
              <a:rPr lang="en-US"/>
              <a:t> + </a:t>
            </a:r>
            <a:r>
              <a:rPr lang="en-US">
                <a:highlight>
                  <a:srgbClr val="00FF00"/>
                </a:highlight>
              </a:rPr>
              <a:t>TRAVEL DESTINATION CITY </a:t>
            </a:r>
            <a:r>
              <a:rPr lang="en-US"/>
              <a:t>+ </a:t>
            </a:r>
            <a:r>
              <a:rPr lang="en-US">
                <a:highlight>
                  <a:srgbClr val="FF0000"/>
                </a:highlight>
              </a:rPr>
              <a:t>LAST DATE of TRAVEL</a:t>
            </a:r>
          </a:p>
          <a:p>
            <a:pPr lvl="2"/>
            <a:r>
              <a:rPr lang="en-US" b="1"/>
              <a:t>54321Dallas052423</a:t>
            </a:r>
          </a:p>
          <a:p>
            <a:pPr lvl="1"/>
            <a:endParaRPr lang="en-US"/>
          </a:p>
        </p:txBody>
      </p:sp>
      <p:sp>
        <p:nvSpPr>
          <p:cNvPr id="4" name="Slide Number Placeholder 3">
            <a:extLst>
              <a:ext uri="{FF2B5EF4-FFF2-40B4-BE49-F238E27FC236}">
                <a16:creationId xmlns:a16="http://schemas.microsoft.com/office/drawing/2014/main" id="{5EAB364B-1914-4B54-8668-556EF7D22F60}"/>
              </a:ext>
            </a:extLst>
          </p:cNvPr>
          <p:cNvSpPr>
            <a:spLocks noGrp="1"/>
          </p:cNvSpPr>
          <p:nvPr>
            <p:ph type="sldNum" sz="quarter" idx="12"/>
          </p:nvPr>
        </p:nvSpPr>
        <p:spPr>
          <a:xfrm rot="10800000" flipV="1">
            <a:off x="480060" y="5563672"/>
            <a:ext cx="811019" cy="450760"/>
          </a:xfrm>
        </p:spPr>
        <p:txBody>
          <a:bodyPr/>
          <a:lstStyle/>
          <a:p>
            <a:fld id="{5B93EAAF-FE0F-4D39-B78B-C3F635B4B1C7}" type="slidenum">
              <a:rPr lang="en-US" sz="1800" b="1">
                <a:latin typeface="Arial" panose="020B0604020202020204" pitchFamily="34" charset="0"/>
                <a:cs typeface="Arial" panose="020B0604020202020204" pitchFamily="34" charset="0"/>
              </a:rPr>
              <a:pPr/>
              <a:t>8</a:t>
            </a:fld>
            <a:endParaRPr lang="en-US" sz="1800" b="1">
              <a:latin typeface="Arial" panose="020B0604020202020204" pitchFamily="34" charset="0"/>
              <a:cs typeface="Arial" panose="020B0604020202020204" pitchFamily="34" charset="0"/>
            </a:endParaRPr>
          </a:p>
        </p:txBody>
      </p:sp>
      <p:pic>
        <p:nvPicPr>
          <p:cNvPr id="5" name="Picture 5">
            <a:extLst>
              <a:ext uri="{FF2B5EF4-FFF2-40B4-BE49-F238E27FC236}">
                <a16:creationId xmlns:a16="http://schemas.microsoft.com/office/drawing/2014/main" id="{34570726-7E50-7BD9-C8D4-E48BF8C6B6DE}"/>
              </a:ext>
            </a:extLst>
          </p:cNvPr>
          <p:cNvPicPr>
            <a:picLocks noChangeAspect="1"/>
          </p:cNvPicPr>
          <p:nvPr/>
        </p:nvPicPr>
        <p:blipFill>
          <a:blip r:embed="rId2"/>
          <a:stretch>
            <a:fillRect/>
          </a:stretch>
        </p:blipFill>
        <p:spPr>
          <a:xfrm>
            <a:off x="6355862" y="211797"/>
            <a:ext cx="3925276" cy="1598637"/>
          </a:xfrm>
          <a:prstGeom prst="rect">
            <a:avLst/>
          </a:prstGeom>
        </p:spPr>
      </p:pic>
    </p:spTree>
    <p:extLst>
      <p:ext uri="{BB962C8B-B14F-4D97-AF65-F5344CB8AC3E}">
        <p14:creationId xmlns:p14="http://schemas.microsoft.com/office/powerpoint/2010/main" val="420819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BAE158-7B31-4E41-8E4A-6E9651A280E8}"/>
              </a:ext>
            </a:extLst>
          </p:cNvPr>
          <p:cNvSpPr>
            <a:spLocks noGrp="1"/>
          </p:cNvSpPr>
          <p:nvPr>
            <p:ph idx="1"/>
          </p:nvPr>
        </p:nvSpPr>
        <p:spPr/>
        <p:txBody>
          <a:bodyPr>
            <a:normAutofit fontScale="92500" lnSpcReduction="10000"/>
          </a:bodyPr>
          <a:lstStyle/>
          <a:p>
            <a:r>
              <a:rPr lang="en-US"/>
              <a:t>Enter trip purpose, benefit, personal days, start and end dates, and cost center information, etc. See our Concur Travel Guide for detailed instructions.</a:t>
            </a:r>
          </a:p>
          <a:p>
            <a:pPr lvl="1"/>
            <a:r>
              <a:rPr lang="en-US"/>
              <a:t>You will also enter expected expenses by type of expense:</a:t>
            </a:r>
          </a:p>
          <a:p>
            <a:pPr lvl="2"/>
            <a:r>
              <a:rPr lang="en-US"/>
              <a:t>Meals </a:t>
            </a:r>
          </a:p>
          <a:p>
            <a:pPr lvl="2"/>
            <a:r>
              <a:rPr lang="en-US"/>
              <a:t>Lodging</a:t>
            </a:r>
          </a:p>
          <a:p>
            <a:pPr lvl="2"/>
            <a:r>
              <a:rPr lang="en-US"/>
              <a:t>Mileage</a:t>
            </a:r>
          </a:p>
          <a:p>
            <a:pPr lvl="2"/>
            <a:r>
              <a:rPr lang="en-US"/>
              <a:t>Transportation</a:t>
            </a:r>
          </a:p>
          <a:p>
            <a:pPr lvl="2"/>
            <a:r>
              <a:rPr lang="en-US"/>
              <a:t>Other Incidentals</a:t>
            </a:r>
          </a:p>
          <a:p>
            <a:r>
              <a:rPr lang="en-US"/>
              <a:t>Submit the request for approval, including estimated costs. You can check on your submission and approval status online.</a:t>
            </a:r>
          </a:p>
        </p:txBody>
      </p:sp>
      <p:sp>
        <p:nvSpPr>
          <p:cNvPr id="3" name="Title 2">
            <a:extLst>
              <a:ext uri="{FF2B5EF4-FFF2-40B4-BE49-F238E27FC236}">
                <a16:creationId xmlns:a16="http://schemas.microsoft.com/office/drawing/2014/main" id="{597AABF9-91AE-4E02-85A2-C41B4DD48007}"/>
              </a:ext>
            </a:extLst>
          </p:cNvPr>
          <p:cNvSpPr>
            <a:spLocks noGrp="1"/>
          </p:cNvSpPr>
          <p:nvPr>
            <p:ph type="title"/>
          </p:nvPr>
        </p:nvSpPr>
        <p:spPr/>
        <p:txBody>
          <a:bodyPr/>
          <a:lstStyle/>
          <a:p>
            <a:r>
              <a:rPr lang="en-US" b="1" u="sng"/>
              <a:t>HOW TO START...</a:t>
            </a:r>
            <a:endParaRPr lang="en-US"/>
          </a:p>
        </p:txBody>
      </p:sp>
      <p:sp>
        <p:nvSpPr>
          <p:cNvPr id="4" name="Slide Number Placeholder 3">
            <a:extLst>
              <a:ext uri="{FF2B5EF4-FFF2-40B4-BE49-F238E27FC236}">
                <a16:creationId xmlns:a16="http://schemas.microsoft.com/office/drawing/2014/main" id="{A80BA02F-B039-41D2-984A-1714BDDBE95C}"/>
              </a:ext>
            </a:extLst>
          </p:cNvPr>
          <p:cNvSpPr>
            <a:spLocks noGrp="1"/>
          </p:cNvSpPr>
          <p:nvPr>
            <p:ph type="sldNum" sz="quarter" idx="12"/>
          </p:nvPr>
        </p:nvSpPr>
        <p:spPr>
          <a:xfrm rot="10800000" flipV="1">
            <a:off x="480060" y="5563672"/>
            <a:ext cx="811019" cy="450760"/>
          </a:xfrm>
        </p:spPr>
        <p:txBody>
          <a:bodyPr/>
          <a:lstStyle/>
          <a:p>
            <a:fld id="{5B93EAAF-FE0F-4D39-B78B-C3F635B4B1C7}" type="slidenum">
              <a:rPr lang="en-US" sz="1800" b="1">
                <a:latin typeface="Arial" panose="020B0604020202020204" pitchFamily="34" charset="0"/>
                <a:cs typeface="Arial" panose="020B0604020202020204" pitchFamily="34" charset="0"/>
              </a:rPr>
              <a:pPr/>
              <a:t>9</a:t>
            </a:fld>
            <a:endParaRPr lang="en-US" sz="1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597550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358e399-9328-4477-9294-48835a57380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57D77DF872DC40806A5C0D8BF62B70" ma:contentTypeVersion="14" ma:contentTypeDescription="Create a new document." ma:contentTypeScope="" ma:versionID="e91b60746067d3b7e625278a1a9e0a82">
  <xsd:schema xmlns:xsd="http://www.w3.org/2001/XMLSchema" xmlns:xs="http://www.w3.org/2001/XMLSchema" xmlns:p="http://schemas.microsoft.com/office/2006/metadata/properties" xmlns:ns3="6358e399-9328-4477-9294-48835a573805" xmlns:ns4="ed3d6f32-097e-467d-aac7-cd30327d8519" targetNamespace="http://schemas.microsoft.com/office/2006/metadata/properties" ma:root="true" ma:fieldsID="f3fbb18e064f1152c364fa10ed3a1d39" ns3:_="" ns4:_="">
    <xsd:import namespace="6358e399-9328-4477-9294-48835a573805"/>
    <xsd:import namespace="ed3d6f32-097e-467d-aac7-cd30327d851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3:MediaLengthInSeconds"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58e399-9328-4477-9294-48835a5738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3d6f32-097e-467d-aac7-cd30327d85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9F3E96-DD35-4929-9220-01C2BC64CA88}">
  <ds:schemaRefs>
    <ds:schemaRef ds:uri="http://schemas.microsoft.com/sharepoint/v3/contenttype/forms"/>
  </ds:schemaRefs>
</ds:datastoreItem>
</file>

<file path=customXml/itemProps2.xml><?xml version="1.0" encoding="utf-8"?>
<ds:datastoreItem xmlns:ds="http://schemas.openxmlformats.org/officeDocument/2006/customXml" ds:itemID="{B27419A8-2310-4335-B6F1-AED9F2F009D3}">
  <ds:schemaRefs>
    <ds:schemaRef ds:uri="http://purl.org/dc/dcmitype/"/>
    <ds:schemaRef ds:uri="http://purl.org/dc/terms/"/>
    <ds:schemaRef ds:uri="http://purl.org/dc/elements/1.1/"/>
    <ds:schemaRef ds:uri="6358e399-9328-4477-9294-48835a573805"/>
    <ds:schemaRef ds:uri="http://schemas.microsoft.com/office/2006/documentManagement/types"/>
    <ds:schemaRef ds:uri="http://schemas.microsoft.com/office/infopath/2007/PartnerControls"/>
    <ds:schemaRef ds:uri="http://schemas.openxmlformats.org/package/2006/metadata/core-properties"/>
    <ds:schemaRef ds:uri="ed3d6f32-097e-467d-aac7-cd30327d8519"/>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F679296-F974-4AA7-9121-0CA07E4DA4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58e399-9328-4477-9294-48835a573805"/>
    <ds:schemaRef ds:uri="ed3d6f32-097e-467d-aac7-cd30327d85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2</TotalTime>
  <Words>2057</Words>
  <Application>Microsoft Office PowerPoint</Application>
  <PresentationFormat>Widescreen</PresentationFormat>
  <Paragraphs>178</Paragraphs>
  <Slides>21</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21</vt:i4>
      </vt:variant>
    </vt:vector>
  </HeadingPairs>
  <TitlesOfParts>
    <vt:vector size="30" baseType="lpstr">
      <vt:lpstr>Arial</vt:lpstr>
      <vt:lpstr>Calibri</vt:lpstr>
      <vt:lpstr>Calibri Light</vt:lpstr>
      <vt:lpstr>Gill Sans MT</vt:lpstr>
      <vt:lpstr>Gallery</vt:lpstr>
      <vt:lpstr>Custom Design</vt:lpstr>
      <vt:lpstr>1_Custom Design</vt:lpstr>
      <vt:lpstr>2_Custom Design</vt:lpstr>
      <vt:lpstr>3_Custom Design</vt:lpstr>
      <vt:lpstr>CONCUR  TRAVEL SOFTWARE</vt:lpstr>
      <vt:lpstr>DISCUSSION tOPICS</vt:lpstr>
      <vt:lpstr>WHAT IS CONCUR?</vt:lpstr>
      <vt:lpstr>WHAT IS CONCUR?</vt:lpstr>
      <vt:lpstr>SOFTWARE AVAILABILITY / ROLL OUT</vt:lpstr>
      <vt:lpstr>SOFTWARE FIRST STEPS</vt:lpstr>
      <vt:lpstr>SOFTWARE FIRST STEPS</vt:lpstr>
      <vt:lpstr>HOW TO START...</vt:lpstr>
      <vt:lpstr>HOW TO START...</vt:lpstr>
      <vt:lpstr>HOW TO START...</vt:lpstr>
      <vt:lpstr>HOW TO START...</vt:lpstr>
      <vt:lpstr>NON-EMPLOYEE TRAVEL</vt:lpstr>
      <vt:lpstr>TAP CARDS </vt:lpstr>
      <vt:lpstr>NEW TRAVEL CARDS  </vt:lpstr>
      <vt:lpstr>Travel CARD PACKET</vt:lpstr>
      <vt:lpstr>KEY POINTS !</vt:lpstr>
      <vt:lpstr>WORDS TO THE WISE...</vt:lpstr>
      <vt:lpstr>KEY POINTS ! </vt:lpstr>
      <vt:lpstr>CONCUR TRAVEL GUIDE</vt:lpstr>
      <vt:lpstr>INTERIM TRAVEL POLICY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CONCUR  TRAVEL SOFTWARE</dc:title>
  <dc:creator>Hawn, Sherry B.</dc:creator>
  <cp:lastModifiedBy>Valenzuela, Daniela</cp:lastModifiedBy>
  <cp:revision>73</cp:revision>
  <cp:lastPrinted>2023-05-04T13:07:56Z</cp:lastPrinted>
  <dcterms:created xsi:type="dcterms:W3CDTF">2023-05-03T14:58:50Z</dcterms:created>
  <dcterms:modified xsi:type="dcterms:W3CDTF">2023-06-28T16:10:55Z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0x0101001657D77DF872DC40806A5C0D8BF62B70</vt:lpwstr>
  </property>
</Properties>
</file>