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256" r:id="rId5"/>
    <p:sldId id="269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266" r:id="rId15"/>
    <p:sldId id="268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BC7BF2-78C6-4A3F-95EE-EA11D67FDA90}" v="13" dt="2024-08-23T13:45:50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58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ynes, Erin Noel" userId="6e79bf49-276d-48b9-94f9-43e7d4363fd4" providerId="ADAL" clId="{6B46EB83-2152-4261-9E46-84125A318E4E}"/>
    <pc:docChg chg="undo custSel modSld">
      <pc:chgData name="Haynes, Erin Noel" userId="6e79bf49-276d-48b9-94f9-43e7d4363fd4" providerId="ADAL" clId="{6B46EB83-2152-4261-9E46-84125A318E4E}" dt="2024-08-07T14:25:37.686" v="264" actId="403"/>
      <pc:docMkLst>
        <pc:docMk/>
      </pc:docMkLst>
      <pc:sldChg chg="addSp delSp modSp">
        <pc:chgData name="Haynes, Erin Noel" userId="6e79bf49-276d-48b9-94f9-43e7d4363fd4" providerId="ADAL" clId="{6B46EB83-2152-4261-9E46-84125A318E4E}" dt="2024-08-07T14:23:43.187" v="218" actId="20577"/>
        <pc:sldMkLst>
          <pc:docMk/>
          <pc:sldMk cId="2360163272" sldId="256"/>
        </pc:sldMkLst>
        <pc:spChg chg="mod">
          <ac:chgData name="Haynes, Erin Noel" userId="6e79bf49-276d-48b9-94f9-43e7d4363fd4" providerId="ADAL" clId="{6B46EB83-2152-4261-9E46-84125A318E4E}" dt="2024-08-07T14:23:43.187" v="218" actId="20577"/>
          <ac:spMkLst>
            <pc:docMk/>
            <pc:sldMk cId="2360163272" sldId="256"/>
            <ac:spMk id="3" creationId="{2A1BDDA2-262C-4D68-B7C0-8F28F58827E6}"/>
          </ac:spMkLst>
        </pc:spChg>
        <pc:spChg chg="add del mod">
          <ac:chgData name="Haynes, Erin Noel" userId="6e79bf49-276d-48b9-94f9-43e7d4363fd4" providerId="ADAL" clId="{6B46EB83-2152-4261-9E46-84125A318E4E}" dt="2024-08-07T14:20:12.871" v="165" actId="931"/>
          <ac:spMkLst>
            <pc:docMk/>
            <pc:sldMk cId="2360163272" sldId="256"/>
            <ac:spMk id="4" creationId="{6B84DCC5-FC31-4A58-87A2-B9AE46B5F1AD}"/>
          </ac:spMkLst>
        </pc:spChg>
        <pc:picChg chg="add mod">
          <ac:chgData name="Haynes, Erin Noel" userId="6e79bf49-276d-48b9-94f9-43e7d4363fd4" providerId="ADAL" clId="{6B46EB83-2152-4261-9E46-84125A318E4E}" dt="2024-08-07T14:20:12.871" v="165" actId="931"/>
          <ac:picMkLst>
            <pc:docMk/>
            <pc:sldMk cId="2360163272" sldId="256"/>
            <ac:picMk id="6" creationId="{0680EFAB-F1DB-40F2-B447-6BA6889DBCE6}"/>
          </ac:picMkLst>
        </pc:picChg>
      </pc:sldChg>
      <pc:sldChg chg="modSp">
        <pc:chgData name="Haynes, Erin Noel" userId="6e79bf49-276d-48b9-94f9-43e7d4363fd4" providerId="ADAL" clId="{6B46EB83-2152-4261-9E46-84125A318E4E}" dt="2024-08-07T14:20:39.112" v="183" actId="403"/>
        <pc:sldMkLst>
          <pc:docMk/>
          <pc:sldMk cId="3515407334" sldId="257"/>
        </pc:sldMkLst>
        <pc:spChg chg="mod">
          <ac:chgData name="Haynes, Erin Noel" userId="6e79bf49-276d-48b9-94f9-43e7d4363fd4" providerId="ADAL" clId="{6B46EB83-2152-4261-9E46-84125A318E4E}" dt="2024-08-07T14:20:33.601" v="180" actId="20577"/>
          <ac:spMkLst>
            <pc:docMk/>
            <pc:sldMk cId="3515407334" sldId="257"/>
            <ac:spMk id="2" creationId="{5BE98CE2-C977-4C50-9C82-BEAF0BFF2AFD}"/>
          </ac:spMkLst>
        </pc:spChg>
        <pc:spChg chg="mod">
          <ac:chgData name="Haynes, Erin Noel" userId="6e79bf49-276d-48b9-94f9-43e7d4363fd4" providerId="ADAL" clId="{6B46EB83-2152-4261-9E46-84125A318E4E}" dt="2024-08-07T14:20:39.112" v="183" actId="403"/>
          <ac:spMkLst>
            <pc:docMk/>
            <pc:sldMk cId="3515407334" sldId="257"/>
            <ac:spMk id="3" creationId="{8ADE075A-2B96-4C85-A2C3-F727541666B4}"/>
          </ac:spMkLst>
        </pc:spChg>
      </pc:sldChg>
      <pc:sldChg chg="modSp">
        <pc:chgData name="Haynes, Erin Noel" userId="6e79bf49-276d-48b9-94f9-43e7d4363fd4" providerId="ADAL" clId="{6B46EB83-2152-4261-9E46-84125A318E4E}" dt="2024-08-07T14:20:44.543" v="186" actId="403"/>
        <pc:sldMkLst>
          <pc:docMk/>
          <pc:sldMk cId="1239132369" sldId="258"/>
        </pc:sldMkLst>
        <pc:spChg chg="mod">
          <ac:chgData name="Haynes, Erin Noel" userId="6e79bf49-276d-48b9-94f9-43e7d4363fd4" providerId="ADAL" clId="{6B46EB83-2152-4261-9E46-84125A318E4E}" dt="2024-08-07T14:20:44.543" v="186" actId="403"/>
          <ac:spMkLst>
            <pc:docMk/>
            <pc:sldMk cId="1239132369" sldId="258"/>
            <ac:spMk id="3" creationId="{A89AE450-6D99-4078-9CED-44B5B6869837}"/>
          </ac:spMkLst>
        </pc:spChg>
      </pc:sldChg>
      <pc:sldChg chg="modSp">
        <pc:chgData name="Haynes, Erin Noel" userId="6e79bf49-276d-48b9-94f9-43e7d4363fd4" providerId="ADAL" clId="{6B46EB83-2152-4261-9E46-84125A318E4E}" dt="2024-08-07T14:24:00.436" v="239" actId="20577"/>
        <pc:sldMkLst>
          <pc:docMk/>
          <pc:sldMk cId="3996064067" sldId="259"/>
        </pc:sldMkLst>
        <pc:spChg chg="mod">
          <ac:chgData name="Haynes, Erin Noel" userId="6e79bf49-276d-48b9-94f9-43e7d4363fd4" providerId="ADAL" clId="{6B46EB83-2152-4261-9E46-84125A318E4E}" dt="2024-08-07T14:24:00.436" v="239" actId="20577"/>
          <ac:spMkLst>
            <pc:docMk/>
            <pc:sldMk cId="3996064067" sldId="259"/>
            <ac:spMk id="3" creationId="{15529FE2-D02D-4058-95CF-FCFBFF225F0F}"/>
          </ac:spMkLst>
        </pc:spChg>
      </pc:sldChg>
      <pc:sldChg chg="modSp">
        <pc:chgData name="Haynes, Erin Noel" userId="6e79bf49-276d-48b9-94f9-43e7d4363fd4" providerId="ADAL" clId="{6B46EB83-2152-4261-9E46-84125A318E4E}" dt="2024-08-07T14:24:13.998" v="240" actId="403"/>
        <pc:sldMkLst>
          <pc:docMk/>
          <pc:sldMk cId="2820890108" sldId="261"/>
        </pc:sldMkLst>
        <pc:graphicFrameChg chg="modGraphic">
          <ac:chgData name="Haynes, Erin Noel" userId="6e79bf49-276d-48b9-94f9-43e7d4363fd4" providerId="ADAL" clId="{6B46EB83-2152-4261-9E46-84125A318E4E}" dt="2024-08-07T14:24:13.998" v="240" actId="403"/>
          <ac:graphicFrameMkLst>
            <pc:docMk/>
            <pc:sldMk cId="2820890108" sldId="261"/>
            <ac:graphicFrameMk id="4" creationId="{32012436-A3F5-4577-B49C-571F39402EC9}"/>
          </ac:graphicFrameMkLst>
        </pc:graphicFrameChg>
      </pc:sldChg>
      <pc:sldChg chg="modSp">
        <pc:chgData name="Haynes, Erin Noel" userId="6e79bf49-276d-48b9-94f9-43e7d4363fd4" providerId="ADAL" clId="{6B46EB83-2152-4261-9E46-84125A318E4E}" dt="2024-08-07T14:24:19.373" v="242" actId="403"/>
        <pc:sldMkLst>
          <pc:docMk/>
          <pc:sldMk cId="307362776" sldId="262"/>
        </pc:sldMkLst>
        <pc:spChg chg="mod">
          <ac:chgData name="Haynes, Erin Noel" userId="6e79bf49-276d-48b9-94f9-43e7d4363fd4" providerId="ADAL" clId="{6B46EB83-2152-4261-9E46-84125A318E4E}" dt="2024-08-07T14:24:19.373" v="242" actId="403"/>
          <ac:spMkLst>
            <pc:docMk/>
            <pc:sldMk cId="307362776" sldId="262"/>
            <ac:spMk id="3" creationId="{3BE1E478-F88D-4EB9-8B97-A72609B33CF3}"/>
          </ac:spMkLst>
        </pc:spChg>
      </pc:sldChg>
      <pc:sldChg chg="modSp">
        <pc:chgData name="Haynes, Erin Noel" userId="6e79bf49-276d-48b9-94f9-43e7d4363fd4" providerId="ADAL" clId="{6B46EB83-2152-4261-9E46-84125A318E4E}" dt="2024-08-07T14:24:29.989" v="246" actId="1076"/>
        <pc:sldMkLst>
          <pc:docMk/>
          <pc:sldMk cId="1833079059" sldId="263"/>
        </pc:sldMkLst>
        <pc:spChg chg="mod">
          <ac:chgData name="Haynes, Erin Noel" userId="6e79bf49-276d-48b9-94f9-43e7d4363fd4" providerId="ADAL" clId="{6B46EB83-2152-4261-9E46-84125A318E4E}" dt="2024-08-07T14:24:25.110" v="245" actId="403"/>
          <ac:spMkLst>
            <pc:docMk/>
            <pc:sldMk cId="1833079059" sldId="263"/>
            <ac:spMk id="3" creationId="{1C3EEB03-7422-4ECD-A4D1-1044182FA552}"/>
          </ac:spMkLst>
        </pc:spChg>
        <pc:picChg chg="mod">
          <ac:chgData name="Haynes, Erin Noel" userId="6e79bf49-276d-48b9-94f9-43e7d4363fd4" providerId="ADAL" clId="{6B46EB83-2152-4261-9E46-84125A318E4E}" dt="2024-08-07T14:24:29.989" v="246" actId="1076"/>
          <ac:picMkLst>
            <pc:docMk/>
            <pc:sldMk cId="1833079059" sldId="263"/>
            <ac:picMk id="5" creationId="{22648D7E-BD11-4CB5-B120-748E07082262}"/>
          </ac:picMkLst>
        </pc:picChg>
      </pc:sldChg>
      <pc:sldChg chg="modSp">
        <pc:chgData name="Haynes, Erin Noel" userId="6e79bf49-276d-48b9-94f9-43e7d4363fd4" providerId="ADAL" clId="{6B46EB83-2152-4261-9E46-84125A318E4E}" dt="2024-08-07T14:24:39.300" v="250" actId="403"/>
        <pc:sldMkLst>
          <pc:docMk/>
          <pc:sldMk cId="1114142932" sldId="264"/>
        </pc:sldMkLst>
        <pc:spChg chg="mod">
          <ac:chgData name="Haynes, Erin Noel" userId="6e79bf49-276d-48b9-94f9-43e7d4363fd4" providerId="ADAL" clId="{6B46EB83-2152-4261-9E46-84125A318E4E}" dt="2024-08-07T14:24:39.300" v="250" actId="403"/>
          <ac:spMkLst>
            <pc:docMk/>
            <pc:sldMk cId="1114142932" sldId="264"/>
            <ac:spMk id="3" creationId="{661A1B7C-83A0-4046-BF7D-D42CD3679831}"/>
          </ac:spMkLst>
        </pc:spChg>
      </pc:sldChg>
      <pc:sldChg chg="modSp">
        <pc:chgData name="Haynes, Erin Noel" userId="6e79bf49-276d-48b9-94f9-43e7d4363fd4" providerId="ADAL" clId="{6B46EB83-2152-4261-9E46-84125A318E4E}" dt="2024-08-07T14:25:06.179" v="253" actId="403"/>
        <pc:sldMkLst>
          <pc:docMk/>
          <pc:sldMk cId="1773058391" sldId="265"/>
        </pc:sldMkLst>
        <pc:spChg chg="mod">
          <ac:chgData name="Haynes, Erin Noel" userId="6e79bf49-276d-48b9-94f9-43e7d4363fd4" providerId="ADAL" clId="{6B46EB83-2152-4261-9E46-84125A318E4E}" dt="2024-08-07T14:25:06.179" v="253" actId="403"/>
          <ac:spMkLst>
            <pc:docMk/>
            <pc:sldMk cId="1773058391" sldId="265"/>
            <ac:spMk id="3" creationId="{F6567517-20B8-4270-A132-7927B5B120B2}"/>
          </ac:spMkLst>
        </pc:spChg>
      </pc:sldChg>
      <pc:sldChg chg="modSp">
        <pc:chgData name="Haynes, Erin Noel" userId="6e79bf49-276d-48b9-94f9-43e7d4363fd4" providerId="ADAL" clId="{6B46EB83-2152-4261-9E46-84125A318E4E}" dt="2024-08-07T14:25:29.484" v="261" actId="403"/>
        <pc:sldMkLst>
          <pc:docMk/>
          <pc:sldMk cId="3290112014" sldId="266"/>
        </pc:sldMkLst>
        <pc:spChg chg="mod">
          <ac:chgData name="Haynes, Erin Noel" userId="6e79bf49-276d-48b9-94f9-43e7d4363fd4" providerId="ADAL" clId="{6B46EB83-2152-4261-9E46-84125A318E4E}" dt="2024-08-07T14:25:19.595" v="258" actId="403"/>
          <ac:spMkLst>
            <pc:docMk/>
            <pc:sldMk cId="3290112014" sldId="266"/>
            <ac:spMk id="3" creationId="{8149F0B7-AB8E-4AC4-AD50-DC3EB7CDCAA1}"/>
          </ac:spMkLst>
        </pc:spChg>
        <pc:spChg chg="mod">
          <ac:chgData name="Haynes, Erin Noel" userId="6e79bf49-276d-48b9-94f9-43e7d4363fd4" providerId="ADAL" clId="{6B46EB83-2152-4261-9E46-84125A318E4E}" dt="2024-08-07T14:25:29.484" v="261" actId="403"/>
          <ac:spMkLst>
            <pc:docMk/>
            <pc:sldMk cId="3290112014" sldId="266"/>
            <ac:spMk id="4" creationId="{02198F7B-A3AA-488C-844E-3002AA24FC81}"/>
          </ac:spMkLst>
        </pc:spChg>
        <pc:spChg chg="mod">
          <ac:chgData name="Haynes, Erin Noel" userId="6e79bf49-276d-48b9-94f9-43e7d4363fd4" providerId="ADAL" clId="{6B46EB83-2152-4261-9E46-84125A318E4E}" dt="2024-08-07T14:25:25.141" v="260" actId="403"/>
          <ac:spMkLst>
            <pc:docMk/>
            <pc:sldMk cId="3290112014" sldId="266"/>
            <ac:spMk id="6" creationId="{303ED9C8-5978-4C5C-AEEF-0B61AF191D3D}"/>
          </ac:spMkLst>
        </pc:spChg>
      </pc:sldChg>
      <pc:sldChg chg="modSp">
        <pc:chgData name="Haynes, Erin Noel" userId="6e79bf49-276d-48b9-94f9-43e7d4363fd4" providerId="ADAL" clId="{6B46EB83-2152-4261-9E46-84125A318E4E}" dt="2024-08-07T14:25:11.746" v="256" actId="403"/>
        <pc:sldMkLst>
          <pc:docMk/>
          <pc:sldMk cId="3447617787" sldId="267"/>
        </pc:sldMkLst>
        <pc:spChg chg="mod">
          <ac:chgData name="Haynes, Erin Noel" userId="6e79bf49-276d-48b9-94f9-43e7d4363fd4" providerId="ADAL" clId="{6B46EB83-2152-4261-9E46-84125A318E4E}" dt="2024-08-07T14:25:11.746" v="256" actId="403"/>
          <ac:spMkLst>
            <pc:docMk/>
            <pc:sldMk cId="3447617787" sldId="267"/>
            <ac:spMk id="3" creationId="{DAD8AE92-6502-4DCF-9C29-060588063D16}"/>
          </ac:spMkLst>
        </pc:spChg>
      </pc:sldChg>
      <pc:sldChg chg="modSp">
        <pc:chgData name="Haynes, Erin Noel" userId="6e79bf49-276d-48b9-94f9-43e7d4363fd4" providerId="ADAL" clId="{6B46EB83-2152-4261-9E46-84125A318E4E}" dt="2024-08-07T14:25:37.686" v="264" actId="403"/>
        <pc:sldMkLst>
          <pc:docMk/>
          <pc:sldMk cId="3180602119" sldId="268"/>
        </pc:sldMkLst>
        <pc:spChg chg="mod">
          <ac:chgData name="Haynes, Erin Noel" userId="6e79bf49-276d-48b9-94f9-43e7d4363fd4" providerId="ADAL" clId="{6B46EB83-2152-4261-9E46-84125A318E4E}" dt="2024-08-07T14:25:37.686" v="264" actId="403"/>
          <ac:spMkLst>
            <pc:docMk/>
            <pc:sldMk cId="3180602119" sldId="268"/>
            <ac:spMk id="13" creationId="{9F218A40-5AAD-4154-8905-B964EE0210AB}"/>
          </ac:spMkLst>
        </pc:spChg>
      </pc:sldChg>
      <pc:sldChg chg="addSp delSp modSp">
        <pc:chgData name="Haynes, Erin Noel" userId="6e79bf49-276d-48b9-94f9-43e7d4363fd4" providerId="ADAL" clId="{6B46EB83-2152-4261-9E46-84125A318E4E}" dt="2024-08-07T14:23:29.428" v="213" actId="1076"/>
        <pc:sldMkLst>
          <pc:docMk/>
          <pc:sldMk cId="113815848" sldId="269"/>
        </pc:sldMkLst>
        <pc:spChg chg="add del mod">
          <ac:chgData name="Haynes, Erin Noel" userId="6e79bf49-276d-48b9-94f9-43e7d4363fd4" providerId="ADAL" clId="{6B46EB83-2152-4261-9E46-84125A318E4E}" dt="2024-08-07T14:22:56.812" v="209" actId="478"/>
          <ac:spMkLst>
            <pc:docMk/>
            <pc:sldMk cId="113815848" sldId="269"/>
            <ac:spMk id="2" creationId="{19964C59-524B-408C-8A5A-E6656D0D7229}"/>
          </ac:spMkLst>
        </pc:spChg>
        <pc:spChg chg="add del mod">
          <ac:chgData name="Haynes, Erin Noel" userId="6e79bf49-276d-48b9-94f9-43e7d4363fd4" providerId="ADAL" clId="{6B46EB83-2152-4261-9E46-84125A318E4E}" dt="2024-08-07T14:22:47.840" v="208" actId="931"/>
          <ac:spMkLst>
            <pc:docMk/>
            <pc:sldMk cId="113815848" sldId="269"/>
            <ac:spMk id="3" creationId="{B206082C-FD09-4891-A0A7-CAC617B8746E}"/>
          </ac:spMkLst>
        </pc:spChg>
        <pc:spChg chg="add del mod">
          <ac:chgData name="Haynes, Erin Noel" userId="6e79bf49-276d-48b9-94f9-43e7d4363fd4" providerId="ADAL" clId="{6B46EB83-2152-4261-9E46-84125A318E4E}" dt="2024-08-07T14:22:37.830" v="207"/>
          <ac:spMkLst>
            <pc:docMk/>
            <pc:sldMk cId="113815848" sldId="269"/>
            <ac:spMk id="5" creationId="{AEECCB02-8DE9-4C99-9C22-369363F51E09}"/>
          </ac:spMkLst>
        </pc:spChg>
        <pc:spChg chg="add del mod">
          <ac:chgData name="Haynes, Erin Noel" userId="6e79bf49-276d-48b9-94f9-43e7d4363fd4" providerId="ADAL" clId="{6B46EB83-2152-4261-9E46-84125A318E4E}" dt="2024-08-07T14:22:36.283" v="205" actId="931"/>
          <ac:spMkLst>
            <pc:docMk/>
            <pc:sldMk cId="113815848" sldId="269"/>
            <ac:spMk id="8" creationId="{EEAB996D-C942-481A-B3DF-264FA3474760}"/>
          </ac:spMkLst>
        </pc:spChg>
        <pc:spChg chg="add mod">
          <ac:chgData name="Haynes, Erin Noel" userId="6e79bf49-276d-48b9-94f9-43e7d4363fd4" providerId="ADAL" clId="{6B46EB83-2152-4261-9E46-84125A318E4E}" dt="2024-08-07T14:23:09.609" v="210"/>
          <ac:spMkLst>
            <pc:docMk/>
            <pc:sldMk cId="113815848" sldId="269"/>
            <ac:spMk id="13" creationId="{F5A96ED1-B21B-45CD-B9E1-D3484F9B99CA}"/>
          </ac:spMkLst>
        </pc:spChg>
        <pc:spChg chg="add del mod">
          <ac:chgData name="Haynes, Erin Noel" userId="6e79bf49-276d-48b9-94f9-43e7d4363fd4" providerId="ADAL" clId="{6B46EB83-2152-4261-9E46-84125A318E4E}" dt="2024-08-07T14:23:23.687" v="212" actId="931"/>
          <ac:spMkLst>
            <pc:docMk/>
            <pc:sldMk cId="113815848" sldId="269"/>
            <ac:spMk id="15" creationId="{FDB08B38-7198-41AE-9B13-44C00FB2ADC8}"/>
          </ac:spMkLst>
        </pc:spChg>
        <pc:spChg chg="add mod">
          <ac:chgData name="Haynes, Erin Noel" userId="6e79bf49-276d-48b9-94f9-43e7d4363fd4" providerId="ADAL" clId="{6B46EB83-2152-4261-9E46-84125A318E4E}" dt="2024-08-07T14:23:29.428" v="213" actId="1076"/>
          <ac:spMkLst>
            <pc:docMk/>
            <pc:sldMk cId="113815848" sldId="269"/>
            <ac:spMk id="18" creationId="{BF8FAC6A-6279-4C50-BA6F-36C6077E1850}"/>
          </ac:spMkLst>
        </pc:spChg>
        <pc:picChg chg="add del mod">
          <ac:chgData name="Haynes, Erin Noel" userId="6e79bf49-276d-48b9-94f9-43e7d4363fd4" providerId="ADAL" clId="{6B46EB83-2152-4261-9E46-84125A318E4E}" dt="2024-08-07T14:22:36.283" v="205" actId="931"/>
          <ac:picMkLst>
            <pc:docMk/>
            <pc:sldMk cId="113815848" sldId="269"/>
            <ac:picMk id="7" creationId="{80032236-2418-48A8-9754-1549634A96C5}"/>
          </ac:picMkLst>
        </pc:picChg>
        <pc:picChg chg="add del mod">
          <ac:chgData name="Haynes, Erin Noel" userId="6e79bf49-276d-48b9-94f9-43e7d4363fd4" providerId="ADAL" clId="{6B46EB83-2152-4261-9E46-84125A318E4E}" dt="2024-08-07T14:22:33.794" v="197" actId="931"/>
          <ac:picMkLst>
            <pc:docMk/>
            <pc:sldMk cId="113815848" sldId="269"/>
            <ac:picMk id="10" creationId="{92D59DCC-BE17-4EC6-ADE5-9801FC254CCD}"/>
          </ac:picMkLst>
        </pc:picChg>
        <pc:picChg chg="add del mod">
          <ac:chgData name="Haynes, Erin Noel" userId="6e79bf49-276d-48b9-94f9-43e7d4363fd4" providerId="ADAL" clId="{6B46EB83-2152-4261-9E46-84125A318E4E}" dt="2024-08-07T14:23:14.102" v="211" actId="478"/>
          <ac:picMkLst>
            <pc:docMk/>
            <pc:sldMk cId="113815848" sldId="269"/>
            <ac:picMk id="12" creationId="{B2756780-31A6-4453-B8F4-D85F0EEDDE13}"/>
          </ac:picMkLst>
        </pc:picChg>
        <pc:picChg chg="add mod">
          <ac:chgData name="Haynes, Erin Noel" userId="6e79bf49-276d-48b9-94f9-43e7d4363fd4" providerId="ADAL" clId="{6B46EB83-2152-4261-9E46-84125A318E4E}" dt="2024-08-07T14:23:23.687" v="212" actId="931"/>
          <ac:picMkLst>
            <pc:docMk/>
            <pc:sldMk cId="113815848" sldId="269"/>
            <ac:picMk id="17" creationId="{42326689-6468-4149-92B3-2861E3F12CC5}"/>
          </ac:picMkLst>
        </pc:picChg>
      </pc:sldChg>
    </pc:docChg>
  </pc:docChgLst>
  <pc:docChgLst>
    <pc:chgData name="Haynes, Erin Noel" userId="6e79bf49-276d-48b9-94f9-43e7d4363fd4" providerId="ADAL" clId="{FBBC7BF2-78C6-4A3F-95EE-EA11D67FDA90}"/>
    <pc:docChg chg="undo custSel addSld modSld">
      <pc:chgData name="Haynes, Erin Noel" userId="6e79bf49-276d-48b9-94f9-43e7d4363fd4" providerId="ADAL" clId="{FBBC7BF2-78C6-4A3F-95EE-EA11D67FDA90}" dt="2024-08-23T13:46:39.015" v="54" actId="1076"/>
      <pc:docMkLst>
        <pc:docMk/>
      </pc:docMkLst>
      <pc:sldChg chg="modAnim">
        <pc:chgData name="Haynes, Erin Noel" userId="6e79bf49-276d-48b9-94f9-43e7d4363fd4" providerId="ADAL" clId="{FBBC7BF2-78C6-4A3F-95EE-EA11D67FDA90}" dt="2024-08-23T13:42:59.212" v="1"/>
        <pc:sldMkLst>
          <pc:docMk/>
          <pc:sldMk cId="3996064067" sldId="259"/>
        </pc:sldMkLst>
      </pc:sldChg>
      <pc:sldChg chg="modSp mod">
        <pc:chgData name="Haynes, Erin Noel" userId="6e79bf49-276d-48b9-94f9-43e7d4363fd4" providerId="ADAL" clId="{FBBC7BF2-78C6-4A3F-95EE-EA11D67FDA90}" dt="2024-08-22T19:36:46.503" v="0" actId="20577"/>
        <pc:sldMkLst>
          <pc:docMk/>
          <pc:sldMk cId="307362776" sldId="262"/>
        </pc:sldMkLst>
        <pc:spChg chg="mod">
          <ac:chgData name="Haynes, Erin Noel" userId="6e79bf49-276d-48b9-94f9-43e7d4363fd4" providerId="ADAL" clId="{FBBC7BF2-78C6-4A3F-95EE-EA11D67FDA90}" dt="2024-08-22T19:36:46.503" v="0" actId="20577"/>
          <ac:spMkLst>
            <pc:docMk/>
            <pc:sldMk cId="307362776" sldId="262"/>
            <ac:spMk id="3" creationId="{3BE1E478-F88D-4EB9-8B97-A72609B33CF3}"/>
          </ac:spMkLst>
        </pc:spChg>
      </pc:sldChg>
      <pc:sldChg chg="modAnim">
        <pc:chgData name="Haynes, Erin Noel" userId="6e79bf49-276d-48b9-94f9-43e7d4363fd4" providerId="ADAL" clId="{FBBC7BF2-78C6-4A3F-95EE-EA11D67FDA90}" dt="2024-08-23T13:43:39.376" v="4"/>
        <pc:sldMkLst>
          <pc:docMk/>
          <pc:sldMk cId="3290112014" sldId="266"/>
        </pc:sldMkLst>
      </pc:sldChg>
      <pc:sldChg chg="addSp delSp modSp new mod modClrScheme chgLayout">
        <pc:chgData name="Haynes, Erin Noel" userId="6e79bf49-276d-48b9-94f9-43e7d4363fd4" providerId="ADAL" clId="{FBBC7BF2-78C6-4A3F-95EE-EA11D67FDA90}" dt="2024-08-23T13:46:39.015" v="54" actId="1076"/>
        <pc:sldMkLst>
          <pc:docMk/>
          <pc:sldMk cId="2063106077" sldId="270"/>
        </pc:sldMkLst>
        <pc:spChg chg="del mod ord">
          <ac:chgData name="Haynes, Erin Noel" userId="6e79bf49-276d-48b9-94f9-43e7d4363fd4" providerId="ADAL" clId="{FBBC7BF2-78C6-4A3F-95EE-EA11D67FDA90}" dt="2024-08-23T13:44:33.705" v="11" actId="700"/>
          <ac:spMkLst>
            <pc:docMk/>
            <pc:sldMk cId="2063106077" sldId="270"/>
            <ac:spMk id="2" creationId="{92F4A8BE-5FE6-7BBC-6BB0-6ADCF5E44D28}"/>
          </ac:spMkLst>
        </pc:spChg>
        <pc:spChg chg="del mod ord">
          <ac:chgData name="Haynes, Erin Noel" userId="6e79bf49-276d-48b9-94f9-43e7d4363fd4" providerId="ADAL" clId="{FBBC7BF2-78C6-4A3F-95EE-EA11D67FDA90}" dt="2024-08-23T13:44:33.705" v="11" actId="700"/>
          <ac:spMkLst>
            <pc:docMk/>
            <pc:sldMk cId="2063106077" sldId="270"/>
            <ac:spMk id="3" creationId="{5C82843A-F1FD-9486-F408-F0AE6A5DA9A9}"/>
          </ac:spMkLst>
        </pc:spChg>
        <pc:spChg chg="add del mod ord">
          <ac:chgData name="Haynes, Erin Noel" userId="6e79bf49-276d-48b9-94f9-43e7d4363fd4" providerId="ADAL" clId="{FBBC7BF2-78C6-4A3F-95EE-EA11D67FDA90}" dt="2024-08-23T13:44:33.705" v="11" actId="700"/>
          <ac:spMkLst>
            <pc:docMk/>
            <pc:sldMk cId="2063106077" sldId="270"/>
            <ac:spMk id="4" creationId="{1639E76F-D01E-9DE5-B198-035A6DA6DFA8}"/>
          </ac:spMkLst>
        </pc:spChg>
        <pc:spChg chg="add del mod ord">
          <ac:chgData name="Haynes, Erin Noel" userId="6e79bf49-276d-48b9-94f9-43e7d4363fd4" providerId="ADAL" clId="{FBBC7BF2-78C6-4A3F-95EE-EA11D67FDA90}" dt="2024-08-23T13:45:04.457" v="17" actId="700"/>
          <ac:spMkLst>
            <pc:docMk/>
            <pc:sldMk cId="2063106077" sldId="270"/>
            <ac:spMk id="7" creationId="{8D687D57-4A85-3F34-3CD8-DD059A9DBB91}"/>
          </ac:spMkLst>
        </pc:spChg>
        <pc:spChg chg="add del mod ord">
          <ac:chgData name="Haynes, Erin Noel" userId="6e79bf49-276d-48b9-94f9-43e7d4363fd4" providerId="ADAL" clId="{FBBC7BF2-78C6-4A3F-95EE-EA11D67FDA90}" dt="2024-08-23T13:45:04.457" v="17" actId="700"/>
          <ac:spMkLst>
            <pc:docMk/>
            <pc:sldMk cId="2063106077" sldId="270"/>
            <ac:spMk id="8" creationId="{32A9BDEB-32C2-9F8F-3B2E-381EA7982FFA}"/>
          </ac:spMkLst>
        </pc:spChg>
        <pc:spChg chg="add del mod ord">
          <ac:chgData name="Haynes, Erin Noel" userId="6e79bf49-276d-48b9-94f9-43e7d4363fd4" providerId="ADAL" clId="{FBBC7BF2-78C6-4A3F-95EE-EA11D67FDA90}" dt="2024-08-23T13:45:04.457" v="17" actId="700"/>
          <ac:spMkLst>
            <pc:docMk/>
            <pc:sldMk cId="2063106077" sldId="270"/>
            <ac:spMk id="9" creationId="{B3654540-85D4-D0DA-E371-C897FDABCB8F}"/>
          </ac:spMkLst>
        </pc:spChg>
        <pc:spChg chg="add mod ord">
          <ac:chgData name="Haynes, Erin Noel" userId="6e79bf49-276d-48b9-94f9-43e7d4363fd4" providerId="ADAL" clId="{FBBC7BF2-78C6-4A3F-95EE-EA11D67FDA90}" dt="2024-08-23T13:46:30.219" v="51" actId="1076"/>
          <ac:spMkLst>
            <pc:docMk/>
            <pc:sldMk cId="2063106077" sldId="270"/>
            <ac:spMk id="12" creationId="{331F683A-B9A0-DF97-3AD0-86ACC0DCA2A9}"/>
          </ac:spMkLst>
        </pc:spChg>
        <pc:spChg chg="add del mod ord">
          <ac:chgData name="Haynes, Erin Noel" userId="6e79bf49-276d-48b9-94f9-43e7d4363fd4" providerId="ADAL" clId="{FBBC7BF2-78C6-4A3F-95EE-EA11D67FDA90}" dt="2024-08-23T13:46:21.404" v="49" actId="478"/>
          <ac:spMkLst>
            <pc:docMk/>
            <pc:sldMk cId="2063106077" sldId="270"/>
            <ac:spMk id="13" creationId="{08884886-6474-B786-1857-7254C6CC82F3}"/>
          </ac:spMkLst>
        </pc:spChg>
        <pc:spChg chg="add del mod ord">
          <ac:chgData name="Haynes, Erin Noel" userId="6e79bf49-276d-48b9-94f9-43e7d4363fd4" providerId="ADAL" clId="{FBBC7BF2-78C6-4A3F-95EE-EA11D67FDA90}" dt="2024-08-23T13:45:40.988" v="38" actId="478"/>
          <ac:spMkLst>
            <pc:docMk/>
            <pc:sldMk cId="2063106077" sldId="270"/>
            <ac:spMk id="14" creationId="{C1FF9BAD-3609-0E04-B73D-68BD96DCB79A}"/>
          </ac:spMkLst>
        </pc:spChg>
        <pc:spChg chg="add del mod ord">
          <ac:chgData name="Haynes, Erin Noel" userId="6e79bf49-276d-48b9-94f9-43e7d4363fd4" providerId="ADAL" clId="{FBBC7BF2-78C6-4A3F-95EE-EA11D67FDA90}" dt="2024-08-23T13:45:42.780" v="40" actId="478"/>
          <ac:spMkLst>
            <pc:docMk/>
            <pc:sldMk cId="2063106077" sldId="270"/>
            <ac:spMk id="15" creationId="{C9C26B00-6F4E-CA2F-02F0-37C937FAAC7E}"/>
          </ac:spMkLst>
        </pc:spChg>
        <pc:spChg chg="add del mod ord">
          <ac:chgData name="Haynes, Erin Noel" userId="6e79bf49-276d-48b9-94f9-43e7d4363fd4" providerId="ADAL" clId="{FBBC7BF2-78C6-4A3F-95EE-EA11D67FDA90}" dt="2024-08-23T13:45:43.768" v="41" actId="478"/>
          <ac:spMkLst>
            <pc:docMk/>
            <pc:sldMk cId="2063106077" sldId="270"/>
            <ac:spMk id="16" creationId="{A7708CD2-E8BD-5C50-E4A7-79152A3E57DE}"/>
          </ac:spMkLst>
        </pc:spChg>
        <pc:spChg chg="add del mod ord">
          <ac:chgData name="Haynes, Erin Noel" userId="6e79bf49-276d-48b9-94f9-43e7d4363fd4" providerId="ADAL" clId="{FBBC7BF2-78C6-4A3F-95EE-EA11D67FDA90}" dt="2024-08-23T13:45:42.063" v="39" actId="478"/>
          <ac:spMkLst>
            <pc:docMk/>
            <pc:sldMk cId="2063106077" sldId="270"/>
            <ac:spMk id="17" creationId="{6374C460-5F7D-8EB5-EF4D-00C6A9AB733D}"/>
          </ac:spMkLst>
        </pc:spChg>
        <pc:picChg chg="add mod">
          <ac:chgData name="Haynes, Erin Noel" userId="6e79bf49-276d-48b9-94f9-43e7d4363fd4" providerId="ADAL" clId="{FBBC7BF2-78C6-4A3F-95EE-EA11D67FDA90}" dt="2024-08-23T13:44:24.655" v="10" actId="931"/>
          <ac:picMkLst>
            <pc:docMk/>
            <pc:sldMk cId="2063106077" sldId="270"/>
            <ac:picMk id="6" creationId="{DD4146D9-A94C-8446-4F34-C7E1F6869062}"/>
          </ac:picMkLst>
        </pc:picChg>
        <pc:picChg chg="add mod">
          <ac:chgData name="Haynes, Erin Noel" userId="6e79bf49-276d-48b9-94f9-43e7d4363fd4" providerId="ADAL" clId="{FBBC7BF2-78C6-4A3F-95EE-EA11D67FDA90}" dt="2024-08-23T13:44:41.717" v="16" actId="931"/>
          <ac:picMkLst>
            <pc:docMk/>
            <pc:sldMk cId="2063106077" sldId="270"/>
            <ac:picMk id="11" creationId="{99AF5FE7-CCA4-2AF9-06B9-F0D0484B613A}"/>
          </ac:picMkLst>
        </pc:picChg>
        <pc:picChg chg="add mod">
          <ac:chgData name="Haynes, Erin Noel" userId="6e79bf49-276d-48b9-94f9-43e7d4363fd4" providerId="ADAL" clId="{FBBC7BF2-78C6-4A3F-95EE-EA11D67FDA90}" dt="2024-08-23T13:45:21.291" v="32"/>
          <ac:picMkLst>
            <pc:docMk/>
            <pc:sldMk cId="2063106077" sldId="270"/>
            <ac:picMk id="19" creationId="{52380AE1-49A3-2BC2-117F-2D37D2872B09}"/>
          </ac:picMkLst>
        </pc:picChg>
        <pc:picChg chg="add mod">
          <ac:chgData name="Haynes, Erin Noel" userId="6e79bf49-276d-48b9-94f9-43e7d4363fd4" providerId="ADAL" clId="{FBBC7BF2-78C6-4A3F-95EE-EA11D67FDA90}" dt="2024-08-23T13:45:30.633" v="37"/>
          <ac:picMkLst>
            <pc:docMk/>
            <pc:sldMk cId="2063106077" sldId="270"/>
            <ac:picMk id="21" creationId="{A827315D-9C63-540E-87B7-B412565420DE}"/>
          </ac:picMkLst>
        </pc:picChg>
        <pc:picChg chg="add mod">
          <ac:chgData name="Haynes, Erin Noel" userId="6e79bf49-276d-48b9-94f9-43e7d4363fd4" providerId="ADAL" clId="{FBBC7BF2-78C6-4A3F-95EE-EA11D67FDA90}" dt="2024-08-23T13:46:39.015" v="54" actId="1076"/>
          <ac:picMkLst>
            <pc:docMk/>
            <pc:sldMk cId="2063106077" sldId="270"/>
            <ac:picMk id="23" creationId="{35D722AA-73B7-AD68-A062-AB324ED7C616}"/>
          </ac:picMkLst>
        </pc:picChg>
      </pc:sldChg>
    </pc:docChg>
  </pc:docChgLst>
  <pc:docChgLst>
    <pc:chgData name="Haynes, Erin Noel" userId="S::haynes@uhcl.edu::6e79bf49-276d-48b9-94f9-43e7d4363fd4" providerId="AD" clId="Web-{7FC2E9E0-57BC-150C-3607-1CE637F1967C}"/>
    <pc:docChg chg="modSld">
      <pc:chgData name="Haynes, Erin Noel" userId="S::haynes@uhcl.edu::6e79bf49-276d-48b9-94f9-43e7d4363fd4" providerId="AD" clId="Web-{7FC2E9E0-57BC-150C-3607-1CE637F1967C}" dt="2024-08-07T14:28:39.908" v="1"/>
      <pc:docMkLst>
        <pc:docMk/>
      </pc:docMkLst>
      <pc:sldChg chg="addSp delSp modSp mod modClrScheme chgLayout">
        <pc:chgData name="Haynes, Erin Noel" userId="S::haynes@uhcl.edu::6e79bf49-276d-48b9-94f9-43e7d4363fd4" providerId="AD" clId="Web-{7FC2E9E0-57BC-150C-3607-1CE637F1967C}" dt="2024-08-07T14:28:39.908" v="1"/>
        <pc:sldMkLst>
          <pc:docMk/>
          <pc:sldMk cId="1114142932" sldId="264"/>
        </pc:sldMkLst>
        <pc:spChg chg="mod">
          <ac:chgData name="Haynes, Erin Noel" userId="S::haynes@uhcl.edu::6e79bf49-276d-48b9-94f9-43e7d4363fd4" providerId="AD" clId="Web-{7FC2E9E0-57BC-150C-3607-1CE637F1967C}" dt="2024-08-07T14:28:39.908" v="1"/>
          <ac:spMkLst>
            <pc:docMk/>
            <pc:sldMk cId="1114142932" sldId="264"/>
            <ac:spMk id="2" creationId="{7C0F4685-4075-4597-AC5C-BCD28BE1D7E5}"/>
          </ac:spMkLst>
        </pc:spChg>
        <pc:spChg chg="del">
          <ac:chgData name="Haynes, Erin Noel" userId="S::haynes@uhcl.edu::6e79bf49-276d-48b9-94f9-43e7d4363fd4" providerId="AD" clId="Web-{7FC2E9E0-57BC-150C-3607-1CE637F1967C}" dt="2024-08-07T14:28:39.908" v="1"/>
          <ac:spMkLst>
            <pc:docMk/>
            <pc:sldMk cId="1114142932" sldId="264"/>
            <ac:spMk id="3" creationId="{661A1B7C-83A0-4046-BF7D-D42CD3679831}"/>
          </ac:spMkLst>
        </pc:spChg>
        <pc:graphicFrameChg chg="add mod">
          <ac:chgData name="Haynes, Erin Noel" userId="S::haynes@uhcl.edu::6e79bf49-276d-48b9-94f9-43e7d4363fd4" providerId="AD" clId="Web-{7FC2E9E0-57BC-150C-3607-1CE637F1967C}" dt="2024-08-07T14:28:39.908" v="1"/>
          <ac:graphicFrameMkLst>
            <pc:docMk/>
            <pc:sldMk cId="1114142932" sldId="264"/>
            <ac:graphicFrameMk id="5" creationId="{0E2840D1-436E-1081-E0C2-354F4D9A47B7}"/>
          </ac:graphicFrameMkLst>
        </pc:graphicFrameChg>
      </pc:sldChg>
      <pc:sldChg chg="addSp delSp modSp">
        <pc:chgData name="Haynes, Erin Noel" userId="S::haynes@uhcl.edu::6e79bf49-276d-48b9-94f9-43e7d4363fd4" providerId="AD" clId="Web-{7FC2E9E0-57BC-150C-3607-1CE637F1967C}" dt="2024-08-07T14:28:27.985" v="0"/>
        <pc:sldMkLst>
          <pc:docMk/>
          <pc:sldMk cId="1773058391" sldId="265"/>
        </pc:sldMkLst>
        <pc:spChg chg="mod">
          <ac:chgData name="Haynes, Erin Noel" userId="S::haynes@uhcl.edu::6e79bf49-276d-48b9-94f9-43e7d4363fd4" providerId="AD" clId="Web-{7FC2E9E0-57BC-150C-3607-1CE637F1967C}" dt="2024-08-07T14:28:27.985" v="0"/>
          <ac:spMkLst>
            <pc:docMk/>
            <pc:sldMk cId="1773058391" sldId="265"/>
            <ac:spMk id="2" creationId="{4B41D174-64FC-4383-8EB5-2D6E74632654}"/>
          </ac:spMkLst>
        </pc:spChg>
        <pc:spChg chg="del">
          <ac:chgData name="Haynes, Erin Noel" userId="S::haynes@uhcl.edu::6e79bf49-276d-48b9-94f9-43e7d4363fd4" providerId="AD" clId="Web-{7FC2E9E0-57BC-150C-3607-1CE637F1967C}" dt="2024-08-07T14:28:27.985" v="0"/>
          <ac:spMkLst>
            <pc:docMk/>
            <pc:sldMk cId="1773058391" sldId="265"/>
            <ac:spMk id="3" creationId="{F6567517-20B8-4270-A132-7927B5B120B2}"/>
          </ac:spMkLst>
        </pc:spChg>
        <pc:graphicFrameChg chg="add">
          <ac:chgData name="Haynes, Erin Noel" userId="S::haynes@uhcl.edu::6e79bf49-276d-48b9-94f9-43e7d4363fd4" providerId="AD" clId="Web-{7FC2E9E0-57BC-150C-3607-1CE637F1967C}" dt="2024-08-07T14:28:27.985" v="0"/>
          <ac:graphicFrameMkLst>
            <pc:docMk/>
            <pc:sldMk cId="1773058391" sldId="265"/>
            <ac:graphicFrameMk id="5" creationId="{57C5DE0F-BEBA-746B-35A3-F0B603B2D0AB}"/>
          </ac:graphicFrameMkLst>
        </pc:graphicFrame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DB2D86-36F4-45EA-83F9-86CE8475F2B9}" type="doc">
      <dgm:prSet loTypeId="urn:microsoft.com/office/officeart/2005/8/layout/hierarchy1" loCatId="hierarchy" qsTypeId="urn:microsoft.com/office/officeart/2005/8/quickstyle/simple2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F8691051-1930-4126-ABE9-9DE7B5B35042}">
      <dgm:prSet/>
      <dgm:spPr/>
      <dgm:t>
        <a:bodyPr/>
        <a:lstStyle/>
        <a:p>
          <a:r>
            <a:rPr lang="en-US"/>
            <a:t>Consultants</a:t>
          </a:r>
        </a:p>
      </dgm:t>
    </dgm:pt>
    <dgm:pt modelId="{6A503759-E73E-40C3-B85F-8FFF961B15F6}" type="parTrans" cxnId="{6C7B266F-6CB1-43E6-9EDE-EEEAAD1F8103}">
      <dgm:prSet/>
      <dgm:spPr/>
      <dgm:t>
        <a:bodyPr/>
        <a:lstStyle/>
        <a:p>
          <a:endParaRPr lang="en-US"/>
        </a:p>
      </dgm:t>
    </dgm:pt>
    <dgm:pt modelId="{7CF05499-031C-48EA-B988-D27B2CF3F6BC}" type="sibTrans" cxnId="{6C7B266F-6CB1-43E6-9EDE-EEEAAD1F8103}">
      <dgm:prSet/>
      <dgm:spPr/>
      <dgm:t>
        <a:bodyPr/>
        <a:lstStyle/>
        <a:p>
          <a:endParaRPr lang="en-US"/>
        </a:p>
      </dgm:t>
    </dgm:pt>
    <dgm:pt modelId="{3346593A-AEF9-4AE0-83A8-AE6A401788CF}">
      <dgm:prSet/>
      <dgm:spPr/>
      <dgm:t>
        <a:bodyPr/>
        <a:lstStyle/>
        <a:p>
          <a:r>
            <a:rPr lang="en-US"/>
            <a:t>Vendors/Contracts</a:t>
          </a:r>
        </a:p>
      </dgm:t>
    </dgm:pt>
    <dgm:pt modelId="{C9BB15AC-BBA9-4921-8747-7ED78ADB9250}" type="parTrans" cxnId="{E6931D07-ED38-446C-A633-9D9284B59068}">
      <dgm:prSet/>
      <dgm:spPr/>
      <dgm:t>
        <a:bodyPr/>
        <a:lstStyle/>
        <a:p>
          <a:endParaRPr lang="en-US"/>
        </a:p>
      </dgm:t>
    </dgm:pt>
    <dgm:pt modelId="{49950489-754D-4EFD-93B4-8795A57D021B}" type="sibTrans" cxnId="{E6931D07-ED38-446C-A633-9D9284B59068}">
      <dgm:prSet/>
      <dgm:spPr/>
      <dgm:t>
        <a:bodyPr/>
        <a:lstStyle/>
        <a:p>
          <a:endParaRPr lang="en-US"/>
        </a:p>
      </dgm:t>
    </dgm:pt>
    <dgm:pt modelId="{3B327422-8E50-414C-9F93-407FB5A3C754}">
      <dgm:prSet/>
      <dgm:spPr/>
      <dgm:t>
        <a:bodyPr/>
        <a:lstStyle/>
        <a:p>
          <a:r>
            <a:rPr lang="en-US"/>
            <a:t>Subawards</a:t>
          </a:r>
        </a:p>
      </dgm:t>
    </dgm:pt>
    <dgm:pt modelId="{038D7063-7BE6-4855-9F28-DF826CD23605}" type="parTrans" cxnId="{317DACB2-A390-45DD-AC13-BAD64DFB7275}">
      <dgm:prSet/>
      <dgm:spPr/>
      <dgm:t>
        <a:bodyPr/>
        <a:lstStyle/>
        <a:p>
          <a:endParaRPr lang="en-US"/>
        </a:p>
      </dgm:t>
    </dgm:pt>
    <dgm:pt modelId="{681EB5F9-5E3C-4801-BAF2-0638469989FB}" type="sibTrans" cxnId="{317DACB2-A390-45DD-AC13-BAD64DFB7275}">
      <dgm:prSet/>
      <dgm:spPr/>
      <dgm:t>
        <a:bodyPr/>
        <a:lstStyle/>
        <a:p>
          <a:endParaRPr lang="en-US"/>
        </a:p>
      </dgm:t>
    </dgm:pt>
    <dgm:pt modelId="{F4D21941-DDA3-42E2-BB37-0806E05ED7DD}" type="pres">
      <dgm:prSet presAssocID="{EADB2D86-36F4-45EA-83F9-86CE8475F2B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82BF973-079B-4869-85D0-B6CF66EBEF2E}" type="pres">
      <dgm:prSet presAssocID="{F8691051-1930-4126-ABE9-9DE7B5B35042}" presName="hierRoot1" presStyleCnt="0"/>
      <dgm:spPr/>
    </dgm:pt>
    <dgm:pt modelId="{E9EB8D74-FA98-4F7D-8D62-46DB3CEADC08}" type="pres">
      <dgm:prSet presAssocID="{F8691051-1930-4126-ABE9-9DE7B5B35042}" presName="composite" presStyleCnt="0"/>
      <dgm:spPr/>
    </dgm:pt>
    <dgm:pt modelId="{12FABBC8-958C-492C-9269-695008361AA6}" type="pres">
      <dgm:prSet presAssocID="{F8691051-1930-4126-ABE9-9DE7B5B35042}" presName="background" presStyleLbl="node0" presStyleIdx="0" presStyleCnt="3"/>
      <dgm:spPr/>
    </dgm:pt>
    <dgm:pt modelId="{1BD80DD6-71E1-45F5-9B86-B6243D273A70}" type="pres">
      <dgm:prSet presAssocID="{F8691051-1930-4126-ABE9-9DE7B5B35042}" presName="text" presStyleLbl="fgAcc0" presStyleIdx="0" presStyleCnt="3">
        <dgm:presLayoutVars>
          <dgm:chPref val="3"/>
        </dgm:presLayoutVars>
      </dgm:prSet>
      <dgm:spPr/>
    </dgm:pt>
    <dgm:pt modelId="{D8D6B00A-AF5C-41FD-A10F-6FA4F452BF68}" type="pres">
      <dgm:prSet presAssocID="{F8691051-1930-4126-ABE9-9DE7B5B35042}" presName="hierChild2" presStyleCnt="0"/>
      <dgm:spPr/>
    </dgm:pt>
    <dgm:pt modelId="{0E5EA291-D027-4D3A-B212-DBA9D9F628E7}" type="pres">
      <dgm:prSet presAssocID="{3346593A-AEF9-4AE0-83A8-AE6A401788CF}" presName="hierRoot1" presStyleCnt="0"/>
      <dgm:spPr/>
    </dgm:pt>
    <dgm:pt modelId="{F31FABAD-1627-41A1-95C1-BC0A0098A0F2}" type="pres">
      <dgm:prSet presAssocID="{3346593A-AEF9-4AE0-83A8-AE6A401788CF}" presName="composite" presStyleCnt="0"/>
      <dgm:spPr/>
    </dgm:pt>
    <dgm:pt modelId="{1C4CBB8B-C34B-49BD-A712-41E7FEA36A1E}" type="pres">
      <dgm:prSet presAssocID="{3346593A-AEF9-4AE0-83A8-AE6A401788CF}" presName="background" presStyleLbl="node0" presStyleIdx="1" presStyleCnt="3"/>
      <dgm:spPr/>
    </dgm:pt>
    <dgm:pt modelId="{F52A3016-1574-4F78-BB30-54265D135A93}" type="pres">
      <dgm:prSet presAssocID="{3346593A-AEF9-4AE0-83A8-AE6A401788CF}" presName="text" presStyleLbl="fgAcc0" presStyleIdx="1" presStyleCnt="3">
        <dgm:presLayoutVars>
          <dgm:chPref val="3"/>
        </dgm:presLayoutVars>
      </dgm:prSet>
      <dgm:spPr/>
    </dgm:pt>
    <dgm:pt modelId="{C7B3EC49-5825-476C-A302-F556B318A8A3}" type="pres">
      <dgm:prSet presAssocID="{3346593A-AEF9-4AE0-83A8-AE6A401788CF}" presName="hierChild2" presStyleCnt="0"/>
      <dgm:spPr/>
    </dgm:pt>
    <dgm:pt modelId="{BDB07E47-311D-462F-AD32-591E916D40E2}" type="pres">
      <dgm:prSet presAssocID="{3B327422-8E50-414C-9F93-407FB5A3C754}" presName="hierRoot1" presStyleCnt="0"/>
      <dgm:spPr/>
    </dgm:pt>
    <dgm:pt modelId="{52B16156-86EA-41E4-996A-81932F9B924F}" type="pres">
      <dgm:prSet presAssocID="{3B327422-8E50-414C-9F93-407FB5A3C754}" presName="composite" presStyleCnt="0"/>
      <dgm:spPr/>
    </dgm:pt>
    <dgm:pt modelId="{98790CF0-E0DE-41C4-81AB-249D8C4C2466}" type="pres">
      <dgm:prSet presAssocID="{3B327422-8E50-414C-9F93-407FB5A3C754}" presName="background" presStyleLbl="node0" presStyleIdx="2" presStyleCnt="3"/>
      <dgm:spPr/>
    </dgm:pt>
    <dgm:pt modelId="{6D92F3C1-4784-49D2-AE01-F2A846CB7135}" type="pres">
      <dgm:prSet presAssocID="{3B327422-8E50-414C-9F93-407FB5A3C754}" presName="text" presStyleLbl="fgAcc0" presStyleIdx="2" presStyleCnt="3">
        <dgm:presLayoutVars>
          <dgm:chPref val="3"/>
        </dgm:presLayoutVars>
      </dgm:prSet>
      <dgm:spPr/>
    </dgm:pt>
    <dgm:pt modelId="{602C0555-766A-49D1-BE52-12A89A52C845}" type="pres">
      <dgm:prSet presAssocID="{3B327422-8E50-414C-9F93-407FB5A3C754}" presName="hierChild2" presStyleCnt="0"/>
      <dgm:spPr/>
    </dgm:pt>
  </dgm:ptLst>
  <dgm:cxnLst>
    <dgm:cxn modelId="{E6931D07-ED38-446C-A633-9D9284B59068}" srcId="{EADB2D86-36F4-45EA-83F9-86CE8475F2B9}" destId="{3346593A-AEF9-4AE0-83A8-AE6A401788CF}" srcOrd="1" destOrd="0" parTransId="{C9BB15AC-BBA9-4921-8747-7ED78ADB9250}" sibTransId="{49950489-754D-4EFD-93B4-8795A57D021B}"/>
    <dgm:cxn modelId="{F0F8BF6E-BBC4-4182-A897-F363BD5E49F4}" type="presOf" srcId="{3B327422-8E50-414C-9F93-407FB5A3C754}" destId="{6D92F3C1-4784-49D2-AE01-F2A846CB7135}" srcOrd="0" destOrd="0" presId="urn:microsoft.com/office/officeart/2005/8/layout/hierarchy1"/>
    <dgm:cxn modelId="{6C7B266F-6CB1-43E6-9EDE-EEEAAD1F8103}" srcId="{EADB2D86-36F4-45EA-83F9-86CE8475F2B9}" destId="{F8691051-1930-4126-ABE9-9DE7B5B35042}" srcOrd="0" destOrd="0" parTransId="{6A503759-E73E-40C3-B85F-8FFF961B15F6}" sibTransId="{7CF05499-031C-48EA-B988-D27B2CF3F6BC}"/>
    <dgm:cxn modelId="{317DACB2-A390-45DD-AC13-BAD64DFB7275}" srcId="{EADB2D86-36F4-45EA-83F9-86CE8475F2B9}" destId="{3B327422-8E50-414C-9F93-407FB5A3C754}" srcOrd="2" destOrd="0" parTransId="{038D7063-7BE6-4855-9F28-DF826CD23605}" sibTransId="{681EB5F9-5E3C-4801-BAF2-0638469989FB}"/>
    <dgm:cxn modelId="{00C789DC-D30F-45D8-94BB-D8D534F85E3C}" type="presOf" srcId="{F8691051-1930-4126-ABE9-9DE7B5B35042}" destId="{1BD80DD6-71E1-45F5-9B86-B6243D273A70}" srcOrd="0" destOrd="0" presId="urn:microsoft.com/office/officeart/2005/8/layout/hierarchy1"/>
    <dgm:cxn modelId="{8A4107DF-6A3A-4C2E-B9FF-0952EA863D47}" type="presOf" srcId="{3346593A-AEF9-4AE0-83A8-AE6A401788CF}" destId="{F52A3016-1574-4F78-BB30-54265D135A93}" srcOrd="0" destOrd="0" presId="urn:microsoft.com/office/officeart/2005/8/layout/hierarchy1"/>
    <dgm:cxn modelId="{F709D7F5-1FB5-452C-922E-218B92FD53FA}" type="presOf" srcId="{EADB2D86-36F4-45EA-83F9-86CE8475F2B9}" destId="{F4D21941-DDA3-42E2-BB37-0806E05ED7DD}" srcOrd="0" destOrd="0" presId="urn:microsoft.com/office/officeart/2005/8/layout/hierarchy1"/>
    <dgm:cxn modelId="{BC2648FC-8342-4B0C-B6D7-73FEE3DD0BBE}" type="presParOf" srcId="{F4D21941-DDA3-42E2-BB37-0806E05ED7DD}" destId="{082BF973-079B-4869-85D0-B6CF66EBEF2E}" srcOrd="0" destOrd="0" presId="urn:microsoft.com/office/officeart/2005/8/layout/hierarchy1"/>
    <dgm:cxn modelId="{97574A41-F81D-4BD9-AA92-8EEA10609690}" type="presParOf" srcId="{082BF973-079B-4869-85D0-B6CF66EBEF2E}" destId="{E9EB8D74-FA98-4F7D-8D62-46DB3CEADC08}" srcOrd="0" destOrd="0" presId="urn:microsoft.com/office/officeart/2005/8/layout/hierarchy1"/>
    <dgm:cxn modelId="{ED6DD23C-3FE8-408B-99E8-71BFC36386D2}" type="presParOf" srcId="{E9EB8D74-FA98-4F7D-8D62-46DB3CEADC08}" destId="{12FABBC8-958C-492C-9269-695008361AA6}" srcOrd="0" destOrd="0" presId="urn:microsoft.com/office/officeart/2005/8/layout/hierarchy1"/>
    <dgm:cxn modelId="{38E56931-DCB7-47DF-B49B-6E4C822720C2}" type="presParOf" srcId="{E9EB8D74-FA98-4F7D-8D62-46DB3CEADC08}" destId="{1BD80DD6-71E1-45F5-9B86-B6243D273A70}" srcOrd="1" destOrd="0" presId="urn:microsoft.com/office/officeart/2005/8/layout/hierarchy1"/>
    <dgm:cxn modelId="{C5B897D7-1A6F-47A3-B77F-638D2BA68012}" type="presParOf" srcId="{082BF973-079B-4869-85D0-B6CF66EBEF2E}" destId="{D8D6B00A-AF5C-41FD-A10F-6FA4F452BF68}" srcOrd="1" destOrd="0" presId="urn:microsoft.com/office/officeart/2005/8/layout/hierarchy1"/>
    <dgm:cxn modelId="{2D37D634-4487-48E1-8B10-F48353438888}" type="presParOf" srcId="{F4D21941-DDA3-42E2-BB37-0806E05ED7DD}" destId="{0E5EA291-D027-4D3A-B212-DBA9D9F628E7}" srcOrd="1" destOrd="0" presId="urn:microsoft.com/office/officeart/2005/8/layout/hierarchy1"/>
    <dgm:cxn modelId="{E7F3A6E1-77C6-416B-90A4-EEC4491208E6}" type="presParOf" srcId="{0E5EA291-D027-4D3A-B212-DBA9D9F628E7}" destId="{F31FABAD-1627-41A1-95C1-BC0A0098A0F2}" srcOrd="0" destOrd="0" presId="urn:microsoft.com/office/officeart/2005/8/layout/hierarchy1"/>
    <dgm:cxn modelId="{9243E927-5973-4AE4-8590-8AB5ED91945E}" type="presParOf" srcId="{F31FABAD-1627-41A1-95C1-BC0A0098A0F2}" destId="{1C4CBB8B-C34B-49BD-A712-41E7FEA36A1E}" srcOrd="0" destOrd="0" presId="urn:microsoft.com/office/officeart/2005/8/layout/hierarchy1"/>
    <dgm:cxn modelId="{9391EC5B-2A94-4DE9-8DE4-572FE51F8883}" type="presParOf" srcId="{F31FABAD-1627-41A1-95C1-BC0A0098A0F2}" destId="{F52A3016-1574-4F78-BB30-54265D135A93}" srcOrd="1" destOrd="0" presId="urn:microsoft.com/office/officeart/2005/8/layout/hierarchy1"/>
    <dgm:cxn modelId="{AA2FC0DC-F7B5-4B9D-8209-C4624B5E9341}" type="presParOf" srcId="{0E5EA291-D027-4D3A-B212-DBA9D9F628E7}" destId="{C7B3EC49-5825-476C-A302-F556B318A8A3}" srcOrd="1" destOrd="0" presId="urn:microsoft.com/office/officeart/2005/8/layout/hierarchy1"/>
    <dgm:cxn modelId="{A2C0FE98-7442-4CD8-8AB7-811175719039}" type="presParOf" srcId="{F4D21941-DDA3-42E2-BB37-0806E05ED7DD}" destId="{BDB07E47-311D-462F-AD32-591E916D40E2}" srcOrd="2" destOrd="0" presId="urn:microsoft.com/office/officeart/2005/8/layout/hierarchy1"/>
    <dgm:cxn modelId="{AB73D2E4-BEFA-4A99-8262-0B501DB77886}" type="presParOf" srcId="{BDB07E47-311D-462F-AD32-591E916D40E2}" destId="{52B16156-86EA-41E4-996A-81932F9B924F}" srcOrd="0" destOrd="0" presId="urn:microsoft.com/office/officeart/2005/8/layout/hierarchy1"/>
    <dgm:cxn modelId="{73C62E27-09F7-4FBE-A321-48652EA064AA}" type="presParOf" srcId="{52B16156-86EA-41E4-996A-81932F9B924F}" destId="{98790CF0-E0DE-41C4-81AB-249D8C4C2466}" srcOrd="0" destOrd="0" presId="urn:microsoft.com/office/officeart/2005/8/layout/hierarchy1"/>
    <dgm:cxn modelId="{67055EDA-4461-4720-B2B2-900DA118FEF6}" type="presParOf" srcId="{52B16156-86EA-41E4-996A-81932F9B924F}" destId="{6D92F3C1-4784-49D2-AE01-F2A846CB7135}" srcOrd="1" destOrd="0" presId="urn:microsoft.com/office/officeart/2005/8/layout/hierarchy1"/>
    <dgm:cxn modelId="{ADC91461-CDE8-49A2-8301-4B7C7209D33B}" type="presParOf" srcId="{BDB07E47-311D-462F-AD32-591E916D40E2}" destId="{602C0555-766A-49D1-BE52-12A89A52C84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CEC088-7071-4723-A1A3-4EAB550EDEC7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0FEC431-5B67-4C3B-A968-EEA31C03B3D3}">
      <dgm:prSet/>
      <dgm:spPr/>
      <dgm:t>
        <a:bodyPr/>
        <a:lstStyle/>
        <a:p>
          <a:pPr>
            <a:defRPr cap="all"/>
          </a:pPr>
          <a:r>
            <a:rPr lang="en-US"/>
            <a:t>Stipends</a:t>
          </a:r>
        </a:p>
      </dgm:t>
    </dgm:pt>
    <dgm:pt modelId="{5F07118A-B751-41A1-97BC-AB95ACE6B9AA}" type="parTrans" cxnId="{C884E39F-C9E5-4FED-AE44-D8293BA010FB}">
      <dgm:prSet/>
      <dgm:spPr/>
      <dgm:t>
        <a:bodyPr/>
        <a:lstStyle/>
        <a:p>
          <a:endParaRPr lang="en-US"/>
        </a:p>
      </dgm:t>
    </dgm:pt>
    <dgm:pt modelId="{A51794DA-8D21-4D14-BA66-6A672825036F}" type="sibTrans" cxnId="{C884E39F-C9E5-4FED-AE44-D8293BA010FB}">
      <dgm:prSet/>
      <dgm:spPr/>
      <dgm:t>
        <a:bodyPr/>
        <a:lstStyle/>
        <a:p>
          <a:endParaRPr lang="en-US"/>
        </a:p>
      </dgm:t>
    </dgm:pt>
    <dgm:pt modelId="{5D0E1690-4224-42E0-8048-3320DC7785ED}">
      <dgm:prSet/>
      <dgm:spPr/>
      <dgm:t>
        <a:bodyPr/>
        <a:lstStyle/>
        <a:p>
          <a:pPr>
            <a:defRPr cap="all"/>
          </a:pPr>
          <a:r>
            <a:rPr lang="en-US"/>
            <a:t>Travel costs</a:t>
          </a:r>
        </a:p>
      </dgm:t>
    </dgm:pt>
    <dgm:pt modelId="{8B7D8B13-88F3-40D7-8EC2-D360E0E490D5}" type="parTrans" cxnId="{200CDF36-1713-4ED1-9F85-2F2A903787D5}">
      <dgm:prSet/>
      <dgm:spPr/>
      <dgm:t>
        <a:bodyPr/>
        <a:lstStyle/>
        <a:p>
          <a:endParaRPr lang="en-US"/>
        </a:p>
      </dgm:t>
    </dgm:pt>
    <dgm:pt modelId="{7FAECE2C-15B1-455F-8F52-E8FEF142B3C0}" type="sibTrans" cxnId="{200CDF36-1713-4ED1-9F85-2F2A903787D5}">
      <dgm:prSet/>
      <dgm:spPr/>
      <dgm:t>
        <a:bodyPr/>
        <a:lstStyle/>
        <a:p>
          <a:endParaRPr lang="en-US"/>
        </a:p>
      </dgm:t>
    </dgm:pt>
    <dgm:pt modelId="{5A1EC501-D72A-458A-AB66-02A11D939A13}">
      <dgm:prSet/>
      <dgm:spPr/>
      <dgm:t>
        <a:bodyPr/>
        <a:lstStyle/>
        <a:p>
          <a:pPr>
            <a:defRPr cap="all"/>
          </a:pPr>
          <a:r>
            <a:rPr lang="en-US"/>
            <a:t>Tuition remission/scholarship</a:t>
          </a:r>
        </a:p>
      </dgm:t>
    </dgm:pt>
    <dgm:pt modelId="{433D0C90-A981-465C-9E46-9F74BCB22CDB}" type="parTrans" cxnId="{74B65351-F2D2-48CD-99D4-38876C6F9190}">
      <dgm:prSet/>
      <dgm:spPr/>
      <dgm:t>
        <a:bodyPr/>
        <a:lstStyle/>
        <a:p>
          <a:endParaRPr lang="en-US"/>
        </a:p>
      </dgm:t>
    </dgm:pt>
    <dgm:pt modelId="{BE241D08-8A25-4700-A1C3-72D6B4C39206}" type="sibTrans" cxnId="{74B65351-F2D2-48CD-99D4-38876C6F9190}">
      <dgm:prSet/>
      <dgm:spPr/>
      <dgm:t>
        <a:bodyPr/>
        <a:lstStyle/>
        <a:p>
          <a:endParaRPr lang="en-US"/>
        </a:p>
      </dgm:t>
    </dgm:pt>
    <dgm:pt modelId="{2652CDC1-D487-4FED-A1FD-E5FF1D48A798}" type="pres">
      <dgm:prSet presAssocID="{8DCEC088-7071-4723-A1A3-4EAB550EDEC7}" presName="root" presStyleCnt="0">
        <dgm:presLayoutVars>
          <dgm:dir/>
          <dgm:resizeHandles val="exact"/>
        </dgm:presLayoutVars>
      </dgm:prSet>
      <dgm:spPr/>
    </dgm:pt>
    <dgm:pt modelId="{85CB83A4-2540-44E7-B9C0-EC3297F3D3C2}" type="pres">
      <dgm:prSet presAssocID="{80FEC431-5B67-4C3B-A968-EEA31C03B3D3}" presName="compNode" presStyleCnt="0"/>
      <dgm:spPr/>
    </dgm:pt>
    <dgm:pt modelId="{3D2481F8-ED59-4A5A-A446-6AFFB28D35F0}" type="pres">
      <dgm:prSet presAssocID="{80FEC431-5B67-4C3B-A968-EEA31C03B3D3}" presName="iconBgRect" presStyleLbl="bgShp" presStyleIdx="0" presStyleCnt="3"/>
      <dgm:spPr/>
    </dgm:pt>
    <dgm:pt modelId="{FFD8DBCD-CE48-482E-8016-719B6EDDC40E}" type="pres">
      <dgm:prSet presAssocID="{80FEC431-5B67-4C3B-A968-EEA31C03B3D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66153090-3ADA-4FE0-B4E4-4D292CA403E1}" type="pres">
      <dgm:prSet presAssocID="{80FEC431-5B67-4C3B-A968-EEA31C03B3D3}" presName="spaceRect" presStyleCnt="0"/>
      <dgm:spPr/>
    </dgm:pt>
    <dgm:pt modelId="{223AA4E3-1BBE-4026-AAA7-2B31456046C3}" type="pres">
      <dgm:prSet presAssocID="{80FEC431-5B67-4C3B-A968-EEA31C03B3D3}" presName="textRect" presStyleLbl="revTx" presStyleIdx="0" presStyleCnt="3">
        <dgm:presLayoutVars>
          <dgm:chMax val="1"/>
          <dgm:chPref val="1"/>
        </dgm:presLayoutVars>
      </dgm:prSet>
      <dgm:spPr/>
    </dgm:pt>
    <dgm:pt modelId="{D7341F9A-09F8-4477-9ED4-6B7DB28CB2DB}" type="pres">
      <dgm:prSet presAssocID="{A51794DA-8D21-4D14-BA66-6A672825036F}" presName="sibTrans" presStyleCnt="0"/>
      <dgm:spPr/>
    </dgm:pt>
    <dgm:pt modelId="{AF36898E-0581-4916-AF17-CA99F8FEF8BD}" type="pres">
      <dgm:prSet presAssocID="{5D0E1690-4224-42E0-8048-3320DC7785ED}" presName="compNode" presStyleCnt="0"/>
      <dgm:spPr/>
    </dgm:pt>
    <dgm:pt modelId="{A0FA9C83-5D53-42F5-AE30-798D82214A8A}" type="pres">
      <dgm:prSet presAssocID="{5D0E1690-4224-42E0-8048-3320DC7785ED}" presName="iconBgRect" presStyleLbl="bgShp" presStyleIdx="1" presStyleCnt="3"/>
      <dgm:spPr/>
    </dgm:pt>
    <dgm:pt modelId="{FC2E5185-E449-4230-8E1C-5FE7A0D2648D}" type="pres">
      <dgm:prSet presAssocID="{5D0E1690-4224-42E0-8048-3320DC7785ED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irplane"/>
        </a:ext>
      </dgm:extLst>
    </dgm:pt>
    <dgm:pt modelId="{5EB9F814-ED05-47F7-8D56-91D01F2474A0}" type="pres">
      <dgm:prSet presAssocID="{5D0E1690-4224-42E0-8048-3320DC7785ED}" presName="spaceRect" presStyleCnt="0"/>
      <dgm:spPr/>
    </dgm:pt>
    <dgm:pt modelId="{25E0A43C-6524-4507-8A65-2D16327805D2}" type="pres">
      <dgm:prSet presAssocID="{5D0E1690-4224-42E0-8048-3320DC7785ED}" presName="textRect" presStyleLbl="revTx" presStyleIdx="1" presStyleCnt="3">
        <dgm:presLayoutVars>
          <dgm:chMax val="1"/>
          <dgm:chPref val="1"/>
        </dgm:presLayoutVars>
      </dgm:prSet>
      <dgm:spPr/>
    </dgm:pt>
    <dgm:pt modelId="{A7A07517-581C-4C7E-9025-A7AC94C9DB47}" type="pres">
      <dgm:prSet presAssocID="{7FAECE2C-15B1-455F-8F52-E8FEF142B3C0}" presName="sibTrans" presStyleCnt="0"/>
      <dgm:spPr/>
    </dgm:pt>
    <dgm:pt modelId="{AD81D5FD-01DB-4C89-AEB1-0CFE7D75E8E1}" type="pres">
      <dgm:prSet presAssocID="{5A1EC501-D72A-458A-AB66-02A11D939A13}" presName="compNode" presStyleCnt="0"/>
      <dgm:spPr/>
    </dgm:pt>
    <dgm:pt modelId="{0D8343ED-8D77-40A4-BDA3-39F3F3DDFA40}" type="pres">
      <dgm:prSet presAssocID="{5A1EC501-D72A-458A-AB66-02A11D939A13}" presName="iconBgRect" presStyleLbl="bgShp" presStyleIdx="2" presStyleCnt="3"/>
      <dgm:spPr/>
    </dgm:pt>
    <dgm:pt modelId="{4685730B-3D41-45A1-917C-4E6DCB30C3CD}" type="pres">
      <dgm:prSet presAssocID="{5A1EC501-D72A-458A-AB66-02A11D939A1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B739CD30-E2A4-41DF-ACCC-6655BBBB208E}" type="pres">
      <dgm:prSet presAssocID="{5A1EC501-D72A-458A-AB66-02A11D939A13}" presName="spaceRect" presStyleCnt="0"/>
      <dgm:spPr/>
    </dgm:pt>
    <dgm:pt modelId="{C61C5285-4CB8-4CA2-8F49-1732715BD386}" type="pres">
      <dgm:prSet presAssocID="{5A1EC501-D72A-458A-AB66-02A11D939A13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200CDF36-1713-4ED1-9F85-2F2A903787D5}" srcId="{8DCEC088-7071-4723-A1A3-4EAB550EDEC7}" destId="{5D0E1690-4224-42E0-8048-3320DC7785ED}" srcOrd="1" destOrd="0" parTransId="{8B7D8B13-88F3-40D7-8EC2-D360E0E490D5}" sibTransId="{7FAECE2C-15B1-455F-8F52-E8FEF142B3C0}"/>
    <dgm:cxn modelId="{92279540-15F3-4064-9344-BEED84EEB005}" type="presOf" srcId="{5A1EC501-D72A-458A-AB66-02A11D939A13}" destId="{C61C5285-4CB8-4CA2-8F49-1732715BD386}" srcOrd="0" destOrd="0" presId="urn:microsoft.com/office/officeart/2018/5/layout/IconCircleLabelList"/>
    <dgm:cxn modelId="{7ECCA244-FE37-4DE3-8059-1D43F1827E00}" type="presOf" srcId="{80FEC431-5B67-4C3B-A968-EEA31C03B3D3}" destId="{223AA4E3-1BBE-4026-AAA7-2B31456046C3}" srcOrd="0" destOrd="0" presId="urn:microsoft.com/office/officeart/2018/5/layout/IconCircleLabelList"/>
    <dgm:cxn modelId="{74B65351-F2D2-48CD-99D4-38876C6F9190}" srcId="{8DCEC088-7071-4723-A1A3-4EAB550EDEC7}" destId="{5A1EC501-D72A-458A-AB66-02A11D939A13}" srcOrd="2" destOrd="0" parTransId="{433D0C90-A981-465C-9E46-9F74BCB22CDB}" sibTransId="{BE241D08-8A25-4700-A1C3-72D6B4C39206}"/>
    <dgm:cxn modelId="{C884E39F-C9E5-4FED-AE44-D8293BA010FB}" srcId="{8DCEC088-7071-4723-A1A3-4EAB550EDEC7}" destId="{80FEC431-5B67-4C3B-A968-EEA31C03B3D3}" srcOrd="0" destOrd="0" parTransId="{5F07118A-B751-41A1-97BC-AB95ACE6B9AA}" sibTransId="{A51794DA-8D21-4D14-BA66-6A672825036F}"/>
    <dgm:cxn modelId="{FE6FA8B3-C7B7-445F-B700-1A6F2483736D}" type="presOf" srcId="{5D0E1690-4224-42E0-8048-3320DC7785ED}" destId="{25E0A43C-6524-4507-8A65-2D16327805D2}" srcOrd="0" destOrd="0" presId="urn:microsoft.com/office/officeart/2018/5/layout/IconCircleLabelList"/>
    <dgm:cxn modelId="{183211D5-5953-4A93-BBF1-7CF449397083}" type="presOf" srcId="{8DCEC088-7071-4723-A1A3-4EAB550EDEC7}" destId="{2652CDC1-D487-4FED-A1FD-E5FF1D48A798}" srcOrd="0" destOrd="0" presId="urn:microsoft.com/office/officeart/2018/5/layout/IconCircleLabelList"/>
    <dgm:cxn modelId="{CDA545AD-4374-450E-B269-C998FDFE025C}" type="presParOf" srcId="{2652CDC1-D487-4FED-A1FD-E5FF1D48A798}" destId="{85CB83A4-2540-44E7-B9C0-EC3297F3D3C2}" srcOrd="0" destOrd="0" presId="urn:microsoft.com/office/officeart/2018/5/layout/IconCircleLabelList"/>
    <dgm:cxn modelId="{EAF63432-6B4C-4A42-B92B-3CE01DD281B6}" type="presParOf" srcId="{85CB83A4-2540-44E7-B9C0-EC3297F3D3C2}" destId="{3D2481F8-ED59-4A5A-A446-6AFFB28D35F0}" srcOrd="0" destOrd="0" presId="urn:microsoft.com/office/officeart/2018/5/layout/IconCircleLabelList"/>
    <dgm:cxn modelId="{816F0BDC-AE98-4CF6-9565-5FB1C48F9BEE}" type="presParOf" srcId="{85CB83A4-2540-44E7-B9C0-EC3297F3D3C2}" destId="{FFD8DBCD-CE48-482E-8016-719B6EDDC40E}" srcOrd="1" destOrd="0" presId="urn:microsoft.com/office/officeart/2018/5/layout/IconCircleLabelList"/>
    <dgm:cxn modelId="{88B398E4-BF8C-4CD4-BACF-55E592096ADC}" type="presParOf" srcId="{85CB83A4-2540-44E7-B9C0-EC3297F3D3C2}" destId="{66153090-3ADA-4FE0-B4E4-4D292CA403E1}" srcOrd="2" destOrd="0" presId="urn:microsoft.com/office/officeart/2018/5/layout/IconCircleLabelList"/>
    <dgm:cxn modelId="{6D57B1EE-0B85-497E-8F9E-21032B9357A5}" type="presParOf" srcId="{85CB83A4-2540-44E7-B9C0-EC3297F3D3C2}" destId="{223AA4E3-1BBE-4026-AAA7-2B31456046C3}" srcOrd="3" destOrd="0" presId="urn:microsoft.com/office/officeart/2018/5/layout/IconCircleLabelList"/>
    <dgm:cxn modelId="{08810950-BF6A-42DC-9AA7-86D6D4656B54}" type="presParOf" srcId="{2652CDC1-D487-4FED-A1FD-E5FF1D48A798}" destId="{D7341F9A-09F8-4477-9ED4-6B7DB28CB2DB}" srcOrd="1" destOrd="0" presId="urn:microsoft.com/office/officeart/2018/5/layout/IconCircleLabelList"/>
    <dgm:cxn modelId="{FAA77FAB-22DF-44C2-A6CF-76FC9AA9129C}" type="presParOf" srcId="{2652CDC1-D487-4FED-A1FD-E5FF1D48A798}" destId="{AF36898E-0581-4916-AF17-CA99F8FEF8BD}" srcOrd="2" destOrd="0" presId="urn:microsoft.com/office/officeart/2018/5/layout/IconCircleLabelList"/>
    <dgm:cxn modelId="{AA5491E6-E675-4261-A88B-3EF8BE697B1F}" type="presParOf" srcId="{AF36898E-0581-4916-AF17-CA99F8FEF8BD}" destId="{A0FA9C83-5D53-42F5-AE30-798D82214A8A}" srcOrd="0" destOrd="0" presId="urn:microsoft.com/office/officeart/2018/5/layout/IconCircleLabelList"/>
    <dgm:cxn modelId="{3975664B-52BF-4E33-B2B2-D9D931104C27}" type="presParOf" srcId="{AF36898E-0581-4916-AF17-CA99F8FEF8BD}" destId="{FC2E5185-E449-4230-8E1C-5FE7A0D2648D}" srcOrd="1" destOrd="0" presId="urn:microsoft.com/office/officeart/2018/5/layout/IconCircleLabelList"/>
    <dgm:cxn modelId="{E8A86D80-2C9A-4E78-ADC0-0BE80C20955B}" type="presParOf" srcId="{AF36898E-0581-4916-AF17-CA99F8FEF8BD}" destId="{5EB9F814-ED05-47F7-8D56-91D01F2474A0}" srcOrd="2" destOrd="0" presId="urn:microsoft.com/office/officeart/2018/5/layout/IconCircleLabelList"/>
    <dgm:cxn modelId="{92D3497F-F340-4E17-9044-9FA2FA8C2DD0}" type="presParOf" srcId="{AF36898E-0581-4916-AF17-CA99F8FEF8BD}" destId="{25E0A43C-6524-4507-8A65-2D16327805D2}" srcOrd="3" destOrd="0" presId="urn:microsoft.com/office/officeart/2018/5/layout/IconCircleLabelList"/>
    <dgm:cxn modelId="{82EFBC3C-1BFA-41FB-9D3A-D9322F6DCAAF}" type="presParOf" srcId="{2652CDC1-D487-4FED-A1FD-E5FF1D48A798}" destId="{A7A07517-581C-4C7E-9025-A7AC94C9DB47}" srcOrd="3" destOrd="0" presId="urn:microsoft.com/office/officeart/2018/5/layout/IconCircleLabelList"/>
    <dgm:cxn modelId="{996B7FFB-ADDC-4BEA-BCD6-D6F2C76276A2}" type="presParOf" srcId="{2652CDC1-D487-4FED-A1FD-E5FF1D48A798}" destId="{AD81D5FD-01DB-4C89-AEB1-0CFE7D75E8E1}" srcOrd="4" destOrd="0" presId="urn:microsoft.com/office/officeart/2018/5/layout/IconCircleLabelList"/>
    <dgm:cxn modelId="{731D13CC-512A-462A-A304-6CAA2FE2FDEC}" type="presParOf" srcId="{AD81D5FD-01DB-4C89-AEB1-0CFE7D75E8E1}" destId="{0D8343ED-8D77-40A4-BDA3-39F3F3DDFA40}" srcOrd="0" destOrd="0" presId="urn:microsoft.com/office/officeart/2018/5/layout/IconCircleLabelList"/>
    <dgm:cxn modelId="{456902D1-077D-4B30-86EB-5F4EB8DD64F9}" type="presParOf" srcId="{AD81D5FD-01DB-4C89-AEB1-0CFE7D75E8E1}" destId="{4685730B-3D41-45A1-917C-4E6DCB30C3CD}" srcOrd="1" destOrd="0" presId="urn:microsoft.com/office/officeart/2018/5/layout/IconCircleLabelList"/>
    <dgm:cxn modelId="{20422A4F-EEF1-460B-A72B-38ADB27E2BF0}" type="presParOf" srcId="{AD81D5FD-01DB-4C89-AEB1-0CFE7D75E8E1}" destId="{B739CD30-E2A4-41DF-ACCC-6655BBBB208E}" srcOrd="2" destOrd="0" presId="urn:microsoft.com/office/officeart/2018/5/layout/IconCircleLabelList"/>
    <dgm:cxn modelId="{11F62458-DFBD-4FC7-8532-90574C5DB400}" type="presParOf" srcId="{AD81D5FD-01DB-4C89-AEB1-0CFE7D75E8E1}" destId="{C61C5285-4CB8-4CA2-8F49-1732715BD386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FABBC8-958C-492C-9269-695008361AA6}">
      <dsp:nvSpPr>
        <dsp:cNvPr id="0" name=""/>
        <dsp:cNvSpPr/>
      </dsp:nvSpPr>
      <dsp:spPr>
        <a:xfrm>
          <a:off x="0" y="943808"/>
          <a:ext cx="3062755" cy="194484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BD80DD6-71E1-45F5-9B86-B6243D273A70}">
      <dsp:nvSpPr>
        <dsp:cNvPr id="0" name=""/>
        <dsp:cNvSpPr/>
      </dsp:nvSpPr>
      <dsp:spPr>
        <a:xfrm>
          <a:off x="340306" y="1267099"/>
          <a:ext cx="3062755" cy="19448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Consultants</a:t>
          </a:r>
        </a:p>
      </dsp:txBody>
      <dsp:txXfrm>
        <a:off x="397269" y="1324062"/>
        <a:ext cx="2948829" cy="1830923"/>
      </dsp:txXfrm>
    </dsp:sp>
    <dsp:sp modelId="{1C4CBB8B-C34B-49BD-A712-41E7FEA36A1E}">
      <dsp:nvSpPr>
        <dsp:cNvPr id="0" name=""/>
        <dsp:cNvSpPr/>
      </dsp:nvSpPr>
      <dsp:spPr>
        <a:xfrm>
          <a:off x="3743367" y="943808"/>
          <a:ext cx="3062755" cy="194484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52A3016-1574-4F78-BB30-54265D135A93}">
      <dsp:nvSpPr>
        <dsp:cNvPr id="0" name=""/>
        <dsp:cNvSpPr/>
      </dsp:nvSpPr>
      <dsp:spPr>
        <a:xfrm>
          <a:off x="4083673" y="1267099"/>
          <a:ext cx="3062755" cy="19448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Vendors/Contracts</a:t>
          </a:r>
        </a:p>
      </dsp:txBody>
      <dsp:txXfrm>
        <a:off x="4140636" y="1324062"/>
        <a:ext cx="2948829" cy="1830923"/>
      </dsp:txXfrm>
    </dsp:sp>
    <dsp:sp modelId="{98790CF0-E0DE-41C4-81AB-249D8C4C2466}">
      <dsp:nvSpPr>
        <dsp:cNvPr id="0" name=""/>
        <dsp:cNvSpPr/>
      </dsp:nvSpPr>
      <dsp:spPr>
        <a:xfrm>
          <a:off x="7486734" y="943808"/>
          <a:ext cx="3062755" cy="194484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D92F3C1-4784-49D2-AE01-F2A846CB7135}">
      <dsp:nvSpPr>
        <dsp:cNvPr id="0" name=""/>
        <dsp:cNvSpPr/>
      </dsp:nvSpPr>
      <dsp:spPr>
        <a:xfrm>
          <a:off x="7827040" y="1267099"/>
          <a:ext cx="3062755" cy="19448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Subawards</a:t>
          </a:r>
        </a:p>
      </dsp:txBody>
      <dsp:txXfrm>
        <a:off x="7884003" y="1324062"/>
        <a:ext cx="2948829" cy="18309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2481F8-ED59-4A5A-A446-6AFFB28D35F0}">
      <dsp:nvSpPr>
        <dsp:cNvPr id="0" name=""/>
        <dsp:cNvSpPr/>
      </dsp:nvSpPr>
      <dsp:spPr>
        <a:xfrm>
          <a:off x="679050" y="578168"/>
          <a:ext cx="1887187" cy="1887187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D8DBCD-CE48-482E-8016-719B6EDDC40E}">
      <dsp:nvSpPr>
        <dsp:cNvPr id="0" name=""/>
        <dsp:cNvSpPr/>
      </dsp:nvSpPr>
      <dsp:spPr>
        <a:xfrm>
          <a:off x="1081237" y="980356"/>
          <a:ext cx="1082812" cy="10828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3AA4E3-1BBE-4026-AAA7-2B31456046C3}">
      <dsp:nvSpPr>
        <dsp:cNvPr id="0" name=""/>
        <dsp:cNvSpPr/>
      </dsp:nvSpPr>
      <dsp:spPr>
        <a:xfrm>
          <a:off x="75768" y="3053169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kern="1200"/>
            <a:t>Stipends</a:t>
          </a:r>
        </a:p>
      </dsp:txBody>
      <dsp:txXfrm>
        <a:off x="75768" y="3053169"/>
        <a:ext cx="3093750" cy="720000"/>
      </dsp:txXfrm>
    </dsp:sp>
    <dsp:sp modelId="{A0FA9C83-5D53-42F5-AE30-798D82214A8A}">
      <dsp:nvSpPr>
        <dsp:cNvPr id="0" name=""/>
        <dsp:cNvSpPr/>
      </dsp:nvSpPr>
      <dsp:spPr>
        <a:xfrm>
          <a:off x="4314206" y="578168"/>
          <a:ext cx="1887187" cy="1887187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2E5185-E449-4230-8E1C-5FE7A0D2648D}">
      <dsp:nvSpPr>
        <dsp:cNvPr id="0" name=""/>
        <dsp:cNvSpPr/>
      </dsp:nvSpPr>
      <dsp:spPr>
        <a:xfrm>
          <a:off x="4716393" y="980356"/>
          <a:ext cx="1082812" cy="10828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E0A43C-6524-4507-8A65-2D16327805D2}">
      <dsp:nvSpPr>
        <dsp:cNvPr id="0" name=""/>
        <dsp:cNvSpPr/>
      </dsp:nvSpPr>
      <dsp:spPr>
        <a:xfrm>
          <a:off x="3710925" y="3053169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kern="1200"/>
            <a:t>Travel costs</a:t>
          </a:r>
        </a:p>
      </dsp:txBody>
      <dsp:txXfrm>
        <a:off x="3710925" y="3053169"/>
        <a:ext cx="3093750" cy="720000"/>
      </dsp:txXfrm>
    </dsp:sp>
    <dsp:sp modelId="{0D8343ED-8D77-40A4-BDA3-39F3F3DDFA40}">
      <dsp:nvSpPr>
        <dsp:cNvPr id="0" name=""/>
        <dsp:cNvSpPr/>
      </dsp:nvSpPr>
      <dsp:spPr>
        <a:xfrm>
          <a:off x="7949362" y="578168"/>
          <a:ext cx="1887187" cy="1887187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85730B-3D41-45A1-917C-4E6DCB30C3CD}">
      <dsp:nvSpPr>
        <dsp:cNvPr id="0" name=""/>
        <dsp:cNvSpPr/>
      </dsp:nvSpPr>
      <dsp:spPr>
        <a:xfrm>
          <a:off x="8351550" y="980356"/>
          <a:ext cx="1082812" cy="10828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1C5285-4CB8-4CA2-8F49-1732715BD386}">
      <dsp:nvSpPr>
        <dsp:cNvPr id="0" name=""/>
        <dsp:cNvSpPr/>
      </dsp:nvSpPr>
      <dsp:spPr>
        <a:xfrm>
          <a:off x="7346081" y="3053169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kern="1200"/>
            <a:t>Tuition remission/scholarship</a:t>
          </a:r>
        </a:p>
      </dsp:txBody>
      <dsp:txXfrm>
        <a:off x="7346081" y="3053169"/>
        <a:ext cx="30937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32A2F4-DFC2-4C89-A7A8-B36F40D3FE74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7A235F-194D-4E10-A01A-18072771E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013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https://www.gsa.gov/travel?topnav=travel-plan-book</a:t>
            </a:r>
          </a:p>
          <a:p>
            <a:r>
              <a:rPr lang="en-US" dirty="0"/>
              <a:t>https://cfo.dc.gov/page/tax-rates-and-revenues-sales-and-use-taxes-alcoholic-beverage-taxes-and-tobacco-taxes#:~:text=14.95%25%20%2D%20Hotels%20(transient%20accommodations)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7A235F-194D-4E10-A01A-18072771E39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170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Image">
    <p:bg>
      <p:bgPr>
        <a:solidFill>
          <a:schemeClr val="accent3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EC2501B-DEA6-190E-3633-E32F635B7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764" y="1986926"/>
            <a:ext cx="5257793" cy="2057441"/>
          </a:xfrm>
        </p:spPr>
        <p:txBody>
          <a:bodyPr>
            <a:noAutofit/>
          </a:bodyPr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cxnSp>
        <p:nvCxnSpPr>
          <p:cNvPr id="24" name="Straight Connector 2">
            <a:extLst>
              <a:ext uri="{FF2B5EF4-FFF2-40B4-BE49-F238E27FC236}">
                <a16:creationId xmlns:a16="http://schemas.microsoft.com/office/drawing/2014/main" id="{F1FCCFDB-D985-4322-AC87-F69214893708}"/>
              </a:ext>
            </a:extLst>
          </p:cNvPr>
          <p:cNvCxnSpPr/>
          <p:nvPr/>
        </p:nvCxnSpPr>
        <p:spPr>
          <a:xfrm>
            <a:off x="1509005" y="4172084"/>
            <a:ext cx="0" cy="760288"/>
          </a:xfrm>
          <a:prstGeom prst="line">
            <a:avLst/>
          </a:prstGeom>
          <a:noFill/>
          <a:ln w="19050" cap="flat" cmpd="sng" algn="ctr">
            <a:solidFill>
              <a:srgbClr val="D84400"/>
            </a:solidFill>
            <a:prstDash val="solid"/>
            <a:miter lim="800000"/>
          </a:ln>
          <a:effectLst/>
        </p:spPr>
      </p:cxnSp>
      <p:sp>
        <p:nvSpPr>
          <p:cNvPr id="27" name="Content placeholder 47" descr="Click icon to add picture">
            <a:extLst>
              <a:ext uri="{FF2B5EF4-FFF2-40B4-BE49-F238E27FC236}">
                <a16:creationId xmlns:a16="http://schemas.microsoft.com/office/drawing/2014/main" id="{EA8265B5-83C5-4AE9-88AB-3F2443B57F00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601366" y="4172084"/>
            <a:ext cx="1570612" cy="76028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800" b="0">
                <a:solidFill>
                  <a:schemeClr val="accent6"/>
                </a:solidFill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noProof="0"/>
              <a:t>Click to edit Master title style </a:t>
            </a:r>
          </a:p>
        </p:txBody>
      </p:sp>
      <p:sp>
        <p:nvSpPr>
          <p:cNvPr id="47" name="Content placeholder 47">
            <a:extLst>
              <a:ext uri="{FF2B5EF4-FFF2-40B4-BE49-F238E27FC236}">
                <a16:creationId xmlns:a16="http://schemas.microsoft.com/office/drawing/2014/main" id="{0FFAAB58-ABE4-41AC-B94E-432936CE0301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6742557" y="821836"/>
            <a:ext cx="4405503" cy="5066346"/>
          </a:xfrm>
          <a:custGeom>
            <a:avLst/>
            <a:gdLst>
              <a:gd name="connsiteX0" fmla="*/ 0 w 4816475"/>
              <a:gd name="connsiteY0" fmla="*/ 2407444 h 4814888"/>
              <a:gd name="connsiteX1" fmla="*/ 1203722 w 4816475"/>
              <a:gd name="connsiteY1" fmla="*/ 1 h 4814888"/>
              <a:gd name="connsiteX2" fmla="*/ 3612753 w 4816475"/>
              <a:gd name="connsiteY2" fmla="*/ 1 h 4814888"/>
              <a:gd name="connsiteX3" fmla="*/ 4816475 w 4816475"/>
              <a:gd name="connsiteY3" fmla="*/ 2407444 h 4814888"/>
              <a:gd name="connsiteX4" fmla="*/ 3612753 w 4816475"/>
              <a:gd name="connsiteY4" fmla="*/ 4814887 h 4814888"/>
              <a:gd name="connsiteX5" fmla="*/ 1203722 w 4816475"/>
              <a:gd name="connsiteY5" fmla="*/ 4814887 h 4814888"/>
              <a:gd name="connsiteX6" fmla="*/ 0 w 4816475"/>
              <a:gd name="connsiteY6" fmla="*/ 2407444 h 4814888"/>
              <a:gd name="connsiteX0" fmla="*/ 0 w 4816475"/>
              <a:gd name="connsiteY0" fmla="*/ 2407443 h 4814886"/>
              <a:gd name="connsiteX1" fmla="*/ 2199402 w 4816475"/>
              <a:gd name="connsiteY1" fmla="*/ 243840 h 4814886"/>
              <a:gd name="connsiteX2" fmla="*/ 3612753 w 4816475"/>
              <a:gd name="connsiteY2" fmla="*/ 0 h 4814886"/>
              <a:gd name="connsiteX3" fmla="*/ 4816475 w 4816475"/>
              <a:gd name="connsiteY3" fmla="*/ 2407443 h 4814886"/>
              <a:gd name="connsiteX4" fmla="*/ 3612753 w 4816475"/>
              <a:gd name="connsiteY4" fmla="*/ 4814886 h 4814886"/>
              <a:gd name="connsiteX5" fmla="*/ 1203722 w 4816475"/>
              <a:gd name="connsiteY5" fmla="*/ 4814886 h 4814886"/>
              <a:gd name="connsiteX6" fmla="*/ 0 w 4816475"/>
              <a:gd name="connsiteY6" fmla="*/ 2407443 h 4814886"/>
              <a:gd name="connsiteX0" fmla="*/ 0 w 4816475"/>
              <a:gd name="connsiteY0" fmla="*/ 2163603 h 4571046"/>
              <a:gd name="connsiteX1" fmla="*/ 2199402 w 4816475"/>
              <a:gd name="connsiteY1" fmla="*/ 0 h 4571046"/>
              <a:gd name="connsiteX2" fmla="*/ 4608433 w 4816475"/>
              <a:gd name="connsiteY2" fmla="*/ 721360 h 4571046"/>
              <a:gd name="connsiteX3" fmla="*/ 4816475 w 4816475"/>
              <a:gd name="connsiteY3" fmla="*/ 2163603 h 4571046"/>
              <a:gd name="connsiteX4" fmla="*/ 3612753 w 4816475"/>
              <a:gd name="connsiteY4" fmla="*/ 4571046 h 4571046"/>
              <a:gd name="connsiteX5" fmla="*/ 1203722 w 4816475"/>
              <a:gd name="connsiteY5" fmla="*/ 4571046 h 4571046"/>
              <a:gd name="connsiteX6" fmla="*/ 0 w 4816475"/>
              <a:gd name="connsiteY6" fmla="*/ 2163603 h 4571046"/>
              <a:gd name="connsiteX0" fmla="*/ 0 w 4958715"/>
              <a:gd name="connsiteY0" fmla="*/ 2163603 h 4571046"/>
              <a:gd name="connsiteX1" fmla="*/ 2199402 w 4958715"/>
              <a:gd name="connsiteY1" fmla="*/ 0 h 4571046"/>
              <a:gd name="connsiteX2" fmla="*/ 4608433 w 4958715"/>
              <a:gd name="connsiteY2" fmla="*/ 721360 h 4571046"/>
              <a:gd name="connsiteX3" fmla="*/ 4958715 w 4958715"/>
              <a:gd name="connsiteY3" fmla="*/ 2803683 h 4571046"/>
              <a:gd name="connsiteX4" fmla="*/ 3612753 w 4958715"/>
              <a:gd name="connsiteY4" fmla="*/ 4571046 h 4571046"/>
              <a:gd name="connsiteX5" fmla="*/ 1203722 w 4958715"/>
              <a:gd name="connsiteY5" fmla="*/ 4571046 h 4571046"/>
              <a:gd name="connsiteX6" fmla="*/ 0 w 4958715"/>
              <a:gd name="connsiteY6" fmla="*/ 2163603 h 4571046"/>
              <a:gd name="connsiteX0" fmla="*/ 0 w 4916043"/>
              <a:gd name="connsiteY0" fmla="*/ 1273587 h 4571046"/>
              <a:gd name="connsiteX1" fmla="*/ 2156730 w 4916043"/>
              <a:gd name="connsiteY1" fmla="*/ 0 h 4571046"/>
              <a:gd name="connsiteX2" fmla="*/ 4565761 w 4916043"/>
              <a:gd name="connsiteY2" fmla="*/ 721360 h 4571046"/>
              <a:gd name="connsiteX3" fmla="*/ 4916043 w 4916043"/>
              <a:gd name="connsiteY3" fmla="*/ 2803683 h 4571046"/>
              <a:gd name="connsiteX4" fmla="*/ 3570081 w 4916043"/>
              <a:gd name="connsiteY4" fmla="*/ 4571046 h 4571046"/>
              <a:gd name="connsiteX5" fmla="*/ 1161050 w 4916043"/>
              <a:gd name="connsiteY5" fmla="*/ 4571046 h 4571046"/>
              <a:gd name="connsiteX6" fmla="*/ 0 w 4916043"/>
              <a:gd name="connsiteY6" fmla="*/ 1273587 h 4571046"/>
              <a:gd name="connsiteX0" fmla="*/ 0 w 4916043"/>
              <a:gd name="connsiteY0" fmla="*/ 1273587 h 4571046"/>
              <a:gd name="connsiteX1" fmla="*/ 2156730 w 4916043"/>
              <a:gd name="connsiteY1" fmla="*/ 0 h 4571046"/>
              <a:gd name="connsiteX2" fmla="*/ 4565761 w 4916043"/>
              <a:gd name="connsiteY2" fmla="*/ 721360 h 4571046"/>
              <a:gd name="connsiteX3" fmla="*/ 4916043 w 4916043"/>
              <a:gd name="connsiteY3" fmla="*/ 2803683 h 4571046"/>
              <a:gd name="connsiteX4" fmla="*/ 3570081 w 4916043"/>
              <a:gd name="connsiteY4" fmla="*/ 4571046 h 4571046"/>
              <a:gd name="connsiteX5" fmla="*/ 21098 w 4916043"/>
              <a:gd name="connsiteY5" fmla="*/ 3815142 h 4571046"/>
              <a:gd name="connsiteX6" fmla="*/ 0 w 4916043"/>
              <a:gd name="connsiteY6" fmla="*/ 1273587 h 4571046"/>
              <a:gd name="connsiteX0" fmla="*/ 0 w 4916043"/>
              <a:gd name="connsiteY0" fmla="*/ 1273587 h 5066346"/>
              <a:gd name="connsiteX1" fmla="*/ 2156730 w 4916043"/>
              <a:gd name="connsiteY1" fmla="*/ 0 h 5066346"/>
              <a:gd name="connsiteX2" fmla="*/ 4565761 w 4916043"/>
              <a:gd name="connsiteY2" fmla="*/ 721360 h 5066346"/>
              <a:gd name="connsiteX3" fmla="*/ 4916043 w 4916043"/>
              <a:gd name="connsiteY3" fmla="*/ 2803683 h 5066346"/>
              <a:gd name="connsiteX4" fmla="*/ 2236581 w 4916043"/>
              <a:gd name="connsiteY4" fmla="*/ 5066346 h 5066346"/>
              <a:gd name="connsiteX5" fmla="*/ 21098 w 4916043"/>
              <a:gd name="connsiteY5" fmla="*/ 3815142 h 5066346"/>
              <a:gd name="connsiteX6" fmla="*/ 0 w 4916043"/>
              <a:gd name="connsiteY6" fmla="*/ 1273587 h 5066346"/>
              <a:gd name="connsiteX0" fmla="*/ 0 w 4565761"/>
              <a:gd name="connsiteY0" fmla="*/ 1273587 h 5066346"/>
              <a:gd name="connsiteX1" fmla="*/ 2156730 w 4565761"/>
              <a:gd name="connsiteY1" fmla="*/ 0 h 5066346"/>
              <a:gd name="connsiteX2" fmla="*/ 4565761 w 4565761"/>
              <a:gd name="connsiteY2" fmla="*/ 721360 h 5066346"/>
              <a:gd name="connsiteX3" fmla="*/ 4405503 w 4565761"/>
              <a:gd name="connsiteY3" fmla="*/ 3801903 h 5066346"/>
              <a:gd name="connsiteX4" fmla="*/ 2236581 w 4565761"/>
              <a:gd name="connsiteY4" fmla="*/ 5066346 h 5066346"/>
              <a:gd name="connsiteX5" fmla="*/ 21098 w 4565761"/>
              <a:gd name="connsiteY5" fmla="*/ 3815142 h 5066346"/>
              <a:gd name="connsiteX6" fmla="*/ 0 w 4565761"/>
              <a:gd name="connsiteY6" fmla="*/ 1273587 h 5066346"/>
              <a:gd name="connsiteX0" fmla="*/ 0 w 4405503"/>
              <a:gd name="connsiteY0" fmla="*/ 1273587 h 5066346"/>
              <a:gd name="connsiteX1" fmla="*/ 2156730 w 4405503"/>
              <a:gd name="connsiteY1" fmla="*/ 0 h 5066346"/>
              <a:gd name="connsiteX2" fmla="*/ 4398121 w 4405503"/>
              <a:gd name="connsiteY2" fmla="*/ 1277620 h 5066346"/>
              <a:gd name="connsiteX3" fmla="*/ 4405503 w 4405503"/>
              <a:gd name="connsiteY3" fmla="*/ 3801903 h 5066346"/>
              <a:gd name="connsiteX4" fmla="*/ 2236581 w 4405503"/>
              <a:gd name="connsiteY4" fmla="*/ 5066346 h 5066346"/>
              <a:gd name="connsiteX5" fmla="*/ 21098 w 4405503"/>
              <a:gd name="connsiteY5" fmla="*/ 3815142 h 5066346"/>
              <a:gd name="connsiteX6" fmla="*/ 0 w 4405503"/>
              <a:gd name="connsiteY6" fmla="*/ 1273587 h 5066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05503" h="5066346">
                <a:moveTo>
                  <a:pt x="0" y="1273587"/>
                </a:moveTo>
                <a:lnTo>
                  <a:pt x="2156730" y="0"/>
                </a:lnTo>
                <a:lnTo>
                  <a:pt x="4398121" y="1277620"/>
                </a:lnTo>
                <a:cubicBezTo>
                  <a:pt x="4400582" y="2119048"/>
                  <a:pt x="4403042" y="2960475"/>
                  <a:pt x="4405503" y="3801903"/>
                </a:cubicBezTo>
                <a:lnTo>
                  <a:pt x="2236581" y="5066346"/>
                </a:lnTo>
                <a:lnTo>
                  <a:pt x="21098" y="3815142"/>
                </a:lnTo>
                <a:lnTo>
                  <a:pt x="0" y="1273587"/>
                </a:lnTo>
                <a:close/>
              </a:path>
            </a:pathLst>
          </a:custGeom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accent6"/>
                </a:solidFill>
              </a:defRPr>
            </a:lvl1pPr>
          </a:lstStyle>
          <a:p>
            <a:r>
              <a:rPr lang="en-US" altLang="zh-CN" noProof="0" dirty="0"/>
              <a:t>Click icon to add picture≈≈</a:t>
            </a:r>
          </a:p>
        </p:txBody>
      </p:sp>
      <p:sp>
        <p:nvSpPr>
          <p:cNvPr id="9" name="Freeform: Shape 11">
            <a:extLst>
              <a:ext uri="{FF2B5EF4-FFF2-40B4-BE49-F238E27FC236}">
                <a16:creationId xmlns:a16="http://schemas.microsoft.com/office/drawing/2014/main" id="{9ECA281C-F2CB-AE9D-DCD6-F94D3FEE2E67}"/>
              </a:ext>
            </a:extLst>
          </p:cNvPr>
          <p:cNvSpPr/>
          <p:nvPr/>
        </p:nvSpPr>
        <p:spPr>
          <a:xfrm>
            <a:off x="7441324" y="5568778"/>
            <a:ext cx="829927" cy="949454"/>
          </a:xfrm>
          <a:custGeom>
            <a:avLst/>
            <a:gdLst>
              <a:gd name="connsiteX0" fmla="*/ 2187388 w 4398682"/>
              <a:gd name="connsiteY0" fmla="*/ 0 h 5032188"/>
              <a:gd name="connsiteX1" fmla="*/ 4386729 w 4398682"/>
              <a:gd name="connsiteY1" fmla="*/ 1261035 h 5032188"/>
              <a:gd name="connsiteX2" fmla="*/ 4398682 w 4398682"/>
              <a:gd name="connsiteY2" fmla="*/ 3789083 h 5032188"/>
              <a:gd name="connsiteX3" fmla="*/ 2193365 w 4398682"/>
              <a:gd name="connsiteY3" fmla="*/ 5032188 h 5032188"/>
              <a:gd name="connsiteX4" fmla="*/ 0 w 4398682"/>
              <a:gd name="connsiteY4" fmla="*/ 3783106 h 5032188"/>
              <a:gd name="connsiteX5" fmla="*/ 0 w 4398682"/>
              <a:gd name="connsiteY5" fmla="*/ 1267012 h 5032188"/>
              <a:gd name="connsiteX6" fmla="*/ 2187388 w 4398682"/>
              <a:gd name="connsiteY6" fmla="*/ 0 h 503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98682" h="5032188">
                <a:moveTo>
                  <a:pt x="2187388" y="0"/>
                </a:moveTo>
                <a:lnTo>
                  <a:pt x="4386729" y="1261035"/>
                </a:lnTo>
                <a:cubicBezTo>
                  <a:pt x="4390713" y="2103718"/>
                  <a:pt x="4394698" y="2946400"/>
                  <a:pt x="4398682" y="3789083"/>
                </a:cubicBezTo>
                <a:lnTo>
                  <a:pt x="2193365" y="5032188"/>
                </a:lnTo>
                <a:lnTo>
                  <a:pt x="0" y="3783106"/>
                </a:lnTo>
                <a:lnTo>
                  <a:pt x="0" y="1267012"/>
                </a:lnTo>
                <a:lnTo>
                  <a:pt x="2187388" y="0"/>
                </a:lnTo>
                <a:close/>
              </a:path>
            </a:pathLst>
          </a:cu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sterama Text SemiBold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2149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28">
          <p15:clr>
            <a:srgbClr val="FBAE40"/>
          </p15:clr>
        </p15:guide>
        <p15:guide id="2" orient="horz" pos="528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 Column with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6">
            <a:extLst>
              <a:ext uri="{FF2B5EF4-FFF2-40B4-BE49-F238E27FC236}">
                <a16:creationId xmlns:a16="http://schemas.microsoft.com/office/drawing/2014/main" id="{A533F602-EEC9-45F6-8223-8C8F4914919D}"/>
              </a:ext>
            </a:extLst>
          </p:cNvPr>
          <p:cNvSpPr/>
          <p:nvPr/>
        </p:nvSpPr>
        <p:spPr>
          <a:xfrm>
            <a:off x="2121636" y="2070606"/>
            <a:ext cx="1583013" cy="1841551"/>
          </a:xfrm>
          <a:custGeom>
            <a:avLst/>
            <a:gdLst>
              <a:gd name="connsiteX0" fmla="*/ 2187388 w 4398682"/>
              <a:gd name="connsiteY0" fmla="*/ 0 h 5032188"/>
              <a:gd name="connsiteX1" fmla="*/ 4386729 w 4398682"/>
              <a:gd name="connsiteY1" fmla="*/ 1261035 h 5032188"/>
              <a:gd name="connsiteX2" fmla="*/ 4398682 w 4398682"/>
              <a:gd name="connsiteY2" fmla="*/ 3789083 h 5032188"/>
              <a:gd name="connsiteX3" fmla="*/ 2193365 w 4398682"/>
              <a:gd name="connsiteY3" fmla="*/ 5032188 h 5032188"/>
              <a:gd name="connsiteX4" fmla="*/ 0 w 4398682"/>
              <a:gd name="connsiteY4" fmla="*/ 3783106 h 5032188"/>
              <a:gd name="connsiteX5" fmla="*/ 0 w 4398682"/>
              <a:gd name="connsiteY5" fmla="*/ 1267012 h 5032188"/>
              <a:gd name="connsiteX6" fmla="*/ 2187388 w 4398682"/>
              <a:gd name="connsiteY6" fmla="*/ 0 h 5032188"/>
              <a:gd name="connsiteX0" fmla="*/ 2187388 w 4387647"/>
              <a:gd name="connsiteY0" fmla="*/ 0 h 5032188"/>
              <a:gd name="connsiteX1" fmla="*/ 4386729 w 4387647"/>
              <a:gd name="connsiteY1" fmla="*/ 1261035 h 5032188"/>
              <a:gd name="connsiteX2" fmla="*/ 4384192 w 4387647"/>
              <a:gd name="connsiteY2" fmla="*/ 3783287 h 5032188"/>
              <a:gd name="connsiteX3" fmla="*/ 2193365 w 4387647"/>
              <a:gd name="connsiteY3" fmla="*/ 5032188 h 5032188"/>
              <a:gd name="connsiteX4" fmla="*/ 0 w 4387647"/>
              <a:gd name="connsiteY4" fmla="*/ 3783106 h 5032188"/>
              <a:gd name="connsiteX5" fmla="*/ 0 w 4387647"/>
              <a:gd name="connsiteY5" fmla="*/ 1267012 h 5032188"/>
              <a:gd name="connsiteX6" fmla="*/ 2187388 w 4387647"/>
              <a:gd name="connsiteY6" fmla="*/ 0 h 503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7647" h="5032188">
                <a:moveTo>
                  <a:pt x="2187388" y="0"/>
                </a:moveTo>
                <a:lnTo>
                  <a:pt x="4386729" y="1261035"/>
                </a:lnTo>
                <a:cubicBezTo>
                  <a:pt x="4390713" y="2103718"/>
                  <a:pt x="4380208" y="2940604"/>
                  <a:pt x="4384192" y="3783287"/>
                </a:cubicBezTo>
                <a:lnTo>
                  <a:pt x="2193365" y="5032188"/>
                </a:lnTo>
                <a:lnTo>
                  <a:pt x="0" y="3783106"/>
                </a:lnTo>
                <a:lnTo>
                  <a:pt x="0" y="1267012"/>
                </a:lnTo>
                <a:lnTo>
                  <a:pt x="2187388" y="0"/>
                </a:lnTo>
                <a:close/>
              </a:path>
            </a:pathLst>
          </a:cu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5" name="Freeform: Shape 7">
            <a:extLst>
              <a:ext uri="{FF2B5EF4-FFF2-40B4-BE49-F238E27FC236}">
                <a16:creationId xmlns:a16="http://schemas.microsoft.com/office/drawing/2014/main" id="{08F73F8C-5CF8-4470-AE2B-8E6D7952FF3E}"/>
              </a:ext>
            </a:extLst>
          </p:cNvPr>
          <p:cNvSpPr/>
          <p:nvPr/>
        </p:nvSpPr>
        <p:spPr>
          <a:xfrm>
            <a:off x="4174867" y="2073440"/>
            <a:ext cx="1583013" cy="1841551"/>
          </a:xfrm>
          <a:custGeom>
            <a:avLst/>
            <a:gdLst>
              <a:gd name="connsiteX0" fmla="*/ 2187388 w 4398682"/>
              <a:gd name="connsiteY0" fmla="*/ 0 h 5032188"/>
              <a:gd name="connsiteX1" fmla="*/ 4386729 w 4398682"/>
              <a:gd name="connsiteY1" fmla="*/ 1261035 h 5032188"/>
              <a:gd name="connsiteX2" fmla="*/ 4398682 w 4398682"/>
              <a:gd name="connsiteY2" fmla="*/ 3789083 h 5032188"/>
              <a:gd name="connsiteX3" fmla="*/ 2193365 w 4398682"/>
              <a:gd name="connsiteY3" fmla="*/ 5032188 h 5032188"/>
              <a:gd name="connsiteX4" fmla="*/ 0 w 4398682"/>
              <a:gd name="connsiteY4" fmla="*/ 3783106 h 5032188"/>
              <a:gd name="connsiteX5" fmla="*/ 0 w 4398682"/>
              <a:gd name="connsiteY5" fmla="*/ 1267012 h 5032188"/>
              <a:gd name="connsiteX6" fmla="*/ 2187388 w 4398682"/>
              <a:gd name="connsiteY6" fmla="*/ 0 h 5032188"/>
              <a:gd name="connsiteX0" fmla="*/ 2187388 w 4387647"/>
              <a:gd name="connsiteY0" fmla="*/ 0 h 5032188"/>
              <a:gd name="connsiteX1" fmla="*/ 4386729 w 4387647"/>
              <a:gd name="connsiteY1" fmla="*/ 1261035 h 5032188"/>
              <a:gd name="connsiteX2" fmla="*/ 4384192 w 4387647"/>
              <a:gd name="connsiteY2" fmla="*/ 3783287 h 5032188"/>
              <a:gd name="connsiteX3" fmla="*/ 2193365 w 4387647"/>
              <a:gd name="connsiteY3" fmla="*/ 5032188 h 5032188"/>
              <a:gd name="connsiteX4" fmla="*/ 0 w 4387647"/>
              <a:gd name="connsiteY4" fmla="*/ 3783106 h 5032188"/>
              <a:gd name="connsiteX5" fmla="*/ 0 w 4387647"/>
              <a:gd name="connsiteY5" fmla="*/ 1267012 h 5032188"/>
              <a:gd name="connsiteX6" fmla="*/ 2187388 w 4387647"/>
              <a:gd name="connsiteY6" fmla="*/ 0 h 503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7647" h="5032188">
                <a:moveTo>
                  <a:pt x="2187388" y="0"/>
                </a:moveTo>
                <a:lnTo>
                  <a:pt x="4386729" y="1261035"/>
                </a:lnTo>
                <a:cubicBezTo>
                  <a:pt x="4390713" y="2103718"/>
                  <a:pt x="4380208" y="2940604"/>
                  <a:pt x="4384192" y="3783287"/>
                </a:cubicBezTo>
                <a:lnTo>
                  <a:pt x="2193365" y="5032188"/>
                </a:lnTo>
                <a:lnTo>
                  <a:pt x="0" y="3783106"/>
                </a:lnTo>
                <a:lnTo>
                  <a:pt x="0" y="1267012"/>
                </a:lnTo>
                <a:lnTo>
                  <a:pt x="2187388" y="0"/>
                </a:lnTo>
                <a:close/>
              </a:path>
            </a:pathLst>
          </a:cu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6" name="Freeform: Shape 8">
            <a:extLst>
              <a:ext uri="{FF2B5EF4-FFF2-40B4-BE49-F238E27FC236}">
                <a16:creationId xmlns:a16="http://schemas.microsoft.com/office/drawing/2014/main" id="{1299AD72-44AB-4D37-ABBB-9E295508DDB5}"/>
              </a:ext>
            </a:extLst>
          </p:cNvPr>
          <p:cNvSpPr/>
          <p:nvPr/>
        </p:nvSpPr>
        <p:spPr>
          <a:xfrm>
            <a:off x="6308379" y="2064520"/>
            <a:ext cx="1583013" cy="1841551"/>
          </a:xfrm>
          <a:custGeom>
            <a:avLst/>
            <a:gdLst>
              <a:gd name="connsiteX0" fmla="*/ 2187388 w 4398682"/>
              <a:gd name="connsiteY0" fmla="*/ 0 h 5032188"/>
              <a:gd name="connsiteX1" fmla="*/ 4386729 w 4398682"/>
              <a:gd name="connsiteY1" fmla="*/ 1261035 h 5032188"/>
              <a:gd name="connsiteX2" fmla="*/ 4398682 w 4398682"/>
              <a:gd name="connsiteY2" fmla="*/ 3789083 h 5032188"/>
              <a:gd name="connsiteX3" fmla="*/ 2193365 w 4398682"/>
              <a:gd name="connsiteY3" fmla="*/ 5032188 h 5032188"/>
              <a:gd name="connsiteX4" fmla="*/ 0 w 4398682"/>
              <a:gd name="connsiteY4" fmla="*/ 3783106 h 5032188"/>
              <a:gd name="connsiteX5" fmla="*/ 0 w 4398682"/>
              <a:gd name="connsiteY5" fmla="*/ 1267012 h 5032188"/>
              <a:gd name="connsiteX6" fmla="*/ 2187388 w 4398682"/>
              <a:gd name="connsiteY6" fmla="*/ 0 h 5032188"/>
              <a:gd name="connsiteX0" fmla="*/ 2187388 w 4387647"/>
              <a:gd name="connsiteY0" fmla="*/ 0 h 5032188"/>
              <a:gd name="connsiteX1" fmla="*/ 4386729 w 4387647"/>
              <a:gd name="connsiteY1" fmla="*/ 1261035 h 5032188"/>
              <a:gd name="connsiteX2" fmla="*/ 4384192 w 4387647"/>
              <a:gd name="connsiteY2" fmla="*/ 3783287 h 5032188"/>
              <a:gd name="connsiteX3" fmla="*/ 2193365 w 4387647"/>
              <a:gd name="connsiteY3" fmla="*/ 5032188 h 5032188"/>
              <a:gd name="connsiteX4" fmla="*/ 0 w 4387647"/>
              <a:gd name="connsiteY4" fmla="*/ 3783106 h 5032188"/>
              <a:gd name="connsiteX5" fmla="*/ 0 w 4387647"/>
              <a:gd name="connsiteY5" fmla="*/ 1267012 h 5032188"/>
              <a:gd name="connsiteX6" fmla="*/ 2187388 w 4387647"/>
              <a:gd name="connsiteY6" fmla="*/ 0 h 503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7647" h="5032188">
                <a:moveTo>
                  <a:pt x="2187388" y="0"/>
                </a:moveTo>
                <a:lnTo>
                  <a:pt x="4386729" y="1261035"/>
                </a:lnTo>
                <a:cubicBezTo>
                  <a:pt x="4390713" y="2103718"/>
                  <a:pt x="4380208" y="2940604"/>
                  <a:pt x="4384192" y="3783287"/>
                </a:cubicBezTo>
                <a:lnTo>
                  <a:pt x="2193365" y="5032188"/>
                </a:lnTo>
                <a:lnTo>
                  <a:pt x="0" y="3783106"/>
                </a:lnTo>
                <a:lnTo>
                  <a:pt x="0" y="1267012"/>
                </a:lnTo>
                <a:lnTo>
                  <a:pt x="2187388" y="0"/>
                </a:lnTo>
                <a:close/>
              </a:path>
            </a:pathLst>
          </a:cu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7" name="Freeform: Shape 9">
            <a:extLst>
              <a:ext uri="{FF2B5EF4-FFF2-40B4-BE49-F238E27FC236}">
                <a16:creationId xmlns:a16="http://schemas.microsoft.com/office/drawing/2014/main" id="{834981F1-A16D-4CA2-8001-0D2A65539268}"/>
              </a:ext>
            </a:extLst>
          </p:cNvPr>
          <p:cNvSpPr/>
          <p:nvPr/>
        </p:nvSpPr>
        <p:spPr>
          <a:xfrm>
            <a:off x="8407152" y="2068980"/>
            <a:ext cx="1583013" cy="1841551"/>
          </a:xfrm>
          <a:custGeom>
            <a:avLst/>
            <a:gdLst>
              <a:gd name="connsiteX0" fmla="*/ 2187388 w 4398682"/>
              <a:gd name="connsiteY0" fmla="*/ 0 h 5032188"/>
              <a:gd name="connsiteX1" fmla="*/ 4386729 w 4398682"/>
              <a:gd name="connsiteY1" fmla="*/ 1261035 h 5032188"/>
              <a:gd name="connsiteX2" fmla="*/ 4398682 w 4398682"/>
              <a:gd name="connsiteY2" fmla="*/ 3789083 h 5032188"/>
              <a:gd name="connsiteX3" fmla="*/ 2193365 w 4398682"/>
              <a:gd name="connsiteY3" fmla="*/ 5032188 h 5032188"/>
              <a:gd name="connsiteX4" fmla="*/ 0 w 4398682"/>
              <a:gd name="connsiteY4" fmla="*/ 3783106 h 5032188"/>
              <a:gd name="connsiteX5" fmla="*/ 0 w 4398682"/>
              <a:gd name="connsiteY5" fmla="*/ 1267012 h 5032188"/>
              <a:gd name="connsiteX6" fmla="*/ 2187388 w 4398682"/>
              <a:gd name="connsiteY6" fmla="*/ 0 h 5032188"/>
              <a:gd name="connsiteX0" fmla="*/ 2187388 w 4387647"/>
              <a:gd name="connsiteY0" fmla="*/ 0 h 5032188"/>
              <a:gd name="connsiteX1" fmla="*/ 4386729 w 4387647"/>
              <a:gd name="connsiteY1" fmla="*/ 1261035 h 5032188"/>
              <a:gd name="connsiteX2" fmla="*/ 4384192 w 4387647"/>
              <a:gd name="connsiteY2" fmla="*/ 3783287 h 5032188"/>
              <a:gd name="connsiteX3" fmla="*/ 2193365 w 4387647"/>
              <a:gd name="connsiteY3" fmla="*/ 5032188 h 5032188"/>
              <a:gd name="connsiteX4" fmla="*/ 0 w 4387647"/>
              <a:gd name="connsiteY4" fmla="*/ 3783106 h 5032188"/>
              <a:gd name="connsiteX5" fmla="*/ 0 w 4387647"/>
              <a:gd name="connsiteY5" fmla="*/ 1267012 h 5032188"/>
              <a:gd name="connsiteX6" fmla="*/ 2187388 w 4387647"/>
              <a:gd name="connsiteY6" fmla="*/ 0 h 503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7647" h="5032188">
                <a:moveTo>
                  <a:pt x="2187388" y="0"/>
                </a:moveTo>
                <a:lnTo>
                  <a:pt x="4386729" y="1261035"/>
                </a:lnTo>
                <a:cubicBezTo>
                  <a:pt x="4390713" y="2103718"/>
                  <a:pt x="4380208" y="2940604"/>
                  <a:pt x="4384192" y="3783287"/>
                </a:cubicBezTo>
                <a:lnTo>
                  <a:pt x="2193365" y="5032188"/>
                </a:lnTo>
                <a:lnTo>
                  <a:pt x="0" y="3783106"/>
                </a:lnTo>
                <a:lnTo>
                  <a:pt x="0" y="1267012"/>
                </a:lnTo>
                <a:lnTo>
                  <a:pt x="2187388" y="0"/>
                </a:lnTo>
                <a:close/>
              </a:path>
            </a:pathLst>
          </a:cu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1" name="Content placeholder 47" descr="Click icon to add picture">
            <a:extLst>
              <a:ext uri="{FF2B5EF4-FFF2-40B4-BE49-F238E27FC236}">
                <a16:creationId xmlns:a16="http://schemas.microsoft.com/office/drawing/2014/main" id="{7AA46292-B7E4-4DB5-85D0-C4F19D66F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21770" y="4416565"/>
            <a:ext cx="1877575" cy="5063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None/>
              <a:defRPr sz="1800" b="1">
                <a:solidFill>
                  <a:schemeClr val="accent6"/>
                </a:solidFill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title style </a:t>
            </a:r>
          </a:p>
        </p:txBody>
      </p:sp>
      <p:sp>
        <p:nvSpPr>
          <p:cNvPr id="32" name="Content placeholder 47">
            <a:extLst>
              <a:ext uri="{FF2B5EF4-FFF2-40B4-BE49-F238E27FC236}">
                <a16:creationId xmlns:a16="http://schemas.microsoft.com/office/drawing/2014/main" id="{382E7D57-1A1A-432F-AEA9-9730DEE1572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12627" y="5007731"/>
            <a:ext cx="1691687" cy="81117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altLang="zh-CN" sz="1400" b="0" i="0" kern="1200" dirty="0">
                <a:solidFill>
                  <a:schemeClr val="accent6"/>
                </a:solidFill>
                <a:latin typeface="+mn-lt"/>
                <a:ea typeface="+mj-ea"/>
                <a:cs typeface="Posterama" panose="020B0504020200020000" pitchFamily="34" charset="0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marL="0" lv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zh-CN" dirty="0"/>
              <a:t>Click to edit Master text styles </a:t>
            </a:r>
          </a:p>
        </p:txBody>
      </p:sp>
      <p:sp>
        <p:nvSpPr>
          <p:cNvPr id="33" name="Content placeholder 47" descr="Click icon to add picture">
            <a:extLst>
              <a:ext uri="{FF2B5EF4-FFF2-40B4-BE49-F238E27FC236}">
                <a16:creationId xmlns:a16="http://schemas.microsoft.com/office/drawing/2014/main" id="{E51F0384-440E-45B9-91E7-78CA13DE0B98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2888314" y="4416565"/>
            <a:ext cx="1877575" cy="5063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None/>
              <a:defRPr sz="1800" b="1">
                <a:solidFill>
                  <a:schemeClr val="accent6"/>
                </a:solidFill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title style </a:t>
            </a:r>
          </a:p>
        </p:txBody>
      </p:sp>
      <p:sp>
        <p:nvSpPr>
          <p:cNvPr id="34" name="Content placeholder 47">
            <a:extLst>
              <a:ext uri="{FF2B5EF4-FFF2-40B4-BE49-F238E27FC236}">
                <a16:creationId xmlns:a16="http://schemas.microsoft.com/office/drawing/2014/main" id="{35EAE525-3692-40E8-894E-B19171FF64F6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2979171" y="5007731"/>
            <a:ext cx="1691687" cy="81117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altLang="zh-CN" sz="1400" b="0" i="0" kern="1200" dirty="0">
                <a:solidFill>
                  <a:schemeClr val="accent6"/>
                </a:solidFill>
                <a:latin typeface="+mn-lt"/>
                <a:ea typeface="+mj-ea"/>
                <a:cs typeface="Posterama" panose="020B0504020200020000" pitchFamily="34" charset="0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marL="0" lv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zh-CN" dirty="0"/>
              <a:t>Click to edit Master text styles </a:t>
            </a:r>
          </a:p>
        </p:txBody>
      </p:sp>
      <p:sp>
        <p:nvSpPr>
          <p:cNvPr id="35" name="Content placeholder 47" descr="Click icon to add picture">
            <a:extLst>
              <a:ext uri="{FF2B5EF4-FFF2-40B4-BE49-F238E27FC236}">
                <a16:creationId xmlns:a16="http://schemas.microsoft.com/office/drawing/2014/main" id="{847DC539-F391-4470-96EB-486AB02DADBB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5073898" y="4416565"/>
            <a:ext cx="1877575" cy="5063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None/>
              <a:defRPr sz="1800" b="1">
                <a:solidFill>
                  <a:schemeClr val="accent6"/>
                </a:solidFill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title style </a:t>
            </a:r>
          </a:p>
        </p:txBody>
      </p:sp>
      <p:sp>
        <p:nvSpPr>
          <p:cNvPr id="36" name="Content placeholder 47">
            <a:extLst>
              <a:ext uri="{FF2B5EF4-FFF2-40B4-BE49-F238E27FC236}">
                <a16:creationId xmlns:a16="http://schemas.microsoft.com/office/drawing/2014/main" id="{50988645-D146-4AFE-B87D-279279577176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5164755" y="5007731"/>
            <a:ext cx="1691687" cy="81117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altLang="zh-CN" sz="1400" b="0" i="0" kern="1200" dirty="0">
                <a:solidFill>
                  <a:schemeClr val="accent6"/>
                </a:solidFill>
                <a:latin typeface="+mn-lt"/>
                <a:ea typeface="+mj-ea"/>
                <a:cs typeface="Posterama" panose="020B0504020200020000" pitchFamily="34" charset="0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marL="0" lv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zh-CN" dirty="0"/>
              <a:t>Click to edit Master text styles </a:t>
            </a:r>
          </a:p>
        </p:txBody>
      </p:sp>
      <p:sp>
        <p:nvSpPr>
          <p:cNvPr id="37" name="Content placeholder 47" descr="Click icon to add picture">
            <a:extLst>
              <a:ext uri="{FF2B5EF4-FFF2-40B4-BE49-F238E27FC236}">
                <a16:creationId xmlns:a16="http://schemas.microsoft.com/office/drawing/2014/main" id="{6712E8AC-14E0-42CC-8037-7C1D0E044B61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7259482" y="4416565"/>
            <a:ext cx="1877575" cy="5063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None/>
              <a:defRPr sz="1800" b="1">
                <a:solidFill>
                  <a:schemeClr val="accent6"/>
                </a:solidFill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title style </a:t>
            </a:r>
          </a:p>
        </p:txBody>
      </p:sp>
      <p:sp>
        <p:nvSpPr>
          <p:cNvPr id="38" name="Content placeholder 47">
            <a:extLst>
              <a:ext uri="{FF2B5EF4-FFF2-40B4-BE49-F238E27FC236}">
                <a16:creationId xmlns:a16="http://schemas.microsoft.com/office/drawing/2014/main" id="{C68DF822-6F14-4839-BD33-6874C8136EE0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7350339" y="5007731"/>
            <a:ext cx="1691687" cy="81117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altLang="zh-CN" sz="1400" b="0" i="0" kern="1200" dirty="0">
                <a:solidFill>
                  <a:schemeClr val="accent6"/>
                </a:solidFill>
                <a:latin typeface="+mn-lt"/>
                <a:ea typeface="+mj-ea"/>
                <a:cs typeface="Posterama" panose="020B0504020200020000" pitchFamily="34" charset="0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marL="0" lv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zh-CN" dirty="0"/>
              <a:t>Click to edit Master text styles </a:t>
            </a:r>
          </a:p>
        </p:txBody>
      </p:sp>
      <p:sp>
        <p:nvSpPr>
          <p:cNvPr id="39" name="Content placeholder 47" descr="Click icon to add picture">
            <a:extLst>
              <a:ext uri="{FF2B5EF4-FFF2-40B4-BE49-F238E27FC236}">
                <a16:creationId xmlns:a16="http://schemas.microsoft.com/office/drawing/2014/main" id="{2D1F75C7-DA21-4400-B066-F38190B4F520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9445066" y="4416565"/>
            <a:ext cx="1877575" cy="5063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None/>
              <a:defRPr sz="1800" b="1">
                <a:solidFill>
                  <a:schemeClr val="accent6"/>
                </a:solidFill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title style </a:t>
            </a:r>
          </a:p>
        </p:txBody>
      </p:sp>
      <p:sp>
        <p:nvSpPr>
          <p:cNvPr id="40" name="Content placeholder 47">
            <a:extLst>
              <a:ext uri="{FF2B5EF4-FFF2-40B4-BE49-F238E27FC236}">
                <a16:creationId xmlns:a16="http://schemas.microsoft.com/office/drawing/2014/main" id="{F7CF6BF0-A40D-4F18-B9DF-D9C4106065D2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9535923" y="5007731"/>
            <a:ext cx="1691687" cy="81117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altLang="zh-CN" sz="1400" b="0" i="0" kern="1200" dirty="0">
                <a:solidFill>
                  <a:schemeClr val="accent6"/>
                </a:solidFill>
                <a:latin typeface="+mn-lt"/>
                <a:ea typeface="+mj-ea"/>
                <a:cs typeface="Posterama" panose="020B0504020200020000" pitchFamily="34" charset="0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marL="0" lv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zh-CN" dirty="0"/>
              <a:t>Click to edit Master text styles </a:t>
            </a:r>
          </a:p>
        </p:txBody>
      </p:sp>
      <p:sp>
        <p:nvSpPr>
          <p:cNvPr id="41" name="Content placeholder 47">
            <a:extLst>
              <a:ext uri="{FF2B5EF4-FFF2-40B4-BE49-F238E27FC236}">
                <a16:creationId xmlns:a16="http://schemas.microsoft.com/office/drawing/2014/main" id="{95C6B2A2-937E-4C7D-92E3-8A105DD43A98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>
          <a:xfrm>
            <a:off x="983282" y="2073439"/>
            <a:ext cx="1621032" cy="1841551"/>
          </a:xfrm>
          <a:custGeom>
            <a:avLst/>
            <a:gdLst>
              <a:gd name="connsiteX0" fmla="*/ 0 w 4816475"/>
              <a:gd name="connsiteY0" fmla="*/ 2407444 h 4814888"/>
              <a:gd name="connsiteX1" fmla="*/ 1203722 w 4816475"/>
              <a:gd name="connsiteY1" fmla="*/ 1 h 4814888"/>
              <a:gd name="connsiteX2" fmla="*/ 3612753 w 4816475"/>
              <a:gd name="connsiteY2" fmla="*/ 1 h 4814888"/>
              <a:gd name="connsiteX3" fmla="*/ 4816475 w 4816475"/>
              <a:gd name="connsiteY3" fmla="*/ 2407444 h 4814888"/>
              <a:gd name="connsiteX4" fmla="*/ 3612753 w 4816475"/>
              <a:gd name="connsiteY4" fmla="*/ 4814887 h 4814888"/>
              <a:gd name="connsiteX5" fmla="*/ 1203722 w 4816475"/>
              <a:gd name="connsiteY5" fmla="*/ 4814887 h 4814888"/>
              <a:gd name="connsiteX6" fmla="*/ 0 w 4816475"/>
              <a:gd name="connsiteY6" fmla="*/ 2407444 h 4814888"/>
              <a:gd name="connsiteX0" fmla="*/ 0 w 4816475"/>
              <a:gd name="connsiteY0" fmla="*/ 2407443 h 4814886"/>
              <a:gd name="connsiteX1" fmla="*/ 2199402 w 4816475"/>
              <a:gd name="connsiteY1" fmla="*/ 243840 h 4814886"/>
              <a:gd name="connsiteX2" fmla="*/ 3612753 w 4816475"/>
              <a:gd name="connsiteY2" fmla="*/ 0 h 4814886"/>
              <a:gd name="connsiteX3" fmla="*/ 4816475 w 4816475"/>
              <a:gd name="connsiteY3" fmla="*/ 2407443 h 4814886"/>
              <a:gd name="connsiteX4" fmla="*/ 3612753 w 4816475"/>
              <a:gd name="connsiteY4" fmla="*/ 4814886 h 4814886"/>
              <a:gd name="connsiteX5" fmla="*/ 1203722 w 4816475"/>
              <a:gd name="connsiteY5" fmla="*/ 4814886 h 4814886"/>
              <a:gd name="connsiteX6" fmla="*/ 0 w 4816475"/>
              <a:gd name="connsiteY6" fmla="*/ 2407443 h 4814886"/>
              <a:gd name="connsiteX0" fmla="*/ 0 w 4816475"/>
              <a:gd name="connsiteY0" fmla="*/ 2163603 h 4571046"/>
              <a:gd name="connsiteX1" fmla="*/ 2199402 w 4816475"/>
              <a:gd name="connsiteY1" fmla="*/ 0 h 4571046"/>
              <a:gd name="connsiteX2" fmla="*/ 4608433 w 4816475"/>
              <a:gd name="connsiteY2" fmla="*/ 721360 h 4571046"/>
              <a:gd name="connsiteX3" fmla="*/ 4816475 w 4816475"/>
              <a:gd name="connsiteY3" fmla="*/ 2163603 h 4571046"/>
              <a:gd name="connsiteX4" fmla="*/ 3612753 w 4816475"/>
              <a:gd name="connsiteY4" fmla="*/ 4571046 h 4571046"/>
              <a:gd name="connsiteX5" fmla="*/ 1203722 w 4816475"/>
              <a:gd name="connsiteY5" fmla="*/ 4571046 h 4571046"/>
              <a:gd name="connsiteX6" fmla="*/ 0 w 4816475"/>
              <a:gd name="connsiteY6" fmla="*/ 2163603 h 4571046"/>
              <a:gd name="connsiteX0" fmla="*/ 0 w 4958715"/>
              <a:gd name="connsiteY0" fmla="*/ 2163603 h 4571046"/>
              <a:gd name="connsiteX1" fmla="*/ 2199402 w 4958715"/>
              <a:gd name="connsiteY1" fmla="*/ 0 h 4571046"/>
              <a:gd name="connsiteX2" fmla="*/ 4608433 w 4958715"/>
              <a:gd name="connsiteY2" fmla="*/ 721360 h 4571046"/>
              <a:gd name="connsiteX3" fmla="*/ 4958715 w 4958715"/>
              <a:gd name="connsiteY3" fmla="*/ 2803683 h 4571046"/>
              <a:gd name="connsiteX4" fmla="*/ 3612753 w 4958715"/>
              <a:gd name="connsiteY4" fmla="*/ 4571046 h 4571046"/>
              <a:gd name="connsiteX5" fmla="*/ 1203722 w 4958715"/>
              <a:gd name="connsiteY5" fmla="*/ 4571046 h 4571046"/>
              <a:gd name="connsiteX6" fmla="*/ 0 w 4958715"/>
              <a:gd name="connsiteY6" fmla="*/ 2163603 h 4571046"/>
              <a:gd name="connsiteX0" fmla="*/ 0 w 4916043"/>
              <a:gd name="connsiteY0" fmla="*/ 1273587 h 4571046"/>
              <a:gd name="connsiteX1" fmla="*/ 2156730 w 4916043"/>
              <a:gd name="connsiteY1" fmla="*/ 0 h 4571046"/>
              <a:gd name="connsiteX2" fmla="*/ 4565761 w 4916043"/>
              <a:gd name="connsiteY2" fmla="*/ 721360 h 4571046"/>
              <a:gd name="connsiteX3" fmla="*/ 4916043 w 4916043"/>
              <a:gd name="connsiteY3" fmla="*/ 2803683 h 4571046"/>
              <a:gd name="connsiteX4" fmla="*/ 3570081 w 4916043"/>
              <a:gd name="connsiteY4" fmla="*/ 4571046 h 4571046"/>
              <a:gd name="connsiteX5" fmla="*/ 1161050 w 4916043"/>
              <a:gd name="connsiteY5" fmla="*/ 4571046 h 4571046"/>
              <a:gd name="connsiteX6" fmla="*/ 0 w 4916043"/>
              <a:gd name="connsiteY6" fmla="*/ 1273587 h 4571046"/>
              <a:gd name="connsiteX0" fmla="*/ 0 w 4916043"/>
              <a:gd name="connsiteY0" fmla="*/ 1273587 h 4571046"/>
              <a:gd name="connsiteX1" fmla="*/ 2156730 w 4916043"/>
              <a:gd name="connsiteY1" fmla="*/ 0 h 4571046"/>
              <a:gd name="connsiteX2" fmla="*/ 4565761 w 4916043"/>
              <a:gd name="connsiteY2" fmla="*/ 721360 h 4571046"/>
              <a:gd name="connsiteX3" fmla="*/ 4916043 w 4916043"/>
              <a:gd name="connsiteY3" fmla="*/ 2803683 h 4571046"/>
              <a:gd name="connsiteX4" fmla="*/ 3570081 w 4916043"/>
              <a:gd name="connsiteY4" fmla="*/ 4571046 h 4571046"/>
              <a:gd name="connsiteX5" fmla="*/ 21098 w 4916043"/>
              <a:gd name="connsiteY5" fmla="*/ 3815142 h 4571046"/>
              <a:gd name="connsiteX6" fmla="*/ 0 w 4916043"/>
              <a:gd name="connsiteY6" fmla="*/ 1273587 h 4571046"/>
              <a:gd name="connsiteX0" fmla="*/ 0 w 4916043"/>
              <a:gd name="connsiteY0" fmla="*/ 1273587 h 5066346"/>
              <a:gd name="connsiteX1" fmla="*/ 2156730 w 4916043"/>
              <a:gd name="connsiteY1" fmla="*/ 0 h 5066346"/>
              <a:gd name="connsiteX2" fmla="*/ 4565761 w 4916043"/>
              <a:gd name="connsiteY2" fmla="*/ 721360 h 5066346"/>
              <a:gd name="connsiteX3" fmla="*/ 4916043 w 4916043"/>
              <a:gd name="connsiteY3" fmla="*/ 2803683 h 5066346"/>
              <a:gd name="connsiteX4" fmla="*/ 2236581 w 4916043"/>
              <a:gd name="connsiteY4" fmla="*/ 5066346 h 5066346"/>
              <a:gd name="connsiteX5" fmla="*/ 21098 w 4916043"/>
              <a:gd name="connsiteY5" fmla="*/ 3815142 h 5066346"/>
              <a:gd name="connsiteX6" fmla="*/ 0 w 4916043"/>
              <a:gd name="connsiteY6" fmla="*/ 1273587 h 5066346"/>
              <a:gd name="connsiteX0" fmla="*/ 0 w 4565761"/>
              <a:gd name="connsiteY0" fmla="*/ 1273587 h 5066346"/>
              <a:gd name="connsiteX1" fmla="*/ 2156730 w 4565761"/>
              <a:gd name="connsiteY1" fmla="*/ 0 h 5066346"/>
              <a:gd name="connsiteX2" fmla="*/ 4565761 w 4565761"/>
              <a:gd name="connsiteY2" fmla="*/ 721360 h 5066346"/>
              <a:gd name="connsiteX3" fmla="*/ 4405503 w 4565761"/>
              <a:gd name="connsiteY3" fmla="*/ 3801903 h 5066346"/>
              <a:gd name="connsiteX4" fmla="*/ 2236581 w 4565761"/>
              <a:gd name="connsiteY4" fmla="*/ 5066346 h 5066346"/>
              <a:gd name="connsiteX5" fmla="*/ 21098 w 4565761"/>
              <a:gd name="connsiteY5" fmla="*/ 3815142 h 5066346"/>
              <a:gd name="connsiteX6" fmla="*/ 0 w 4565761"/>
              <a:gd name="connsiteY6" fmla="*/ 1273587 h 5066346"/>
              <a:gd name="connsiteX0" fmla="*/ 0 w 4405503"/>
              <a:gd name="connsiteY0" fmla="*/ 1273587 h 5066346"/>
              <a:gd name="connsiteX1" fmla="*/ 2156730 w 4405503"/>
              <a:gd name="connsiteY1" fmla="*/ 0 h 5066346"/>
              <a:gd name="connsiteX2" fmla="*/ 4398121 w 4405503"/>
              <a:gd name="connsiteY2" fmla="*/ 1277620 h 5066346"/>
              <a:gd name="connsiteX3" fmla="*/ 4405503 w 4405503"/>
              <a:gd name="connsiteY3" fmla="*/ 3801903 h 5066346"/>
              <a:gd name="connsiteX4" fmla="*/ 2236581 w 4405503"/>
              <a:gd name="connsiteY4" fmla="*/ 5066346 h 5066346"/>
              <a:gd name="connsiteX5" fmla="*/ 21098 w 4405503"/>
              <a:gd name="connsiteY5" fmla="*/ 3815142 h 5066346"/>
              <a:gd name="connsiteX6" fmla="*/ 0 w 4405503"/>
              <a:gd name="connsiteY6" fmla="*/ 1273587 h 5066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05503" h="5066346">
                <a:moveTo>
                  <a:pt x="0" y="1273587"/>
                </a:moveTo>
                <a:lnTo>
                  <a:pt x="2156730" y="0"/>
                </a:lnTo>
                <a:lnTo>
                  <a:pt x="4398121" y="1277620"/>
                </a:lnTo>
                <a:cubicBezTo>
                  <a:pt x="4400582" y="2119048"/>
                  <a:pt x="4403042" y="2960475"/>
                  <a:pt x="4405503" y="3801903"/>
                </a:cubicBezTo>
                <a:lnTo>
                  <a:pt x="2236581" y="5066346"/>
                </a:lnTo>
                <a:lnTo>
                  <a:pt x="21098" y="3815142"/>
                </a:lnTo>
                <a:lnTo>
                  <a:pt x="0" y="127358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marL="0" indent="0" algn="ctr">
              <a:buNone/>
              <a:defRPr sz="1000">
                <a:solidFill>
                  <a:schemeClr val="accent6"/>
                </a:solidFill>
              </a:defRPr>
            </a:lvl1pPr>
          </a:lstStyle>
          <a:p>
            <a:r>
              <a:rPr lang="en-US" altLang="zh-CN"/>
              <a:t>Click icon to add picture</a:t>
            </a:r>
            <a:endParaRPr lang="zh-CN" altLang="en-US"/>
          </a:p>
        </p:txBody>
      </p:sp>
      <p:sp>
        <p:nvSpPr>
          <p:cNvPr id="42" name="Content placeholder 47">
            <a:extLst>
              <a:ext uri="{FF2B5EF4-FFF2-40B4-BE49-F238E27FC236}">
                <a16:creationId xmlns:a16="http://schemas.microsoft.com/office/drawing/2014/main" id="{A9ECEF10-95EB-4F03-B3B1-8FC0E421618E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3109346" y="2073439"/>
            <a:ext cx="1621032" cy="1841551"/>
          </a:xfrm>
          <a:custGeom>
            <a:avLst/>
            <a:gdLst>
              <a:gd name="connsiteX0" fmla="*/ 0 w 4816475"/>
              <a:gd name="connsiteY0" fmla="*/ 2407444 h 4814888"/>
              <a:gd name="connsiteX1" fmla="*/ 1203722 w 4816475"/>
              <a:gd name="connsiteY1" fmla="*/ 1 h 4814888"/>
              <a:gd name="connsiteX2" fmla="*/ 3612753 w 4816475"/>
              <a:gd name="connsiteY2" fmla="*/ 1 h 4814888"/>
              <a:gd name="connsiteX3" fmla="*/ 4816475 w 4816475"/>
              <a:gd name="connsiteY3" fmla="*/ 2407444 h 4814888"/>
              <a:gd name="connsiteX4" fmla="*/ 3612753 w 4816475"/>
              <a:gd name="connsiteY4" fmla="*/ 4814887 h 4814888"/>
              <a:gd name="connsiteX5" fmla="*/ 1203722 w 4816475"/>
              <a:gd name="connsiteY5" fmla="*/ 4814887 h 4814888"/>
              <a:gd name="connsiteX6" fmla="*/ 0 w 4816475"/>
              <a:gd name="connsiteY6" fmla="*/ 2407444 h 4814888"/>
              <a:gd name="connsiteX0" fmla="*/ 0 w 4816475"/>
              <a:gd name="connsiteY0" fmla="*/ 2407443 h 4814886"/>
              <a:gd name="connsiteX1" fmla="*/ 2199402 w 4816475"/>
              <a:gd name="connsiteY1" fmla="*/ 243840 h 4814886"/>
              <a:gd name="connsiteX2" fmla="*/ 3612753 w 4816475"/>
              <a:gd name="connsiteY2" fmla="*/ 0 h 4814886"/>
              <a:gd name="connsiteX3" fmla="*/ 4816475 w 4816475"/>
              <a:gd name="connsiteY3" fmla="*/ 2407443 h 4814886"/>
              <a:gd name="connsiteX4" fmla="*/ 3612753 w 4816475"/>
              <a:gd name="connsiteY4" fmla="*/ 4814886 h 4814886"/>
              <a:gd name="connsiteX5" fmla="*/ 1203722 w 4816475"/>
              <a:gd name="connsiteY5" fmla="*/ 4814886 h 4814886"/>
              <a:gd name="connsiteX6" fmla="*/ 0 w 4816475"/>
              <a:gd name="connsiteY6" fmla="*/ 2407443 h 4814886"/>
              <a:gd name="connsiteX0" fmla="*/ 0 w 4816475"/>
              <a:gd name="connsiteY0" fmla="*/ 2163603 h 4571046"/>
              <a:gd name="connsiteX1" fmla="*/ 2199402 w 4816475"/>
              <a:gd name="connsiteY1" fmla="*/ 0 h 4571046"/>
              <a:gd name="connsiteX2" fmla="*/ 4608433 w 4816475"/>
              <a:gd name="connsiteY2" fmla="*/ 721360 h 4571046"/>
              <a:gd name="connsiteX3" fmla="*/ 4816475 w 4816475"/>
              <a:gd name="connsiteY3" fmla="*/ 2163603 h 4571046"/>
              <a:gd name="connsiteX4" fmla="*/ 3612753 w 4816475"/>
              <a:gd name="connsiteY4" fmla="*/ 4571046 h 4571046"/>
              <a:gd name="connsiteX5" fmla="*/ 1203722 w 4816475"/>
              <a:gd name="connsiteY5" fmla="*/ 4571046 h 4571046"/>
              <a:gd name="connsiteX6" fmla="*/ 0 w 4816475"/>
              <a:gd name="connsiteY6" fmla="*/ 2163603 h 4571046"/>
              <a:gd name="connsiteX0" fmla="*/ 0 w 4958715"/>
              <a:gd name="connsiteY0" fmla="*/ 2163603 h 4571046"/>
              <a:gd name="connsiteX1" fmla="*/ 2199402 w 4958715"/>
              <a:gd name="connsiteY1" fmla="*/ 0 h 4571046"/>
              <a:gd name="connsiteX2" fmla="*/ 4608433 w 4958715"/>
              <a:gd name="connsiteY2" fmla="*/ 721360 h 4571046"/>
              <a:gd name="connsiteX3" fmla="*/ 4958715 w 4958715"/>
              <a:gd name="connsiteY3" fmla="*/ 2803683 h 4571046"/>
              <a:gd name="connsiteX4" fmla="*/ 3612753 w 4958715"/>
              <a:gd name="connsiteY4" fmla="*/ 4571046 h 4571046"/>
              <a:gd name="connsiteX5" fmla="*/ 1203722 w 4958715"/>
              <a:gd name="connsiteY5" fmla="*/ 4571046 h 4571046"/>
              <a:gd name="connsiteX6" fmla="*/ 0 w 4958715"/>
              <a:gd name="connsiteY6" fmla="*/ 2163603 h 4571046"/>
              <a:gd name="connsiteX0" fmla="*/ 0 w 4916043"/>
              <a:gd name="connsiteY0" fmla="*/ 1273587 h 4571046"/>
              <a:gd name="connsiteX1" fmla="*/ 2156730 w 4916043"/>
              <a:gd name="connsiteY1" fmla="*/ 0 h 4571046"/>
              <a:gd name="connsiteX2" fmla="*/ 4565761 w 4916043"/>
              <a:gd name="connsiteY2" fmla="*/ 721360 h 4571046"/>
              <a:gd name="connsiteX3" fmla="*/ 4916043 w 4916043"/>
              <a:gd name="connsiteY3" fmla="*/ 2803683 h 4571046"/>
              <a:gd name="connsiteX4" fmla="*/ 3570081 w 4916043"/>
              <a:gd name="connsiteY4" fmla="*/ 4571046 h 4571046"/>
              <a:gd name="connsiteX5" fmla="*/ 1161050 w 4916043"/>
              <a:gd name="connsiteY5" fmla="*/ 4571046 h 4571046"/>
              <a:gd name="connsiteX6" fmla="*/ 0 w 4916043"/>
              <a:gd name="connsiteY6" fmla="*/ 1273587 h 4571046"/>
              <a:gd name="connsiteX0" fmla="*/ 0 w 4916043"/>
              <a:gd name="connsiteY0" fmla="*/ 1273587 h 4571046"/>
              <a:gd name="connsiteX1" fmla="*/ 2156730 w 4916043"/>
              <a:gd name="connsiteY1" fmla="*/ 0 h 4571046"/>
              <a:gd name="connsiteX2" fmla="*/ 4565761 w 4916043"/>
              <a:gd name="connsiteY2" fmla="*/ 721360 h 4571046"/>
              <a:gd name="connsiteX3" fmla="*/ 4916043 w 4916043"/>
              <a:gd name="connsiteY3" fmla="*/ 2803683 h 4571046"/>
              <a:gd name="connsiteX4" fmla="*/ 3570081 w 4916043"/>
              <a:gd name="connsiteY4" fmla="*/ 4571046 h 4571046"/>
              <a:gd name="connsiteX5" fmla="*/ 21098 w 4916043"/>
              <a:gd name="connsiteY5" fmla="*/ 3815142 h 4571046"/>
              <a:gd name="connsiteX6" fmla="*/ 0 w 4916043"/>
              <a:gd name="connsiteY6" fmla="*/ 1273587 h 4571046"/>
              <a:gd name="connsiteX0" fmla="*/ 0 w 4916043"/>
              <a:gd name="connsiteY0" fmla="*/ 1273587 h 5066346"/>
              <a:gd name="connsiteX1" fmla="*/ 2156730 w 4916043"/>
              <a:gd name="connsiteY1" fmla="*/ 0 h 5066346"/>
              <a:gd name="connsiteX2" fmla="*/ 4565761 w 4916043"/>
              <a:gd name="connsiteY2" fmla="*/ 721360 h 5066346"/>
              <a:gd name="connsiteX3" fmla="*/ 4916043 w 4916043"/>
              <a:gd name="connsiteY3" fmla="*/ 2803683 h 5066346"/>
              <a:gd name="connsiteX4" fmla="*/ 2236581 w 4916043"/>
              <a:gd name="connsiteY4" fmla="*/ 5066346 h 5066346"/>
              <a:gd name="connsiteX5" fmla="*/ 21098 w 4916043"/>
              <a:gd name="connsiteY5" fmla="*/ 3815142 h 5066346"/>
              <a:gd name="connsiteX6" fmla="*/ 0 w 4916043"/>
              <a:gd name="connsiteY6" fmla="*/ 1273587 h 5066346"/>
              <a:gd name="connsiteX0" fmla="*/ 0 w 4565761"/>
              <a:gd name="connsiteY0" fmla="*/ 1273587 h 5066346"/>
              <a:gd name="connsiteX1" fmla="*/ 2156730 w 4565761"/>
              <a:gd name="connsiteY1" fmla="*/ 0 h 5066346"/>
              <a:gd name="connsiteX2" fmla="*/ 4565761 w 4565761"/>
              <a:gd name="connsiteY2" fmla="*/ 721360 h 5066346"/>
              <a:gd name="connsiteX3" fmla="*/ 4405503 w 4565761"/>
              <a:gd name="connsiteY3" fmla="*/ 3801903 h 5066346"/>
              <a:gd name="connsiteX4" fmla="*/ 2236581 w 4565761"/>
              <a:gd name="connsiteY4" fmla="*/ 5066346 h 5066346"/>
              <a:gd name="connsiteX5" fmla="*/ 21098 w 4565761"/>
              <a:gd name="connsiteY5" fmla="*/ 3815142 h 5066346"/>
              <a:gd name="connsiteX6" fmla="*/ 0 w 4565761"/>
              <a:gd name="connsiteY6" fmla="*/ 1273587 h 5066346"/>
              <a:gd name="connsiteX0" fmla="*/ 0 w 4405503"/>
              <a:gd name="connsiteY0" fmla="*/ 1273587 h 5066346"/>
              <a:gd name="connsiteX1" fmla="*/ 2156730 w 4405503"/>
              <a:gd name="connsiteY1" fmla="*/ 0 h 5066346"/>
              <a:gd name="connsiteX2" fmla="*/ 4398121 w 4405503"/>
              <a:gd name="connsiteY2" fmla="*/ 1277620 h 5066346"/>
              <a:gd name="connsiteX3" fmla="*/ 4405503 w 4405503"/>
              <a:gd name="connsiteY3" fmla="*/ 3801903 h 5066346"/>
              <a:gd name="connsiteX4" fmla="*/ 2236581 w 4405503"/>
              <a:gd name="connsiteY4" fmla="*/ 5066346 h 5066346"/>
              <a:gd name="connsiteX5" fmla="*/ 21098 w 4405503"/>
              <a:gd name="connsiteY5" fmla="*/ 3815142 h 5066346"/>
              <a:gd name="connsiteX6" fmla="*/ 0 w 4405503"/>
              <a:gd name="connsiteY6" fmla="*/ 1273587 h 5066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05503" h="5066346">
                <a:moveTo>
                  <a:pt x="0" y="1273587"/>
                </a:moveTo>
                <a:lnTo>
                  <a:pt x="2156730" y="0"/>
                </a:lnTo>
                <a:lnTo>
                  <a:pt x="4398121" y="1277620"/>
                </a:lnTo>
                <a:cubicBezTo>
                  <a:pt x="4400582" y="2119048"/>
                  <a:pt x="4403042" y="2960475"/>
                  <a:pt x="4405503" y="3801903"/>
                </a:cubicBezTo>
                <a:lnTo>
                  <a:pt x="2236581" y="5066346"/>
                </a:lnTo>
                <a:lnTo>
                  <a:pt x="21098" y="3815142"/>
                </a:lnTo>
                <a:lnTo>
                  <a:pt x="0" y="127358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marL="0" indent="0" algn="ctr">
              <a:buNone/>
              <a:defRPr sz="1000">
                <a:solidFill>
                  <a:schemeClr val="accent6"/>
                </a:solidFill>
              </a:defRPr>
            </a:lvl1pPr>
          </a:lstStyle>
          <a:p>
            <a:r>
              <a:rPr lang="en-US" altLang="zh-CN"/>
              <a:t>Click icon to add picture</a:t>
            </a:r>
            <a:endParaRPr lang="zh-CN" altLang="en-US"/>
          </a:p>
        </p:txBody>
      </p:sp>
      <p:sp>
        <p:nvSpPr>
          <p:cNvPr id="43" name="Content placeholder 47">
            <a:extLst>
              <a:ext uri="{FF2B5EF4-FFF2-40B4-BE49-F238E27FC236}">
                <a16:creationId xmlns:a16="http://schemas.microsoft.com/office/drawing/2014/main" id="{12D92FE1-9874-49B8-8FDC-F903A4843015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5235410" y="2073439"/>
            <a:ext cx="1621032" cy="1841551"/>
          </a:xfrm>
          <a:custGeom>
            <a:avLst/>
            <a:gdLst>
              <a:gd name="connsiteX0" fmla="*/ 0 w 4816475"/>
              <a:gd name="connsiteY0" fmla="*/ 2407444 h 4814888"/>
              <a:gd name="connsiteX1" fmla="*/ 1203722 w 4816475"/>
              <a:gd name="connsiteY1" fmla="*/ 1 h 4814888"/>
              <a:gd name="connsiteX2" fmla="*/ 3612753 w 4816475"/>
              <a:gd name="connsiteY2" fmla="*/ 1 h 4814888"/>
              <a:gd name="connsiteX3" fmla="*/ 4816475 w 4816475"/>
              <a:gd name="connsiteY3" fmla="*/ 2407444 h 4814888"/>
              <a:gd name="connsiteX4" fmla="*/ 3612753 w 4816475"/>
              <a:gd name="connsiteY4" fmla="*/ 4814887 h 4814888"/>
              <a:gd name="connsiteX5" fmla="*/ 1203722 w 4816475"/>
              <a:gd name="connsiteY5" fmla="*/ 4814887 h 4814888"/>
              <a:gd name="connsiteX6" fmla="*/ 0 w 4816475"/>
              <a:gd name="connsiteY6" fmla="*/ 2407444 h 4814888"/>
              <a:gd name="connsiteX0" fmla="*/ 0 w 4816475"/>
              <a:gd name="connsiteY0" fmla="*/ 2407443 h 4814886"/>
              <a:gd name="connsiteX1" fmla="*/ 2199402 w 4816475"/>
              <a:gd name="connsiteY1" fmla="*/ 243840 h 4814886"/>
              <a:gd name="connsiteX2" fmla="*/ 3612753 w 4816475"/>
              <a:gd name="connsiteY2" fmla="*/ 0 h 4814886"/>
              <a:gd name="connsiteX3" fmla="*/ 4816475 w 4816475"/>
              <a:gd name="connsiteY3" fmla="*/ 2407443 h 4814886"/>
              <a:gd name="connsiteX4" fmla="*/ 3612753 w 4816475"/>
              <a:gd name="connsiteY4" fmla="*/ 4814886 h 4814886"/>
              <a:gd name="connsiteX5" fmla="*/ 1203722 w 4816475"/>
              <a:gd name="connsiteY5" fmla="*/ 4814886 h 4814886"/>
              <a:gd name="connsiteX6" fmla="*/ 0 w 4816475"/>
              <a:gd name="connsiteY6" fmla="*/ 2407443 h 4814886"/>
              <a:gd name="connsiteX0" fmla="*/ 0 w 4816475"/>
              <a:gd name="connsiteY0" fmla="*/ 2163603 h 4571046"/>
              <a:gd name="connsiteX1" fmla="*/ 2199402 w 4816475"/>
              <a:gd name="connsiteY1" fmla="*/ 0 h 4571046"/>
              <a:gd name="connsiteX2" fmla="*/ 4608433 w 4816475"/>
              <a:gd name="connsiteY2" fmla="*/ 721360 h 4571046"/>
              <a:gd name="connsiteX3" fmla="*/ 4816475 w 4816475"/>
              <a:gd name="connsiteY3" fmla="*/ 2163603 h 4571046"/>
              <a:gd name="connsiteX4" fmla="*/ 3612753 w 4816475"/>
              <a:gd name="connsiteY4" fmla="*/ 4571046 h 4571046"/>
              <a:gd name="connsiteX5" fmla="*/ 1203722 w 4816475"/>
              <a:gd name="connsiteY5" fmla="*/ 4571046 h 4571046"/>
              <a:gd name="connsiteX6" fmla="*/ 0 w 4816475"/>
              <a:gd name="connsiteY6" fmla="*/ 2163603 h 4571046"/>
              <a:gd name="connsiteX0" fmla="*/ 0 w 4958715"/>
              <a:gd name="connsiteY0" fmla="*/ 2163603 h 4571046"/>
              <a:gd name="connsiteX1" fmla="*/ 2199402 w 4958715"/>
              <a:gd name="connsiteY1" fmla="*/ 0 h 4571046"/>
              <a:gd name="connsiteX2" fmla="*/ 4608433 w 4958715"/>
              <a:gd name="connsiteY2" fmla="*/ 721360 h 4571046"/>
              <a:gd name="connsiteX3" fmla="*/ 4958715 w 4958715"/>
              <a:gd name="connsiteY3" fmla="*/ 2803683 h 4571046"/>
              <a:gd name="connsiteX4" fmla="*/ 3612753 w 4958715"/>
              <a:gd name="connsiteY4" fmla="*/ 4571046 h 4571046"/>
              <a:gd name="connsiteX5" fmla="*/ 1203722 w 4958715"/>
              <a:gd name="connsiteY5" fmla="*/ 4571046 h 4571046"/>
              <a:gd name="connsiteX6" fmla="*/ 0 w 4958715"/>
              <a:gd name="connsiteY6" fmla="*/ 2163603 h 4571046"/>
              <a:gd name="connsiteX0" fmla="*/ 0 w 4916043"/>
              <a:gd name="connsiteY0" fmla="*/ 1273587 h 4571046"/>
              <a:gd name="connsiteX1" fmla="*/ 2156730 w 4916043"/>
              <a:gd name="connsiteY1" fmla="*/ 0 h 4571046"/>
              <a:gd name="connsiteX2" fmla="*/ 4565761 w 4916043"/>
              <a:gd name="connsiteY2" fmla="*/ 721360 h 4571046"/>
              <a:gd name="connsiteX3" fmla="*/ 4916043 w 4916043"/>
              <a:gd name="connsiteY3" fmla="*/ 2803683 h 4571046"/>
              <a:gd name="connsiteX4" fmla="*/ 3570081 w 4916043"/>
              <a:gd name="connsiteY4" fmla="*/ 4571046 h 4571046"/>
              <a:gd name="connsiteX5" fmla="*/ 1161050 w 4916043"/>
              <a:gd name="connsiteY5" fmla="*/ 4571046 h 4571046"/>
              <a:gd name="connsiteX6" fmla="*/ 0 w 4916043"/>
              <a:gd name="connsiteY6" fmla="*/ 1273587 h 4571046"/>
              <a:gd name="connsiteX0" fmla="*/ 0 w 4916043"/>
              <a:gd name="connsiteY0" fmla="*/ 1273587 h 4571046"/>
              <a:gd name="connsiteX1" fmla="*/ 2156730 w 4916043"/>
              <a:gd name="connsiteY1" fmla="*/ 0 h 4571046"/>
              <a:gd name="connsiteX2" fmla="*/ 4565761 w 4916043"/>
              <a:gd name="connsiteY2" fmla="*/ 721360 h 4571046"/>
              <a:gd name="connsiteX3" fmla="*/ 4916043 w 4916043"/>
              <a:gd name="connsiteY3" fmla="*/ 2803683 h 4571046"/>
              <a:gd name="connsiteX4" fmla="*/ 3570081 w 4916043"/>
              <a:gd name="connsiteY4" fmla="*/ 4571046 h 4571046"/>
              <a:gd name="connsiteX5" fmla="*/ 21098 w 4916043"/>
              <a:gd name="connsiteY5" fmla="*/ 3815142 h 4571046"/>
              <a:gd name="connsiteX6" fmla="*/ 0 w 4916043"/>
              <a:gd name="connsiteY6" fmla="*/ 1273587 h 4571046"/>
              <a:gd name="connsiteX0" fmla="*/ 0 w 4916043"/>
              <a:gd name="connsiteY0" fmla="*/ 1273587 h 5066346"/>
              <a:gd name="connsiteX1" fmla="*/ 2156730 w 4916043"/>
              <a:gd name="connsiteY1" fmla="*/ 0 h 5066346"/>
              <a:gd name="connsiteX2" fmla="*/ 4565761 w 4916043"/>
              <a:gd name="connsiteY2" fmla="*/ 721360 h 5066346"/>
              <a:gd name="connsiteX3" fmla="*/ 4916043 w 4916043"/>
              <a:gd name="connsiteY3" fmla="*/ 2803683 h 5066346"/>
              <a:gd name="connsiteX4" fmla="*/ 2236581 w 4916043"/>
              <a:gd name="connsiteY4" fmla="*/ 5066346 h 5066346"/>
              <a:gd name="connsiteX5" fmla="*/ 21098 w 4916043"/>
              <a:gd name="connsiteY5" fmla="*/ 3815142 h 5066346"/>
              <a:gd name="connsiteX6" fmla="*/ 0 w 4916043"/>
              <a:gd name="connsiteY6" fmla="*/ 1273587 h 5066346"/>
              <a:gd name="connsiteX0" fmla="*/ 0 w 4565761"/>
              <a:gd name="connsiteY0" fmla="*/ 1273587 h 5066346"/>
              <a:gd name="connsiteX1" fmla="*/ 2156730 w 4565761"/>
              <a:gd name="connsiteY1" fmla="*/ 0 h 5066346"/>
              <a:gd name="connsiteX2" fmla="*/ 4565761 w 4565761"/>
              <a:gd name="connsiteY2" fmla="*/ 721360 h 5066346"/>
              <a:gd name="connsiteX3" fmla="*/ 4405503 w 4565761"/>
              <a:gd name="connsiteY3" fmla="*/ 3801903 h 5066346"/>
              <a:gd name="connsiteX4" fmla="*/ 2236581 w 4565761"/>
              <a:gd name="connsiteY4" fmla="*/ 5066346 h 5066346"/>
              <a:gd name="connsiteX5" fmla="*/ 21098 w 4565761"/>
              <a:gd name="connsiteY5" fmla="*/ 3815142 h 5066346"/>
              <a:gd name="connsiteX6" fmla="*/ 0 w 4565761"/>
              <a:gd name="connsiteY6" fmla="*/ 1273587 h 5066346"/>
              <a:gd name="connsiteX0" fmla="*/ 0 w 4405503"/>
              <a:gd name="connsiteY0" fmla="*/ 1273587 h 5066346"/>
              <a:gd name="connsiteX1" fmla="*/ 2156730 w 4405503"/>
              <a:gd name="connsiteY1" fmla="*/ 0 h 5066346"/>
              <a:gd name="connsiteX2" fmla="*/ 4398121 w 4405503"/>
              <a:gd name="connsiteY2" fmla="*/ 1277620 h 5066346"/>
              <a:gd name="connsiteX3" fmla="*/ 4405503 w 4405503"/>
              <a:gd name="connsiteY3" fmla="*/ 3801903 h 5066346"/>
              <a:gd name="connsiteX4" fmla="*/ 2236581 w 4405503"/>
              <a:gd name="connsiteY4" fmla="*/ 5066346 h 5066346"/>
              <a:gd name="connsiteX5" fmla="*/ 21098 w 4405503"/>
              <a:gd name="connsiteY5" fmla="*/ 3815142 h 5066346"/>
              <a:gd name="connsiteX6" fmla="*/ 0 w 4405503"/>
              <a:gd name="connsiteY6" fmla="*/ 1273587 h 5066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05503" h="5066346">
                <a:moveTo>
                  <a:pt x="0" y="1273587"/>
                </a:moveTo>
                <a:lnTo>
                  <a:pt x="2156730" y="0"/>
                </a:lnTo>
                <a:lnTo>
                  <a:pt x="4398121" y="1277620"/>
                </a:lnTo>
                <a:cubicBezTo>
                  <a:pt x="4400582" y="2119048"/>
                  <a:pt x="4403042" y="2960475"/>
                  <a:pt x="4405503" y="3801903"/>
                </a:cubicBezTo>
                <a:lnTo>
                  <a:pt x="2236581" y="5066346"/>
                </a:lnTo>
                <a:lnTo>
                  <a:pt x="21098" y="3815142"/>
                </a:lnTo>
                <a:lnTo>
                  <a:pt x="0" y="127358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marL="0" indent="0" algn="ctr">
              <a:buNone/>
              <a:defRPr sz="1000">
                <a:solidFill>
                  <a:schemeClr val="accent6"/>
                </a:solidFill>
              </a:defRPr>
            </a:lvl1pPr>
          </a:lstStyle>
          <a:p>
            <a:r>
              <a:rPr lang="en-US" altLang="zh-CN"/>
              <a:t>Click icon to add picture</a:t>
            </a:r>
            <a:endParaRPr lang="zh-CN" altLang="en-US"/>
          </a:p>
        </p:txBody>
      </p:sp>
      <p:sp>
        <p:nvSpPr>
          <p:cNvPr id="44" name="Content placeholder 47">
            <a:extLst>
              <a:ext uri="{FF2B5EF4-FFF2-40B4-BE49-F238E27FC236}">
                <a16:creationId xmlns:a16="http://schemas.microsoft.com/office/drawing/2014/main" id="{12070F52-AB91-476E-9FE0-5403568A11DD}"/>
              </a:ext>
            </a:extLst>
          </p:cNvPr>
          <p:cNvSpPr>
            <a:spLocks noGrp="1"/>
          </p:cNvSpPr>
          <p:nvPr>
            <p:ph type="pic" sz="quarter" idx="60"/>
          </p:nvPr>
        </p:nvSpPr>
        <p:spPr>
          <a:xfrm>
            <a:off x="7361474" y="2073439"/>
            <a:ext cx="1621032" cy="1841551"/>
          </a:xfrm>
          <a:custGeom>
            <a:avLst/>
            <a:gdLst>
              <a:gd name="connsiteX0" fmla="*/ 0 w 4816475"/>
              <a:gd name="connsiteY0" fmla="*/ 2407444 h 4814888"/>
              <a:gd name="connsiteX1" fmla="*/ 1203722 w 4816475"/>
              <a:gd name="connsiteY1" fmla="*/ 1 h 4814888"/>
              <a:gd name="connsiteX2" fmla="*/ 3612753 w 4816475"/>
              <a:gd name="connsiteY2" fmla="*/ 1 h 4814888"/>
              <a:gd name="connsiteX3" fmla="*/ 4816475 w 4816475"/>
              <a:gd name="connsiteY3" fmla="*/ 2407444 h 4814888"/>
              <a:gd name="connsiteX4" fmla="*/ 3612753 w 4816475"/>
              <a:gd name="connsiteY4" fmla="*/ 4814887 h 4814888"/>
              <a:gd name="connsiteX5" fmla="*/ 1203722 w 4816475"/>
              <a:gd name="connsiteY5" fmla="*/ 4814887 h 4814888"/>
              <a:gd name="connsiteX6" fmla="*/ 0 w 4816475"/>
              <a:gd name="connsiteY6" fmla="*/ 2407444 h 4814888"/>
              <a:gd name="connsiteX0" fmla="*/ 0 w 4816475"/>
              <a:gd name="connsiteY0" fmla="*/ 2407443 h 4814886"/>
              <a:gd name="connsiteX1" fmla="*/ 2199402 w 4816475"/>
              <a:gd name="connsiteY1" fmla="*/ 243840 h 4814886"/>
              <a:gd name="connsiteX2" fmla="*/ 3612753 w 4816475"/>
              <a:gd name="connsiteY2" fmla="*/ 0 h 4814886"/>
              <a:gd name="connsiteX3" fmla="*/ 4816475 w 4816475"/>
              <a:gd name="connsiteY3" fmla="*/ 2407443 h 4814886"/>
              <a:gd name="connsiteX4" fmla="*/ 3612753 w 4816475"/>
              <a:gd name="connsiteY4" fmla="*/ 4814886 h 4814886"/>
              <a:gd name="connsiteX5" fmla="*/ 1203722 w 4816475"/>
              <a:gd name="connsiteY5" fmla="*/ 4814886 h 4814886"/>
              <a:gd name="connsiteX6" fmla="*/ 0 w 4816475"/>
              <a:gd name="connsiteY6" fmla="*/ 2407443 h 4814886"/>
              <a:gd name="connsiteX0" fmla="*/ 0 w 4816475"/>
              <a:gd name="connsiteY0" fmla="*/ 2163603 h 4571046"/>
              <a:gd name="connsiteX1" fmla="*/ 2199402 w 4816475"/>
              <a:gd name="connsiteY1" fmla="*/ 0 h 4571046"/>
              <a:gd name="connsiteX2" fmla="*/ 4608433 w 4816475"/>
              <a:gd name="connsiteY2" fmla="*/ 721360 h 4571046"/>
              <a:gd name="connsiteX3" fmla="*/ 4816475 w 4816475"/>
              <a:gd name="connsiteY3" fmla="*/ 2163603 h 4571046"/>
              <a:gd name="connsiteX4" fmla="*/ 3612753 w 4816475"/>
              <a:gd name="connsiteY4" fmla="*/ 4571046 h 4571046"/>
              <a:gd name="connsiteX5" fmla="*/ 1203722 w 4816475"/>
              <a:gd name="connsiteY5" fmla="*/ 4571046 h 4571046"/>
              <a:gd name="connsiteX6" fmla="*/ 0 w 4816475"/>
              <a:gd name="connsiteY6" fmla="*/ 2163603 h 4571046"/>
              <a:gd name="connsiteX0" fmla="*/ 0 w 4958715"/>
              <a:gd name="connsiteY0" fmla="*/ 2163603 h 4571046"/>
              <a:gd name="connsiteX1" fmla="*/ 2199402 w 4958715"/>
              <a:gd name="connsiteY1" fmla="*/ 0 h 4571046"/>
              <a:gd name="connsiteX2" fmla="*/ 4608433 w 4958715"/>
              <a:gd name="connsiteY2" fmla="*/ 721360 h 4571046"/>
              <a:gd name="connsiteX3" fmla="*/ 4958715 w 4958715"/>
              <a:gd name="connsiteY3" fmla="*/ 2803683 h 4571046"/>
              <a:gd name="connsiteX4" fmla="*/ 3612753 w 4958715"/>
              <a:gd name="connsiteY4" fmla="*/ 4571046 h 4571046"/>
              <a:gd name="connsiteX5" fmla="*/ 1203722 w 4958715"/>
              <a:gd name="connsiteY5" fmla="*/ 4571046 h 4571046"/>
              <a:gd name="connsiteX6" fmla="*/ 0 w 4958715"/>
              <a:gd name="connsiteY6" fmla="*/ 2163603 h 4571046"/>
              <a:gd name="connsiteX0" fmla="*/ 0 w 4916043"/>
              <a:gd name="connsiteY0" fmla="*/ 1273587 h 4571046"/>
              <a:gd name="connsiteX1" fmla="*/ 2156730 w 4916043"/>
              <a:gd name="connsiteY1" fmla="*/ 0 h 4571046"/>
              <a:gd name="connsiteX2" fmla="*/ 4565761 w 4916043"/>
              <a:gd name="connsiteY2" fmla="*/ 721360 h 4571046"/>
              <a:gd name="connsiteX3" fmla="*/ 4916043 w 4916043"/>
              <a:gd name="connsiteY3" fmla="*/ 2803683 h 4571046"/>
              <a:gd name="connsiteX4" fmla="*/ 3570081 w 4916043"/>
              <a:gd name="connsiteY4" fmla="*/ 4571046 h 4571046"/>
              <a:gd name="connsiteX5" fmla="*/ 1161050 w 4916043"/>
              <a:gd name="connsiteY5" fmla="*/ 4571046 h 4571046"/>
              <a:gd name="connsiteX6" fmla="*/ 0 w 4916043"/>
              <a:gd name="connsiteY6" fmla="*/ 1273587 h 4571046"/>
              <a:gd name="connsiteX0" fmla="*/ 0 w 4916043"/>
              <a:gd name="connsiteY0" fmla="*/ 1273587 h 4571046"/>
              <a:gd name="connsiteX1" fmla="*/ 2156730 w 4916043"/>
              <a:gd name="connsiteY1" fmla="*/ 0 h 4571046"/>
              <a:gd name="connsiteX2" fmla="*/ 4565761 w 4916043"/>
              <a:gd name="connsiteY2" fmla="*/ 721360 h 4571046"/>
              <a:gd name="connsiteX3" fmla="*/ 4916043 w 4916043"/>
              <a:gd name="connsiteY3" fmla="*/ 2803683 h 4571046"/>
              <a:gd name="connsiteX4" fmla="*/ 3570081 w 4916043"/>
              <a:gd name="connsiteY4" fmla="*/ 4571046 h 4571046"/>
              <a:gd name="connsiteX5" fmla="*/ 21098 w 4916043"/>
              <a:gd name="connsiteY5" fmla="*/ 3815142 h 4571046"/>
              <a:gd name="connsiteX6" fmla="*/ 0 w 4916043"/>
              <a:gd name="connsiteY6" fmla="*/ 1273587 h 4571046"/>
              <a:gd name="connsiteX0" fmla="*/ 0 w 4916043"/>
              <a:gd name="connsiteY0" fmla="*/ 1273587 h 5066346"/>
              <a:gd name="connsiteX1" fmla="*/ 2156730 w 4916043"/>
              <a:gd name="connsiteY1" fmla="*/ 0 h 5066346"/>
              <a:gd name="connsiteX2" fmla="*/ 4565761 w 4916043"/>
              <a:gd name="connsiteY2" fmla="*/ 721360 h 5066346"/>
              <a:gd name="connsiteX3" fmla="*/ 4916043 w 4916043"/>
              <a:gd name="connsiteY3" fmla="*/ 2803683 h 5066346"/>
              <a:gd name="connsiteX4" fmla="*/ 2236581 w 4916043"/>
              <a:gd name="connsiteY4" fmla="*/ 5066346 h 5066346"/>
              <a:gd name="connsiteX5" fmla="*/ 21098 w 4916043"/>
              <a:gd name="connsiteY5" fmla="*/ 3815142 h 5066346"/>
              <a:gd name="connsiteX6" fmla="*/ 0 w 4916043"/>
              <a:gd name="connsiteY6" fmla="*/ 1273587 h 5066346"/>
              <a:gd name="connsiteX0" fmla="*/ 0 w 4565761"/>
              <a:gd name="connsiteY0" fmla="*/ 1273587 h 5066346"/>
              <a:gd name="connsiteX1" fmla="*/ 2156730 w 4565761"/>
              <a:gd name="connsiteY1" fmla="*/ 0 h 5066346"/>
              <a:gd name="connsiteX2" fmla="*/ 4565761 w 4565761"/>
              <a:gd name="connsiteY2" fmla="*/ 721360 h 5066346"/>
              <a:gd name="connsiteX3" fmla="*/ 4405503 w 4565761"/>
              <a:gd name="connsiteY3" fmla="*/ 3801903 h 5066346"/>
              <a:gd name="connsiteX4" fmla="*/ 2236581 w 4565761"/>
              <a:gd name="connsiteY4" fmla="*/ 5066346 h 5066346"/>
              <a:gd name="connsiteX5" fmla="*/ 21098 w 4565761"/>
              <a:gd name="connsiteY5" fmla="*/ 3815142 h 5066346"/>
              <a:gd name="connsiteX6" fmla="*/ 0 w 4565761"/>
              <a:gd name="connsiteY6" fmla="*/ 1273587 h 5066346"/>
              <a:gd name="connsiteX0" fmla="*/ 0 w 4405503"/>
              <a:gd name="connsiteY0" fmla="*/ 1273587 h 5066346"/>
              <a:gd name="connsiteX1" fmla="*/ 2156730 w 4405503"/>
              <a:gd name="connsiteY1" fmla="*/ 0 h 5066346"/>
              <a:gd name="connsiteX2" fmla="*/ 4398121 w 4405503"/>
              <a:gd name="connsiteY2" fmla="*/ 1277620 h 5066346"/>
              <a:gd name="connsiteX3" fmla="*/ 4405503 w 4405503"/>
              <a:gd name="connsiteY3" fmla="*/ 3801903 h 5066346"/>
              <a:gd name="connsiteX4" fmla="*/ 2236581 w 4405503"/>
              <a:gd name="connsiteY4" fmla="*/ 5066346 h 5066346"/>
              <a:gd name="connsiteX5" fmla="*/ 21098 w 4405503"/>
              <a:gd name="connsiteY5" fmla="*/ 3815142 h 5066346"/>
              <a:gd name="connsiteX6" fmla="*/ 0 w 4405503"/>
              <a:gd name="connsiteY6" fmla="*/ 1273587 h 5066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05503" h="5066346">
                <a:moveTo>
                  <a:pt x="0" y="1273587"/>
                </a:moveTo>
                <a:lnTo>
                  <a:pt x="2156730" y="0"/>
                </a:lnTo>
                <a:lnTo>
                  <a:pt x="4398121" y="1277620"/>
                </a:lnTo>
                <a:cubicBezTo>
                  <a:pt x="4400582" y="2119048"/>
                  <a:pt x="4403042" y="2960475"/>
                  <a:pt x="4405503" y="3801903"/>
                </a:cubicBezTo>
                <a:lnTo>
                  <a:pt x="2236581" y="5066346"/>
                </a:lnTo>
                <a:lnTo>
                  <a:pt x="21098" y="3815142"/>
                </a:lnTo>
                <a:lnTo>
                  <a:pt x="0" y="127358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marL="0" indent="0" algn="ctr">
              <a:buNone/>
              <a:defRPr sz="1000">
                <a:solidFill>
                  <a:schemeClr val="accent6"/>
                </a:solidFill>
              </a:defRPr>
            </a:lvl1pPr>
          </a:lstStyle>
          <a:p>
            <a:r>
              <a:rPr lang="en-US" altLang="zh-CN"/>
              <a:t>Click icon to add picture</a:t>
            </a:r>
            <a:endParaRPr lang="zh-CN" altLang="en-US"/>
          </a:p>
        </p:txBody>
      </p:sp>
      <p:sp>
        <p:nvSpPr>
          <p:cNvPr id="45" name="Content placeholder 47">
            <a:extLst>
              <a:ext uri="{FF2B5EF4-FFF2-40B4-BE49-F238E27FC236}">
                <a16:creationId xmlns:a16="http://schemas.microsoft.com/office/drawing/2014/main" id="{13AE459B-26D7-43FC-BE0B-EF7B119D7D40}"/>
              </a:ext>
            </a:extLst>
          </p:cNvPr>
          <p:cNvSpPr>
            <a:spLocks noGrp="1"/>
          </p:cNvSpPr>
          <p:nvPr>
            <p:ph type="pic" sz="quarter" idx="61"/>
          </p:nvPr>
        </p:nvSpPr>
        <p:spPr>
          <a:xfrm>
            <a:off x="9487536" y="2073439"/>
            <a:ext cx="1621032" cy="1841551"/>
          </a:xfrm>
          <a:custGeom>
            <a:avLst/>
            <a:gdLst>
              <a:gd name="connsiteX0" fmla="*/ 0 w 4816475"/>
              <a:gd name="connsiteY0" fmla="*/ 2407444 h 4814888"/>
              <a:gd name="connsiteX1" fmla="*/ 1203722 w 4816475"/>
              <a:gd name="connsiteY1" fmla="*/ 1 h 4814888"/>
              <a:gd name="connsiteX2" fmla="*/ 3612753 w 4816475"/>
              <a:gd name="connsiteY2" fmla="*/ 1 h 4814888"/>
              <a:gd name="connsiteX3" fmla="*/ 4816475 w 4816475"/>
              <a:gd name="connsiteY3" fmla="*/ 2407444 h 4814888"/>
              <a:gd name="connsiteX4" fmla="*/ 3612753 w 4816475"/>
              <a:gd name="connsiteY4" fmla="*/ 4814887 h 4814888"/>
              <a:gd name="connsiteX5" fmla="*/ 1203722 w 4816475"/>
              <a:gd name="connsiteY5" fmla="*/ 4814887 h 4814888"/>
              <a:gd name="connsiteX6" fmla="*/ 0 w 4816475"/>
              <a:gd name="connsiteY6" fmla="*/ 2407444 h 4814888"/>
              <a:gd name="connsiteX0" fmla="*/ 0 w 4816475"/>
              <a:gd name="connsiteY0" fmla="*/ 2407443 h 4814886"/>
              <a:gd name="connsiteX1" fmla="*/ 2199402 w 4816475"/>
              <a:gd name="connsiteY1" fmla="*/ 243840 h 4814886"/>
              <a:gd name="connsiteX2" fmla="*/ 3612753 w 4816475"/>
              <a:gd name="connsiteY2" fmla="*/ 0 h 4814886"/>
              <a:gd name="connsiteX3" fmla="*/ 4816475 w 4816475"/>
              <a:gd name="connsiteY3" fmla="*/ 2407443 h 4814886"/>
              <a:gd name="connsiteX4" fmla="*/ 3612753 w 4816475"/>
              <a:gd name="connsiteY4" fmla="*/ 4814886 h 4814886"/>
              <a:gd name="connsiteX5" fmla="*/ 1203722 w 4816475"/>
              <a:gd name="connsiteY5" fmla="*/ 4814886 h 4814886"/>
              <a:gd name="connsiteX6" fmla="*/ 0 w 4816475"/>
              <a:gd name="connsiteY6" fmla="*/ 2407443 h 4814886"/>
              <a:gd name="connsiteX0" fmla="*/ 0 w 4816475"/>
              <a:gd name="connsiteY0" fmla="*/ 2163603 h 4571046"/>
              <a:gd name="connsiteX1" fmla="*/ 2199402 w 4816475"/>
              <a:gd name="connsiteY1" fmla="*/ 0 h 4571046"/>
              <a:gd name="connsiteX2" fmla="*/ 4608433 w 4816475"/>
              <a:gd name="connsiteY2" fmla="*/ 721360 h 4571046"/>
              <a:gd name="connsiteX3" fmla="*/ 4816475 w 4816475"/>
              <a:gd name="connsiteY3" fmla="*/ 2163603 h 4571046"/>
              <a:gd name="connsiteX4" fmla="*/ 3612753 w 4816475"/>
              <a:gd name="connsiteY4" fmla="*/ 4571046 h 4571046"/>
              <a:gd name="connsiteX5" fmla="*/ 1203722 w 4816475"/>
              <a:gd name="connsiteY5" fmla="*/ 4571046 h 4571046"/>
              <a:gd name="connsiteX6" fmla="*/ 0 w 4816475"/>
              <a:gd name="connsiteY6" fmla="*/ 2163603 h 4571046"/>
              <a:gd name="connsiteX0" fmla="*/ 0 w 4958715"/>
              <a:gd name="connsiteY0" fmla="*/ 2163603 h 4571046"/>
              <a:gd name="connsiteX1" fmla="*/ 2199402 w 4958715"/>
              <a:gd name="connsiteY1" fmla="*/ 0 h 4571046"/>
              <a:gd name="connsiteX2" fmla="*/ 4608433 w 4958715"/>
              <a:gd name="connsiteY2" fmla="*/ 721360 h 4571046"/>
              <a:gd name="connsiteX3" fmla="*/ 4958715 w 4958715"/>
              <a:gd name="connsiteY3" fmla="*/ 2803683 h 4571046"/>
              <a:gd name="connsiteX4" fmla="*/ 3612753 w 4958715"/>
              <a:gd name="connsiteY4" fmla="*/ 4571046 h 4571046"/>
              <a:gd name="connsiteX5" fmla="*/ 1203722 w 4958715"/>
              <a:gd name="connsiteY5" fmla="*/ 4571046 h 4571046"/>
              <a:gd name="connsiteX6" fmla="*/ 0 w 4958715"/>
              <a:gd name="connsiteY6" fmla="*/ 2163603 h 4571046"/>
              <a:gd name="connsiteX0" fmla="*/ 0 w 4916043"/>
              <a:gd name="connsiteY0" fmla="*/ 1273587 h 4571046"/>
              <a:gd name="connsiteX1" fmla="*/ 2156730 w 4916043"/>
              <a:gd name="connsiteY1" fmla="*/ 0 h 4571046"/>
              <a:gd name="connsiteX2" fmla="*/ 4565761 w 4916043"/>
              <a:gd name="connsiteY2" fmla="*/ 721360 h 4571046"/>
              <a:gd name="connsiteX3" fmla="*/ 4916043 w 4916043"/>
              <a:gd name="connsiteY3" fmla="*/ 2803683 h 4571046"/>
              <a:gd name="connsiteX4" fmla="*/ 3570081 w 4916043"/>
              <a:gd name="connsiteY4" fmla="*/ 4571046 h 4571046"/>
              <a:gd name="connsiteX5" fmla="*/ 1161050 w 4916043"/>
              <a:gd name="connsiteY5" fmla="*/ 4571046 h 4571046"/>
              <a:gd name="connsiteX6" fmla="*/ 0 w 4916043"/>
              <a:gd name="connsiteY6" fmla="*/ 1273587 h 4571046"/>
              <a:gd name="connsiteX0" fmla="*/ 0 w 4916043"/>
              <a:gd name="connsiteY0" fmla="*/ 1273587 h 4571046"/>
              <a:gd name="connsiteX1" fmla="*/ 2156730 w 4916043"/>
              <a:gd name="connsiteY1" fmla="*/ 0 h 4571046"/>
              <a:gd name="connsiteX2" fmla="*/ 4565761 w 4916043"/>
              <a:gd name="connsiteY2" fmla="*/ 721360 h 4571046"/>
              <a:gd name="connsiteX3" fmla="*/ 4916043 w 4916043"/>
              <a:gd name="connsiteY3" fmla="*/ 2803683 h 4571046"/>
              <a:gd name="connsiteX4" fmla="*/ 3570081 w 4916043"/>
              <a:gd name="connsiteY4" fmla="*/ 4571046 h 4571046"/>
              <a:gd name="connsiteX5" fmla="*/ 21098 w 4916043"/>
              <a:gd name="connsiteY5" fmla="*/ 3815142 h 4571046"/>
              <a:gd name="connsiteX6" fmla="*/ 0 w 4916043"/>
              <a:gd name="connsiteY6" fmla="*/ 1273587 h 4571046"/>
              <a:gd name="connsiteX0" fmla="*/ 0 w 4916043"/>
              <a:gd name="connsiteY0" fmla="*/ 1273587 h 5066346"/>
              <a:gd name="connsiteX1" fmla="*/ 2156730 w 4916043"/>
              <a:gd name="connsiteY1" fmla="*/ 0 h 5066346"/>
              <a:gd name="connsiteX2" fmla="*/ 4565761 w 4916043"/>
              <a:gd name="connsiteY2" fmla="*/ 721360 h 5066346"/>
              <a:gd name="connsiteX3" fmla="*/ 4916043 w 4916043"/>
              <a:gd name="connsiteY3" fmla="*/ 2803683 h 5066346"/>
              <a:gd name="connsiteX4" fmla="*/ 2236581 w 4916043"/>
              <a:gd name="connsiteY4" fmla="*/ 5066346 h 5066346"/>
              <a:gd name="connsiteX5" fmla="*/ 21098 w 4916043"/>
              <a:gd name="connsiteY5" fmla="*/ 3815142 h 5066346"/>
              <a:gd name="connsiteX6" fmla="*/ 0 w 4916043"/>
              <a:gd name="connsiteY6" fmla="*/ 1273587 h 5066346"/>
              <a:gd name="connsiteX0" fmla="*/ 0 w 4565761"/>
              <a:gd name="connsiteY0" fmla="*/ 1273587 h 5066346"/>
              <a:gd name="connsiteX1" fmla="*/ 2156730 w 4565761"/>
              <a:gd name="connsiteY1" fmla="*/ 0 h 5066346"/>
              <a:gd name="connsiteX2" fmla="*/ 4565761 w 4565761"/>
              <a:gd name="connsiteY2" fmla="*/ 721360 h 5066346"/>
              <a:gd name="connsiteX3" fmla="*/ 4405503 w 4565761"/>
              <a:gd name="connsiteY3" fmla="*/ 3801903 h 5066346"/>
              <a:gd name="connsiteX4" fmla="*/ 2236581 w 4565761"/>
              <a:gd name="connsiteY4" fmla="*/ 5066346 h 5066346"/>
              <a:gd name="connsiteX5" fmla="*/ 21098 w 4565761"/>
              <a:gd name="connsiteY5" fmla="*/ 3815142 h 5066346"/>
              <a:gd name="connsiteX6" fmla="*/ 0 w 4565761"/>
              <a:gd name="connsiteY6" fmla="*/ 1273587 h 5066346"/>
              <a:gd name="connsiteX0" fmla="*/ 0 w 4405503"/>
              <a:gd name="connsiteY0" fmla="*/ 1273587 h 5066346"/>
              <a:gd name="connsiteX1" fmla="*/ 2156730 w 4405503"/>
              <a:gd name="connsiteY1" fmla="*/ 0 h 5066346"/>
              <a:gd name="connsiteX2" fmla="*/ 4398121 w 4405503"/>
              <a:gd name="connsiteY2" fmla="*/ 1277620 h 5066346"/>
              <a:gd name="connsiteX3" fmla="*/ 4405503 w 4405503"/>
              <a:gd name="connsiteY3" fmla="*/ 3801903 h 5066346"/>
              <a:gd name="connsiteX4" fmla="*/ 2236581 w 4405503"/>
              <a:gd name="connsiteY4" fmla="*/ 5066346 h 5066346"/>
              <a:gd name="connsiteX5" fmla="*/ 21098 w 4405503"/>
              <a:gd name="connsiteY5" fmla="*/ 3815142 h 5066346"/>
              <a:gd name="connsiteX6" fmla="*/ 0 w 4405503"/>
              <a:gd name="connsiteY6" fmla="*/ 1273587 h 5066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05503" h="5066346">
                <a:moveTo>
                  <a:pt x="0" y="1273587"/>
                </a:moveTo>
                <a:lnTo>
                  <a:pt x="2156730" y="0"/>
                </a:lnTo>
                <a:lnTo>
                  <a:pt x="4398121" y="1277620"/>
                </a:lnTo>
                <a:cubicBezTo>
                  <a:pt x="4400582" y="2119048"/>
                  <a:pt x="4403042" y="2960475"/>
                  <a:pt x="4405503" y="3801903"/>
                </a:cubicBezTo>
                <a:lnTo>
                  <a:pt x="2236581" y="5066346"/>
                </a:lnTo>
                <a:lnTo>
                  <a:pt x="21098" y="3815142"/>
                </a:lnTo>
                <a:lnTo>
                  <a:pt x="0" y="127358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marL="0" indent="0" algn="ctr">
              <a:buNone/>
              <a:defRPr sz="1000">
                <a:solidFill>
                  <a:schemeClr val="accent6"/>
                </a:solidFill>
              </a:defRPr>
            </a:lvl1pPr>
          </a:lstStyle>
          <a:p>
            <a:r>
              <a:rPr lang="en-US" altLang="zh-CN"/>
              <a:t>Click icon to add picture</a:t>
            </a:r>
            <a:endParaRPr lang="zh-CN" altLang="en-US"/>
          </a:p>
        </p:txBody>
      </p:sp>
      <p:sp>
        <p:nvSpPr>
          <p:cNvPr id="25" name="Title Placeholder 4">
            <a:extLst>
              <a:ext uri="{FF2B5EF4-FFF2-40B4-BE49-F238E27FC236}">
                <a16:creationId xmlns:a16="http://schemas.microsoft.com/office/drawing/2014/main" id="{C8ECEE37-7B17-4FD7-2612-FBD357E10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7F2CD23-FF0B-8184-9F40-957043412F1C}"/>
              </a:ext>
            </a:extLst>
          </p:cNvPr>
          <p:cNvSpPr>
            <a:spLocks noGrp="1"/>
          </p:cNvSpPr>
          <p:nvPr>
            <p:ph type="ftr" sz="quarter" idx="6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76D293-58F2-B8E9-6576-2676F210D7CF}"/>
              </a:ext>
            </a:extLst>
          </p:cNvPr>
          <p:cNvSpPr>
            <a:spLocks noGrp="1"/>
          </p:cNvSpPr>
          <p:nvPr>
            <p:ph type="sldNum" sz="quarter" idx="63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E1C8C7B4-40E4-4B15-A741-3D3EA028A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055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ontent placeholder 47">
            <a:extLst>
              <a:ext uri="{FF2B5EF4-FFF2-40B4-BE49-F238E27FC236}">
                <a16:creationId xmlns:a16="http://schemas.microsoft.com/office/drawing/2014/main" id="{67FF6BA4-2B1B-4B51-9FE3-A67E3DCC318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38200" y="2929823"/>
            <a:ext cx="1865376" cy="2464293"/>
          </a:xfrm>
          <a:prstGeom prst="rect">
            <a:avLst/>
          </a:prstGeom>
          <a:ln w="19050">
            <a:solidFill>
              <a:schemeClr val="accent3"/>
            </a:solidFill>
          </a:ln>
        </p:spPr>
        <p:txBody>
          <a:bodyPr tIns="219456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500" b="0">
                <a:solidFill>
                  <a:schemeClr val="accent6"/>
                </a:solidFill>
                <a:latin typeface="+mn-lt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text styles </a:t>
            </a:r>
          </a:p>
        </p:txBody>
      </p:sp>
      <p:sp>
        <p:nvSpPr>
          <p:cNvPr id="30" name="Content placeholder 47">
            <a:extLst>
              <a:ext uri="{FF2B5EF4-FFF2-40B4-BE49-F238E27FC236}">
                <a16:creationId xmlns:a16="http://schemas.microsoft.com/office/drawing/2014/main" id="{88E2377A-ED6B-4D69-A9DC-647CB22A5204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3000303" y="2929823"/>
            <a:ext cx="1867186" cy="2471878"/>
          </a:xfrm>
          <a:prstGeom prst="rect">
            <a:avLst/>
          </a:prstGeom>
          <a:ln w="19050">
            <a:solidFill>
              <a:schemeClr val="accent3"/>
            </a:solidFill>
          </a:ln>
        </p:spPr>
        <p:txBody>
          <a:bodyPr tIns="219456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500" b="0">
                <a:solidFill>
                  <a:schemeClr val="accent6"/>
                </a:solidFill>
                <a:latin typeface="+mn-lt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text styles </a:t>
            </a:r>
          </a:p>
        </p:txBody>
      </p:sp>
      <p:sp>
        <p:nvSpPr>
          <p:cNvPr id="31" name="Content placeholder 47">
            <a:extLst>
              <a:ext uri="{FF2B5EF4-FFF2-40B4-BE49-F238E27FC236}">
                <a16:creationId xmlns:a16="http://schemas.microsoft.com/office/drawing/2014/main" id="{ECC27D7D-FA65-E93F-3C7E-AADBF7E0CC2C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5164216" y="2929823"/>
            <a:ext cx="1865376" cy="2464293"/>
          </a:xfrm>
          <a:prstGeom prst="rect">
            <a:avLst/>
          </a:prstGeom>
          <a:ln w="19050">
            <a:solidFill>
              <a:schemeClr val="accent3"/>
            </a:solidFill>
          </a:ln>
        </p:spPr>
        <p:txBody>
          <a:bodyPr tIns="219456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500" b="0">
                <a:solidFill>
                  <a:schemeClr val="accent6"/>
                </a:solidFill>
                <a:latin typeface="+mn-lt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text styles </a:t>
            </a:r>
          </a:p>
        </p:txBody>
      </p:sp>
      <p:sp>
        <p:nvSpPr>
          <p:cNvPr id="33" name="Content placeholder 47">
            <a:extLst>
              <a:ext uri="{FF2B5EF4-FFF2-40B4-BE49-F238E27FC236}">
                <a16:creationId xmlns:a16="http://schemas.microsoft.com/office/drawing/2014/main" id="{DF5280E4-E86B-9E17-04A1-072A8148C3BD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7326319" y="2929823"/>
            <a:ext cx="1865376" cy="2464293"/>
          </a:xfrm>
          <a:prstGeom prst="rect">
            <a:avLst/>
          </a:prstGeom>
          <a:ln w="19050">
            <a:solidFill>
              <a:schemeClr val="accent3"/>
            </a:solidFill>
          </a:ln>
        </p:spPr>
        <p:txBody>
          <a:bodyPr tIns="219456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500" b="0">
                <a:solidFill>
                  <a:schemeClr val="accent6"/>
                </a:solidFill>
                <a:latin typeface="+mn-lt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text styles </a:t>
            </a:r>
          </a:p>
        </p:txBody>
      </p:sp>
      <p:sp>
        <p:nvSpPr>
          <p:cNvPr id="37" name="Content placeholder 47">
            <a:extLst>
              <a:ext uri="{FF2B5EF4-FFF2-40B4-BE49-F238E27FC236}">
                <a16:creationId xmlns:a16="http://schemas.microsoft.com/office/drawing/2014/main" id="{42F4F0D3-AF64-7F92-FF1C-F5D1DC62A388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9488424" y="2929823"/>
            <a:ext cx="1865376" cy="2464293"/>
          </a:xfrm>
          <a:prstGeom prst="rect">
            <a:avLst/>
          </a:prstGeom>
          <a:ln w="19050">
            <a:solidFill>
              <a:schemeClr val="accent3"/>
            </a:solidFill>
          </a:ln>
        </p:spPr>
        <p:txBody>
          <a:bodyPr tIns="219456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500" b="0">
                <a:solidFill>
                  <a:schemeClr val="accent6"/>
                </a:solidFill>
                <a:latin typeface="+mn-lt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text styles </a:t>
            </a:r>
          </a:p>
        </p:txBody>
      </p:sp>
      <p:sp>
        <p:nvSpPr>
          <p:cNvPr id="27" name="Content placeholder 47">
            <a:extLst>
              <a:ext uri="{FF2B5EF4-FFF2-40B4-BE49-F238E27FC236}">
                <a16:creationId xmlns:a16="http://schemas.microsoft.com/office/drawing/2014/main" id="{43D089D6-48B5-43AB-A887-EEF910BA916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38200" y="2067143"/>
            <a:ext cx="1865376" cy="866219"/>
          </a:xfrm>
          <a:prstGeom prst="rect">
            <a:avLst/>
          </a:prstGeom>
          <a:ln w="19050">
            <a:solidFill>
              <a:schemeClr val="accent3"/>
            </a:solidFill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1800" b="1" i="0">
                <a:solidFill>
                  <a:schemeClr val="accent6"/>
                </a:solidFill>
                <a:latin typeface="+mn-lt"/>
              </a:defRPr>
            </a:lvl1pPr>
          </a:lstStyle>
          <a:p>
            <a:pPr lvl="0"/>
            <a:r>
              <a:rPr lang="en-US" altLang="zh-CN" dirty="0"/>
              <a:t>Click to edit Master title style</a:t>
            </a:r>
            <a:endParaRPr lang="zh-CN" altLang="en-US" dirty="0"/>
          </a:p>
        </p:txBody>
      </p:sp>
      <p:sp>
        <p:nvSpPr>
          <p:cNvPr id="24" name="Title Placeholder 4">
            <a:extLst>
              <a:ext uri="{FF2B5EF4-FFF2-40B4-BE49-F238E27FC236}">
                <a16:creationId xmlns:a16="http://schemas.microsoft.com/office/drawing/2014/main" id="{69ABDED2-7EB3-3ABE-90D0-E6C00F806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5" name="Content placeholder 47">
            <a:extLst>
              <a:ext uri="{FF2B5EF4-FFF2-40B4-BE49-F238E27FC236}">
                <a16:creationId xmlns:a16="http://schemas.microsoft.com/office/drawing/2014/main" id="{476A31DC-7395-007C-8BA1-C38E5B289CF5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3000756" y="2067143"/>
            <a:ext cx="1865376" cy="866219"/>
          </a:xfrm>
          <a:prstGeom prst="rect">
            <a:avLst/>
          </a:prstGeom>
          <a:ln w="19050">
            <a:solidFill>
              <a:schemeClr val="accent3"/>
            </a:solidFill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1800" b="1" i="0">
                <a:solidFill>
                  <a:schemeClr val="accent6"/>
                </a:solidFill>
                <a:latin typeface="+mn-lt"/>
              </a:defRPr>
            </a:lvl1pPr>
          </a:lstStyle>
          <a:p>
            <a:pPr lvl="0"/>
            <a:r>
              <a:rPr lang="en-US" altLang="zh-CN" dirty="0"/>
              <a:t>Click to edit Master title style</a:t>
            </a:r>
            <a:endParaRPr lang="zh-CN" altLang="en-US" dirty="0"/>
          </a:p>
        </p:txBody>
      </p:sp>
      <p:sp>
        <p:nvSpPr>
          <p:cNvPr id="26" name="Content placeholder 47">
            <a:extLst>
              <a:ext uri="{FF2B5EF4-FFF2-40B4-BE49-F238E27FC236}">
                <a16:creationId xmlns:a16="http://schemas.microsoft.com/office/drawing/2014/main" id="{35CE0786-D87B-DD89-C418-C53C1B7E610B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5163312" y="2067143"/>
            <a:ext cx="1865376" cy="866219"/>
          </a:xfrm>
          <a:prstGeom prst="rect">
            <a:avLst/>
          </a:prstGeom>
          <a:ln w="19050">
            <a:solidFill>
              <a:schemeClr val="accent3"/>
            </a:solidFill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1800" b="1" i="0">
                <a:solidFill>
                  <a:schemeClr val="accent6"/>
                </a:solidFill>
                <a:latin typeface="+mn-lt"/>
              </a:defRPr>
            </a:lvl1pPr>
          </a:lstStyle>
          <a:p>
            <a:pPr lvl="0"/>
            <a:r>
              <a:rPr lang="en-US" altLang="zh-CN" dirty="0"/>
              <a:t>Click to edit Master title style</a:t>
            </a:r>
            <a:endParaRPr lang="zh-CN" altLang="en-US" dirty="0"/>
          </a:p>
        </p:txBody>
      </p:sp>
      <p:sp>
        <p:nvSpPr>
          <p:cNvPr id="28" name="Content placeholder 47">
            <a:extLst>
              <a:ext uri="{FF2B5EF4-FFF2-40B4-BE49-F238E27FC236}">
                <a16:creationId xmlns:a16="http://schemas.microsoft.com/office/drawing/2014/main" id="{7C7F2E6C-1DCD-3C6A-4830-5BF230A3AAB2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7325868" y="2067143"/>
            <a:ext cx="1865376" cy="866219"/>
          </a:xfrm>
          <a:prstGeom prst="rect">
            <a:avLst/>
          </a:prstGeom>
          <a:ln w="19050">
            <a:solidFill>
              <a:schemeClr val="accent3"/>
            </a:solidFill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1800" b="1" i="0">
                <a:solidFill>
                  <a:schemeClr val="accent6"/>
                </a:solidFill>
                <a:latin typeface="+mn-lt"/>
              </a:defRPr>
            </a:lvl1pPr>
          </a:lstStyle>
          <a:p>
            <a:pPr lvl="0"/>
            <a:r>
              <a:rPr lang="en-US" altLang="zh-CN" dirty="0"/>
              <a:t>Click to edit Master title style</a:t>
            </a:r>
            <a:endParaRPr lang="zh-CN" altLang="en-US" dirty="0"/>
          </a:p>
        </p:txBody>
      </p:sp>
      <p:sp>
        <p:nvSpPr>
          <p:cNvPr id="29" name="Content placeholder 47">
            <a:extLst>
              <a:ext uri="{FF2B5EF4-FFF2-40B4-BE49-F238E27FC236}">
                <a16:creationId xmlns:a16="http://schemas.microsoft.com/office/drawing/2014/main" id="{56A87F6E-D6C5-8903-BC20-313810046034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9488424" y="2067143"/>
            <a:ext cx="1865376" cy="866219"/>
          </a:xfrm>
          <a:prstGeom prst="rect">
            <a:avLst/>
          </a:prstGeom>
          <a:ln w="19050">
            <a:solidFill>
              <a:schemeClr val="accent3"/>
            </a:solidFill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1800" b="1" i="0">
                <a:solidFill>
                  <a:schemeClr val="accent6"/>
                </a:solidFill>
                <a:latin typeface="+mn-lt"/>
              </a:defRPr>
            </a:lvl1pPr>
          </a:lstStyle>
          <a:p>
            <a:pPr lvl="0"/>
            <a:r>
              <a:rPr lang="en-US" altLang="zh-CN" dirty="0"/>
              <a:t>Click to edit Master title style</a:t>
            </a:r>
            <a:endParaRPr lang="zh-CN" alt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7218367E-FDD8-A1F8-8E0F-A365771B85F7}"/>
              </a:ext>
            </a:extLst>
          </p:cNvPr>
          <p:cNvSpPr>
            <a:spLocks noGrp="1"/>
          </p:cNvSpPr>
          <p:nvPr>
            <p:ph type="ftr" sz="quarter" idx="54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7ECE300-0AB8-85A0-D4D3-B948DDA7B00F}"/>
              </a:ext>
            </a:extLst>
          </p:cNvPr>
          <p:cNvSpPr>
            <a:spLocks noGrp="1"/>
          </p:cNvSpPr>
          <p:nvPr>
            <p:ph type="sldNum" sz="quarter" idx="55"/>
          </p:nvPr>
        </p:nvSpPr>
        <p:spPr/>
        <p:txBody>
          <a:bodyPr>
            <a:noAutofit/>
          </a:bodyPr>
          <a:lstStyle/>
          <a:p>
            <a:fld id="{E1C8C7B4-40E4-4B15-A741-3D3EA028A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4926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Freeform: Shape 25">
            <a:extLst>
              <a:ext uri="{FF2B5EF4-FFF2-40B4-BE49-F238E27FC236}">
                <a16:creationId xmlns:a16="http://schemas.microsoft.com/office/drawing/2014/main" id="{D61EE2E4-C5DD-4944-B70C-8F0A3F741A59}"/>
              </a:ext>
            </a:extLst>
          </p:cNvPr>
          <p:cNvSpPr/>
          <p:nvPr/>
        </p:nvSpPr>
        <p:spPr>
          <a:xfrm>
            <a:off x="1295508" y="3039919"/>
            <a:ext cx="2375255" cy="2734936"/>
          </a:xfrm>
          <a:custGeom>
            <a:avLst/>
            <a:gdLst>
              <a:gd name="connsiteX0" fmla="*/ 2187388 w 4398682"/>
              <a:gd name="connsiteY0" fmla="*/ 0 h 5032188"/>
              <a:gd name="connsiteX1" fmla="*/ 4386729 w 4398682"/>
              <a:gd name="connsiteY1" fmla="*/ 1261035 h 5032188"/>
              <a:gd name="connsiteX2" fmla="*/ 4398682 w 4398682"/>
              <a:gd name="connsiteY2" fmla="*/ 3789083 h 5032188"/>
              <a:gd name="connsiteX3" fmla="*/ 2193365 w 4398682"/>
              <a:gd name="connsiteY3" fmla="*/ 5032188 h 5032188"/>
              <a:gd name="connsiteX4" fmla="*/ 0 w 4398682"/>
              <a:gd name="connsiteY4" fmla="*/ 3783106 h 5032188"/>
              <a:gd name="connsiteX5" fmla="*/ 0 w 4398682"/>
              <a:gd name="connsiteY5" fmla="*/ 1267012 h 5032188"/>
              <a:gd name="connsiteX6" fmla="*/ 2187388 w 4398682"/>
              <a:gd name="connsiteY6" fmla="*/ 0 h 5032188"/>
              <a:gd name="connsiteX0" fmla="*/ 2187388 w 4387647"/>
              <a:gd name="connsiteY0" fmla="*/ 0 h 5032188"/>
              <a:gd name="connsiteX1" fmla="*/ 4386729 w 4387647"/>
              <a:gd name="connsiteY1" fmla="*/ 1261035 h 5032188"/>
              <a:gd name="connsiteX2" fmla="*/ 4384192 w 4387647"/>
              <a:gd name="connsiteY2" fmla="*/ 3783287 h 5032188"/>
              <a:gd name="connsiteX3" fmla="*/ 2193365 w 4387647"/>
              <a:gd name="connsiteY3" fmla="*/ 5032188 h 5032188"/>
              <a:gd name="connsiteX4" fmla="*/ 0 w 4387647"/>
              <a:gd name="connsiteY4" fmla="*/ 3783106 h 5032188"/>
              <a:gd name="connsiteX5" fmla="*/ 0 w 4387647"/>
              <a:gd name="connsiteY5" fmla="*/ 1267012 h 5032188"/>
              <a:gd name="connsiteX6" fmla="*/ 2187388 w 4387647"/>
              <a:gd name="connsiteY6" fmla="*/ 0 h 503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7647" h="5032188">
                <a:moveTo>
                  <a:pt x="2187388" y="0"/>
                </a:moveTo>
                <a:lnTo>
                  <a:pt x="4386729" y="1261035"/>
                </a:lnTo>
                <a:cubicBezTo>
                  <a:pt x="4390713" y="2103718"/>
                  <a:pt x="4380208" y="2940604"/>
                  <a:pt x="4384192" y="3783287"/>
                </a:cubicBezTo>
                <a:lnTo>
                  <a:pt x="2193365" y="5032188"/>
                </a:lnTo>
                <a:lnTo>
                  <a:pt x="0" y="3783106"/>
                </a:lnTo>
                <a:lnTo>
                  <a:pt x="0" y="1267012"/>
                </a:lnTo>
                <a:lnTo>
                  <a:pt x="2187388" y="0"/>
                </a:lnTo>
                <a:close/>
              </a:path>
            </a:pathLst>
          </a:custGeom>
          <a:noFill/>
          <a:ln w="19050" cap="flat" cmpd="sng" algn="ctr">
            <a:solidFill>
              <a:schemeClr val="accent3"/>
            </a:solidFill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Posterama Text SemiBold"/>
              <a:ea typeface="+mn-ea"/>
              <a:cs typeface="+mn-cs"/>
            </a:endParaRPr>
          </a:p>
        </p:txBody>
      </p:sp>
      <p:sp>
        <p:nvSpPr>
          <p:cNvPr id="67" name="Freeform: Shape 26">
            <a:extLst>
              <a:ext uri="{FF2B5EF4-FFF2-40B4-BE49-F238E27FC236}">
                <a16:creationId xmlns:a16="http://schemas.microsoft.com/office/drawing/2014/main" id="{91FA36A8-94E8-4069-B957-F7145D77BD5F}"/>
              </a:ext>
            </a:extLst>
          </p:cNvPr>
          <p:cNvSpPr/>
          <p:nvPr/>
        </p:nvSpPr>
        <p:spPr>
          <a:xfrm>
            <a:off x="3670763" y="1677046"/>
            <a:ext cx="2375255" cy="2734936"/>
          </a:xfrm>
          <a:custGeom>
            <a:avLst/>
            <a:gdLst>
              <a:gd name="connsiteX0" fmla="*/ 2187388 w 4398682"/>
              <a:gd name="connsiteY0" fmla="*/ 0 h 5032188"/>
              <a:gd name="connsiteX1" fmla="*/ 4386729 w 4398682"/>
              <a:gd name="connsiteY1" fmla="*/ 1261035 h 5032188"/>
              <a:gd name="connsiteX2" fmla="*/ 4398682 w 4398682"/>
              <a:gd name="connsiteY2" fmla="*/ 3789083 h 5032188"/>
              <a:gd name="connsiteX3" fmla="*/ 2193365 w 4398682"/>
              <a:gd name="connsiteY3" fmla="*/ 5032188 h 5032188"/>
              <a:gd name="connsiteX4" fmla="*/ 0 w 4398682"/>
              <a:gd name="connsiteY4" fmla="*/ 3783106 h 5032188"/>
              <a:gd name="connsiteX5" fmla="*/ 0 w 4398682"/>
              <a:gd name="connsiteY5" fmla="*/ 1267012 h 5032188"/>
              <a:gd name="connsiteX6" fmla="*/ 2187388 w 4398682"/>
              <a:gd name="connsiteY6" fmla="*/ 0 h 5032188"/>
              <a:gd name="connsiteX0" fmla="*/ 2187388 w 4387647"/>
              <a:gd name="connsiteY0" fmla="*/ 0 h 5032188"/>
              <a:gd name="connsiteX1" fmla="*/ 4386729 w 4387647"/>
              <a:gd name="connsiteY1" fmla="*/ 1261035 h 5032188"/>
              <a:gd name="connsiteX2" fmla="*/ 4384192 w 4387647"/>
              <a:gd name="connsiteY2" fmla="*/ 3783287 h 5032188"/>
              <a:gd name="connsiteX3" fmla="*/ 2193365 w 4387647"/>
              <a:gd name="connsiteY3" fmla="*/ 5032188 h 5032188"/>
              <a:gd name="connsiteX4" fmla="*/ 0 w 4387647"/>
              <a:gd name="connsiteY4" fmla="*/ 3783106 h 5032188"/>
              <a:gd name="connsiteX5" fmla="*/ 0 w 4387647"/>
              <a:gd name="connsiteY5" fmla="*/ 1267012 h 5032188"/>
              <a:gd name="connsiteX6" fmla="*/ 2187388 w 4387647"/>
              <a:gd name="connsiteY6" fmla="*/ 0 h 503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7647" h="5032188">
                <a:moveTo>
                  <a:pt x="2187388" y="0"/>
                </a:moveTo>
                <a:lnTo>
                  <a:pt x="4386729" y="1261035"/>
                </a:lnTo>
                <a:cubicBezTo>
                  <a:pt x="4390713" y="2103718"/>
                  <a:pt x="4380208" y="2940604"/>
                  <a:pt x="4384192" y="3783287"/>
                </a:cubicBezTo>
                <a:lnTo>
                  <a:pt x="2193365" y="5032188"/>
                </a:lnTo>
                <a:lnTo>
                  <a:pt x="0" y="3783106"/>
                </a:lnTo>
                <a:lnTo>
                  <a:pt x="0" y="1267012"/>
                </a:lnTo>
                <a:lnTo>
                  <a:pt x="2187388" y="0"/>
                </a:lnTo>
                <a:close/>
              </a:path>
            </a:pathLst>
          </a:custGeom>
          <a:noFill/>
          <a:ln w="19050" cap="flat" cmpd="sng" algn="ctr">
            <a:solidFill>
              <a:schemeClr val="accent3"/>
            </a:solidFill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Posterama Text SemiBold"/>
              <a:ea typeface="+mn-ea"/>
              <a:cs typeface="+mn-cs"/>
            </a:endParaRPr>
          </a:p>
        </p:txBody>
      </p:sp>
      <p:sp>
        <p:nvSpPr>
          <p:cNvPr id="68" name="Freeform: Shape 27">
            <a:extLst>
              <a:ext uri="{FF2B5EF4-FFF2-40B4-BE49-F238E27FC236}">
                <a16:creationId xmlns:a16="http://schemas.microsoft.com/office/drawing/2014/main" id="{7D38D67C-B6B8-4EB2-BC07-4A8128F44D16}"/>
              </a:ext>
            </a:extLst>
          </p:cNvPr>
          <p:cNvSpPr/>
          <p:nvPr/>
        </p:nvSpPr>
        <p:spPr>
          <a:xfrm>
            <a:off x="4865676" y="3722308"/>
            <a:ext cx="2375255" cy="2734936"/>
          </a:xfrm>
          <a:custGeom>
            <a:avLst/>
            <a:gdLst>
              <a:gd name="connsiteX0" fmla="*/ 2187388 w 4398682"/>
              <a:gd name="connsiteY0" fmla="*/ 0 h 5032188"/>
              <a:gd name="connsiteX1" fmla="*/ 4386729 w 4398682"/>
              <a:gd name="connsiteY1" fmla="*/ 1261035 h 5032188"/>
              <a:gd name="connsiteX2" fmla="*/ 4398682 w 4398682"/>
              <a:gd name="connsiteY2" fmla="*/ 3789083 h 5032188"/>
              <a:gd name="connsiteX3" fmla="*/ 2193365 w 4398682"/>
              <a:gd name="connsiteY3" fmla="*/ 5032188 h 5032188"/>
              <a:gd name="connsiteX4" fmla="*/ 0 w 4398682"/>
              <a:gd name="connsiteY4" fmla="*/ 3783106 h 5032188"/>
              <a:gd name="connsiteX5" fmla="*/ 0 w 4398682"/>
              <a:gd name="connsiteY5" fmla="*/ 1267012 h 5032188"/>
              <a:gd name="connsiteX6" fmla="*/ 2187388 w 4398682"/>
              <a:gd name="connsiteY6" fmla="*/ 0 h 5032188"/>
              <a:gd name="connsiteX0" fmla="*/ 2187388 w 4387647"/>
              <a:gd name="connsiteY0" fmla="*/ 0 h 5032188"/>
              <a:gd name="connsiteX1" fmla="*/ 4386729 w 4387647"/>
              <a:gd name="connsiteY1" fmla="*/ 1261035 h 5032188"/>
              <a:gd name="connsiteX2" fmla="*/ 4384192 w 4387647"/>
              <a:gd name="connsiteY2" fmla="*/ 3783287 h 5032188"/>
              <a:gd name="connsiteX3" fmla="*/ 2193365 w 4387647"/>
              <a:gd name="connsiteY3" fmla="*/ 5032188 h 5032188"/>
              <a:gd name="connsiteX4" fmla="*/ 0 w 4387647"/>
              <a:gd name="connsiteY4" fmla="*/ 3783106 h 5032188"/>
              <a:gd name="connsiteX5" fmla="*/ 0 w 4387647"/>
              <a:gd name="connsiteY5" fmla="*/ 1267012 h 5032188"/>
              <a:gd name="connsiteX6" fmla="*/ 2187388 w 4387647"/>
              <a:gd name="connsiteY6" fmla="*/ 0 h 503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7647" h="5032188">
                <a:moveTo>
                  <a:pt x="2187388" y="0"/>
                </a:moveTo>
                <a:lnTo>
                  <a:pt x="4386729" y="1261035"/>
                </a:lnTo>
                <a:cubicBezTo>
                  <a:pt x="4390713" y="2103718"/>
                  <a:pt x="4380208" y="2940604"/>
                  <a:pt x="4384192" y="3783287"/>
                </a:cubicBezTo>
                <a:lnTo>
                  <a:pt x="2193365" y="5032188"/>
                </a:lnTo>
                <a:lnTo>
                  <a:pt x="0" y="3783106"/>
                </a:lnTo>
                <a:lnTo>
                  <a:pt x="0" y="1267012"/>
                </a:lnTo>
                <a:lnTo>
                  <a:pt x="2187388" y="0"/>
                </a:lnTo>
                <a:close/>
              </a:path>
            </a:pathLst>
          </a:custGeom>
          <a:noFill/>
          <a:ln w="19050" cap="flat" cmpd="sng" algn="ctr">
            <a:solidFill>
              <a:schemeClr val="accent3"/>
            </a:solidFill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Posterama Text SemiBold"/>
              <a:ea typeface="+mn-ea"/>
              <a:cs typeface="+mn-cs"/>
            </a:endParaRPr>
          </a:p>
        </p:txBody>
      </p:sp>
      <p:sp>
        <p:nvSpPr>
          <p:cNvPr id="69" name="Freeform: Shape 28">
            <a:extLst>
              <a:ext uri="{FF2B5EF4-FFF2-40B4-BE49-F238E27FC236}">
                <a16:creationId xmlns:a16="http://schemas.microsoft.com/office/drawing/2014/main" id="{6B2E4C8C-D96E-4A66-A3D2-3580DACCF801}"/>
              </a:ext>
            </a:extLst>
          </p:cNvPr>
          <p:cNvSpPr/>
          <p:nvPr/>
        </p:nvSpPr>
        <p:spPr>
          <a:xfrm>
            <a:off x="7245668" y="3725411"/>
            <a:ext cx="2375255" cy="2734936"/>
          </a:xfrm>
          <a:custGeom>
            <a:avLst/>
            <a:gdLst>
              <a:gd name="connsiteX0" fmla="*/ 2187388 w 4398682"/>
              <a:gd name="connsiteY0" fmla="*/ 0 h 5032188"/>
              <a:gd name="connsiteX1" fmla="*/ 4386729 w 4398682"/>
              <a:gd name="connsiteY1" fmla="*/ 1261035 h 5032188"/>
              <a:gd name="connsiteX2" fmla="*/ 4398682 w 4398682"/>
              <a:gd name="connsiteY2" fmla="*/ 3789083 h 5032188"/>
              <a:gd name="connsiteX3" fmla="*/ 2193365 w 4398682"/>
              <a:gd name="connsiteY3" fmla="*/ 5032188 h 5032188"/>
              <a:gd name="connsiteX4" fmla="*/ 0 w 4398682"/>
              <a:gd name="connsiteY4" fmla="*/ 3783106 h 5032188"/>
              <a:gd name="connsiteX5" fmla="*/ 0 w 4398682"/>
              <a:gd name="connsiteY5" fmla="*/ 1267012 h 5032188"/>
              <a:gd name="connsiteX6" fmla="*/ 2187388 w 4398682"/>
              <a:gd name="connsiteY6" fmla="*/ 0 h 5032188"/>
              <a:gd name="connsiteX0" fmla="*/ 2187388 w 4387647"/>
              <a:gd name="connsiteY0" fmla="*/ 0 h 5032188"/>
              <a:gd name="connsiteX1" fmla="*/ 4386729 w 4387647"/>
              <a:gd name="connsiteY1" fmla="*/ 1261035 h 5032188"/>
              <a:gd name="connsiteX2" fmla="*/ 4384192 w 4387647"/>
              <a:gd name="connsiteY2" fmla="*/ 3783287 h 5032188"/>
              <a:gd name="connsiteX3" fmla="*/ 2193365 w 4387647"/>
              <a:gd name="connsiteY3" fmla="*/ 5032188 h 5032188"/>
              <a:gd name="connsiteX4" fmla="*/ 0 w 4387647"/>
              <a:gd name="connsiteY4" fmla="*/ 3783106 h 5032188"/>
              <a:gd name="connsiteX5" fmla="*/ 0 w 4387647"/>
              <a:gd name="connsiteY5" fmla="*/ 1267012 h 5032188"/>
              <a:gd name="connsiteX6" fmla="*/ 2187388 w 4387647"/>
              <a:gd name="connsiteY6" fmla="*/ 0 h 503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7647" h="5032188">
                <a:moveTo>
                  <a:pt x="2187388" y="0"/>
                </a:moveTo>
                <a:lnTo>
                  <a:pt x="4386729" y="1261035"/>
                </a:lnTo>
                <a:cubicBezTo>
                  <a:pt x="4390713" y="2103718"/>
                  <a:pt x="4380208" y="2940604"/>
                  <a:pt x="4384192" y="3783287"/>
                </a:cubicBezTo>
                <a:lnTo>
                  <a:pt x="2193365" y="5032188"/>
                </a:lnTo>
                <a:lnTo>
                  <a:pt x="0" y="3783106"/>
                </a:lnTo>
                <a:lnTo>
                  <a:pt x="0" y="1267012"/>
                </a:lnTo>
                <a:lnTo>
                  <a:pt x="2187388" y="0"/>
                </a:lnTo>
                <a:close/>
              </a:path>
            </a:pathLst>
          </a:custGeom>
          <a:noFill/>
          <a:ln w="19050" cap="flat" cmpd="sng" algn="ctr">
            <a:solidFill>
              <a:schemeClr val="accent3"/>
            </a:solidFill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Posterama Text SemiBold"/>
              <a:ea typeface="+mn-ea"/>
              <a:cs typeface="+mn-cs"/>
            </a:endParaRPr>
          </a:p>
        </p:txBody>
      </p:sp>
      <p:sp>
        <p:nvSpPr>
          <p:cNvPr id="70" name="Freeform: Shape 29">
            <a:extLst>
              <a:ext uri="{FF2B5EF4-FFF2-40B4-BE49-F238E27FC236}">
                <a16:creationId xmlns:a16="http://schemas.microsoft.com/office/drawing/2014/main" id="{74E0B8B0-45C7-4733-BBDC-B82F9307E431}"/>
              </a:ext>
            </a:extLst>
          </p:cNvPr>
          <p:cNvSpPr/>
          <p:nvPr/>
        </p:nvSpPr>
        <p:spPr>
          <a:xfrm>
            <a:off x="8440729" y="1677046"/>
            <a:ext cx="2375255" cy="2734936"/>
          </a:xfrm>
          <a:custGeom>
            <a:avLst/>
            <a:gdLst>
              <a:gd name="connsiteX0" fmla="*/ 2187388 w 4398682"/>
              <a:gd name="connsiteY0" fmla="*/ 0 h 5032188"/>
              <a:gd name="connsiteX1" fmla="*/ 4386729 w 4398682"/>
              <a:gd name="connsiteY1" fmla="*/ 1261035 h 5032188"/>
              <a:gd name="connsiteX2" fmla="*/ 4398682 w 4398682"/>
              <a:gd name="connsiteY2" fmla="*/ 3789083 h 5032188"/>
              <a:gd name="connsiteX3" fmla="*/ 2193365 w 4398682"/>
              <a:gd name="connsiteY3" fmla="*/ 5032188 h 5032188"/>
              <a:gd name="connsiteX4" fmla="*/ 0 w 4398682"/>
              <a:gd name="connsiteY4" fmla="*/ 3783106 h 5032188"/>
              <a:gd name="connsiteX5" fmla="*/ 0 w 4398682"/>
              <a:gd name="connsiteY5" fmla="*/ 1267012 h 5032188"/>
              <a:gd name="connsiteX6" fmla="*/ 2187388 w 4398682"/>
              <a:gd name="connsiteY6" fmla="*/ 0 h 5032188"/>
              <a:gd name="connsiteX0" fmla="*/ 2187388 w 4387647"/>
              <a:gd name="connsiteY0" fmla="*/ 0 h 5032188"/>
              <a:gd name="connsiteX1" fmla="*/ 4386729 w 4387647"/>
              <a:gd name="connsiteY1" fmla="*/ 1261035 h 5032188"/>
              <a:gd name="connsiteX2" fmla="*/ 4384192 w 4387647"/>
              <a:gd name="connsiteY2" fmla="*/ 3783287 h 5032188"/>
              <a:gd name="connsiteX3" fmla="*/ 2193365 w 4387647"/>
              <a:gd name="connsiteY3" fmla="*/ 5032188 h 5032188"/>
              <a:gd name="connsiteX4" fmla="*/ 0 w 4387647"/>
              <a:gd name="connsiteY4" fmla="*/ 3783106 h 5032188"/>
              <a:gd name="connsiteX5" fmla="*/ 0 w 4387647"/>
              <a:gd name="connsiteY5" fmla="*/ 1267012 h 5032188"/>
              <a:gd name="connsiteX6" fmla="*/ 2187388 w 4387647"/>
              <a:gd name="connsiteY6" fmla="*/ 0 h 503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7647" h="5032188">
                <a:moveTo>
                  <a:pt x="2187388" y="0"/>
                </a:moveTo>
                <a:lnTo>
                  <a:pt x="4386729" y="1261035"/>
                </a:lnTo>
                <a:cubicBezTo>
                  <a:pt x="4390713" y="2103718"/>
                  <a:pt x="4380208" y="2940604"/>
                  <a:pt x="4384192" y="3783287"/>
                </a:cubicBezTo>
                <a:lnTo>
                  <a:pt x="2193365" y="5032188"/>
                </a:lnTo>
                <a:lnTo>
                  <a:pt x="0" y="3783106"/>
                </a:lnTo>
                <a:lnTo>
                  <a:pt x="0" y="1267012"/>
                </a:lnTo>
                <a:lnTo>
                  <a:pt x="2187388" y="0"/>
                </a:lnTo>
                <a:close/>
              </a:path>
            </a:pathLst>
          </a:custGeom>
          <a:noFill/>
          <a:ln w="19050" cap="flat" cmpd="sng" algn="ctr">
            <a:solidFill>
              <a:schemeClr val="accent3"/>
            </a:solidFill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Posterama Text SemiBold"/>
              <a:ea typeface="+mn-ea"/>
              <a:cs typeface="+mn-cs"/>
            </a:endParaRPr>
          </a:p>
        </p:txBody>
      </p:sp>
      <p:sp>
        <p:nvSpPr>
          <p:cNvPr id="71" name="Freeform: Shape 30">
            <a:extLst>
              <a:ext uri="{FF2B5EF4-FFF2-40B4-BE49-F238E27FC236}">
                <a16:creationId xmlns:a16="http://schemas.microsoft.com/office/drawing/2014/main" id="{F0BBECC2-631C-4C53-A9E8-6C87D48A3B01}"/>
              </a:ext>
            </a:extLst>
          </p:cNvPr>
          <p:cNvSpPr/>
          <p:nvPr/>
        </p:nvSpPr>
        <p:spPr>
          <a:xfrm>
            <a:off x="1274779" y="1667026"/>
            <a:ext cx="7152768" cy="2736950"/>
          </a:xfrm>
          <a:custGeom>
            <a:avLst/>
            <a:gdLst>
              <a:gd name="connsiteX0" fmla="*/ 0 w 5958191"/>
              <a:gd name="connsiteY0" fmla="*/ 2052536 h 2733472"/>
              <a:gd name="connsiteX1" fmla="*/ 1186774 w 5958191"/>
              <a:gd name="connsiteY1" fmla="*/ 1361872 h 2733472"/>
              <a:gd name="connsiteX2" fmla="*/ 2368685 w 5958191"/>
              <a:gd name="connsiteY2" fmla="*/ 2057400 h 2733472"/>
              <a:gd name="connsiteX3" fmla="*/ 2378413 w 5958191"/>
              <a:gd name="connsiteY3" fmla="*/ 690664 h 2733472"/>
              <a:gd name="connsiteX4" fmla="*/ 3570051 w 5958191"/>
              <a:gd name="connsiteY4" fmla="*/ 0 h 2733472"/>
              <a:gd name="connsiteX5" fmla="*/ 4761689 w 5958191"/>
              <a:gd name="connsiteY5" fmla="*/ 680936 h 2733472"/>
              <a:gd name="connsiteX6" fmla="*/ 4756825 w 5958191"/>
              <a:gd name="connsiteY6" fmla="*/ 2052536 h 2733472"/>
              <a:gd name="connsiteX7" fmla="*/ 5958191 w 5958191"/>
              <a:gd name="connsiteY7" fmla="*/ 2733472 h 2733472"/>
              <a:gd name="connsiteX8" fmla="*/ 5958191 w 5958191"/>
              <a:gd name="connsiteY8" fmla="*/ 2733472 h 2733472"/>
              <a:gd name="connsiteX0" fmla="*/ 0 w 7159557"/>
              <a:gd name="connsiteY0" fmla="*/ 2052536 h 2733472"/>
              <a:gd name="connsiteX1" fmla="*/ 1186774 w 7159557"/>
              <a:gd name="connsiteY1" fmla="*/ 1361872 h 2733472"/>
              <a:gd name="connsiteX2" fmla="*/ 2368685 w 7159557"/>
              <a:gd name="connsiteY2" fmla="*/ 2057400 h 2733472"/>
              <a:gd name="connsiteX3" fmla="*/ 2378413 w 7159557"/>
              <a:gd name="connsiteY3" fmla="*/ 690664 h 2733472"/>
              <a:gd name="connsiteX4" fmla="*/ 3570051 w 7159557"/>
              <a:gd name="connsiteY4" fmla="*/ 0 h 2733472"/>
              <a:gd name="connsiteX5" fmla="*/ 4761689 w 7159557"/>
              <a:gd name="connsiteY5" fmla="*/ 680936 h 2733472"/>
              <a:gd name="connsiteX6" fmla="*/ 4756825 w 7159557"/>
              <a:gd name="connsiteY6" fmla="*/ 2052536 h 2733472"/>
              <a:gd name="connsiteX7" fmla="*/ 5958191 w 7159557"/>
              <a:gd name="connsiteY7" fmla="*/ 2733472 h 2733472"/>
              <a:gd name="connsiteX8" fmla="*/ 7159557 w 7159557"/>
              <a:gd name="connsiteY8" fmla="*/ 2067128 h 2733472"/>
              <a:gd name="connsiteX0" fmla="*/ 0 w 7164420"/>
              <a:gd name="connsiteY0" fmla="*/ 2052536 h 2733472"/>
              <a:gd name="connsiteX1" fmla="*/ 1186774 w 7164420"/>
              <a:gd name="connsiteY1" fmla="*/ 1361872 h 2733472"/>
              <a:gd name="connsiteX2" fmla="*/ 2368685 w 7164420"/>
              <a:gd name="connsiteY2" fmla="*/ 2057400 h 2733472"/>
              <a:gd name="connsiteX3" fmla="*/ 2378413 w 7164420"/>
              <a:gd name="connsiteY3" fmla="*/ 690664 h 2733472"/>
              <a:gd name="connsiteX4" fmla="*/ 3570051 w 7164420"/>
              <a:gd name="connsiteY4" fmla="*/ 0 h 2733472"/>
              <a:gd name="connsiteX5" fmla="*/ 4761689 w 7164420"/>
              <a:gd name="connsiteY5" fmla="*/ 680936 h 2733472"/>
              <a:gd name="connsiteX6" fmla="*/ 4756825 w 7164420"/>
              <a:gd name="connsiteY6" fmla="*/ 2052536 h 2733472"/>
              <a:gd name="connsiteX7" fmla="*/ 5958191 w 7164420"/>
              <a:gd name="connsiteY7" fmla="*/ 2733472 h 2733472"/>
              <a:gd name="connsiteX8" fmla="*/ 7164420 w 7164420"/>
              <a:gd name="connsiteY8" fmla="*/ 2062264 h 2733472"/>
              <a:gd name="connsiteX0" fmla="*/ 0 w 7164420"/>
              <a:gd name="connsiteY0" fmla="*/ 2052536 h 2733472"/>
              <a:gd name="connsiteX1" fmla="*/ 1186774 w 7164420"/>
              <a:gd name="connsiteY1" fmla="*/ 1361872 h 2733472"/>
              <a:gd name="connsiteX2" fmla="*/ 2368685 w 7164420"/>
              <a:gd name="connsiteY2" fmla="*/ 2057400 h 2733472"/>
              <a:gd name="connsiteX3" fmla="*/ 2378413 w 7164420"/>
              <a:gd name="connsiteY3" fmla="*/ 690664 h 2733472"/>
              <a:gd name="connsiteX4" fmla="*/ 3570051 w 7164420"/>
              <a:gd name="connsiteY4" fmla="*/ 0 h 2733472"/>
              <a:gd name="connsiteX5" fmla="*/ 4761689 w 7164420"/>
              <a:gd name="connsiteY5" fmla="*/ 680936 h 2733472"/>
              <a:gd name="connsiteX6" fmla="*/ 4756825 w 7164420"/>
              <a:gd name="connsiteY6" fmla="*/ 2052536 h 2733472"/>
              <a:gd name="connsiteX7" fmla="*/ 5958191 w 7164420"/>
              <a:gd name="connsiteY7" fmla="*/ 2733472 h 2733472"/>
              <a:gd name="connsiteX8" fmla="*/ 7164420 w 7164420"/>
              <a:gd name="connsiteY8" fmla="*/ 2057400 h 2733472"/>
              <a:gd name="connsiteX0" fmla="*/ 0 w 7164420"/>
              <a:gd name="connsiteY0" fmla="*/ 2052536 h 2733472"/>
              <a:gd name="connsiteX1" fmla="*/ 1186774 w 7164420"/>
              <a:gd name="connsiteY1" fmla="*/ 1361872 h 2733472"/>
              <a:gd name="connsiteX2" fmla="*/ 2368685 w 7164420"/>
              <a:gd name="connsiteY2" fmla="*/ 2057400 h 2733472"/>
              <a:gd name="connsiteX3" fmla="*/ 2378413 w 7164420"/>
              <a:gd name="connsiteY3" fmla="*/ 690664 h 2733472"/>
              <a:gd name="connsiteX4" fmla="*/ 3570051 w 7164420"/>
              <a:gd name="connsiteY4" fmla="*/ 0 h 2733472"/>
              <a:gd name="connsiteX5" fmla="*/ 4761689 w 7164420"/>
              <a:gd name="connsiteY5" fmla="*/ 680936 h 2733472"/>
              <a:gd name="connsiteX6" fmla="*/ 4756825 w 7164420"/>
              <a:gd name="connsiteY6" fmla="*/ 2052536 h 2733472"/>
              <a:gd name="connsiteX7" fmla="*/ 5958191 w 7164420"/>
              <a:gd name="connsiteY7" fmla="*/ 2733472 h 2733472"/>
              <a:gd name="connsiteX8" fmla="*/ 7164420 w 7164420"/>
              <a:gd name="connsiteY8" fmla="*/ 2052536 h 2733472"/>
              <a:gd name="connsiteX0" fmla="*/ 0 w 7159556"/>
              <a:gd name="connsiteY0" fmla="*/ 2052536 h 2733472"/>
              <a:gd name="connsiteX1" fmla="*/ 1186774 w 7159556"/>
              <a:gd name="connsiteY1" fmla="*/ 1361872 h 2733472"/>
              <a:gd name="connsiteX2" fmla="*/ 2368685 w 7159556"/>
              <a:gd name="connsiteY2" fmla="*/ 2057400 h 2733472"/>
              <a:gd name="connsiteX3" fmla="*/ 2378413 w 7159556"/>
              <a:gd name="connsiteY3" fmla="*/ 690664 h 2733472"/>
              <a:gd name="connsiteX4" fmla="*/ 3570051 w 7159556"/>
              <a:gd name="connsiteY4" fmla="*/ 0 h 2733472"/>
              <a:gd name="connsiteX5" fmla="*/ 4761689 w 7159556"/>
              <a:gd name="connsiteY5" fmla="*/ 680936 h 2733472"/>
              <a:gd name="connsiteX6" fmla="*/ 4756825 w 7159556"/>
              <a:gd name="connsiteY6" fmla="*/ 2052536 h 2733472"/>
              <a:gd name="connsiteX7" fmla="*/ 5958191 w 7159556"/>
              <a:gd name="connsiteY7" fmla="*/ 2733472 h 2733472"/>
              <a:gd name="connsiteX8" fmla="*/ 7159556 w 7159556"/>
              <a:gd name="connsiteY8" fmla="*/ 2052536 h 2733472"/>
              <a:gd name="connsiteX0" fmla="*/ 0 w 7145649"/>
              <a:gd name="connsiteY0" fmla="*/ 2049060 h 2733472"/>
              <a:gd name="connsiteX1" fmla="*/ 1172867 w 7145649"/>
              <a:gd name="connsiteY1" fmla="*/ 1361872 h 2733472"/>
              <a:gd name="connsiteX2" fmla="*/ 2354778 w 7145649"/>
              <a:gd name="connsiteY2" fmla="*/ 2057400 h 2733472"/>
              <a:gd name="connsiteX3" fmla="*/ 2364506 w 7145649"/>
              <a:gd name="connsiteY3" fmla="*/ 690664 h 2733472"/>
              <a:gd name="connsiteX4" fmla="*/ 3556144 w 7145649"/>
              <a:gd name="connsiteY4" fmla="*/ 0 h 2733472"/>
              <a:gd name="connsiteX5" fmla="*/ 4747782 w 7145649"/>
              <a:gd name="connsiteY5" fmla="*/ 680936 h 2733472"/>
              <a:gd name="connsiteX6" fmla="*/ 4742918 w 7145649"/>
              <a:gd name="connsiteY6" fmla="*/ 2052536 h 2733472"/>
              <a:gd name="connsiteX7" fmla="*/ 5944284 w 7145649"/>
              <a:gd name="connsiteY7" fmla="*/ 2733472 h 2733472"/>
              <a:gd name="connsiteX8" fmla="*/ 7145649 w 7145649"/>
              <a:gd name="connsiteY8" fmla="*/ 2052536 h 2733472"/>
              <a:gd name="connsiteX0" fmla="*/ 0 w 7156079"/>
              <a:gd name="connsiteY0" fmla="*/ 2035152 h 2733472"/>
              <a:gd name="connsiteX1" fmla="*/ 1183297 w 7156079"/>
              <a:gd name="connsiteY1" fmla="*/ 1361872 h 2733472"/>
              <a:gd name="connsiteX2" fmla="*/ 2365208 w 7156079"/>
              <a:gd name="connsiteY2" fmla="*/ 2057400 h 2733472"/>
              <a:gd name="connsiteX3" fmla="*/ 2374936 w 7156079"/>
              <a:gd name="connsiteY3" fmla="*/ 690664 h 2733472"/>
              <a:gd name="connsiteX4" fmla="*/ 3566574 w 7156079"/>
              <a:gd name="connsiteY4" fmla="*/ 0 h 2733472"/>
              <a:gd name="connsiteX5" fmla="*/ 4758212 w 7156079"/>
              <a:gd name="connsiteY5" fmla="*/ 680936 h 2733472"/>
              <a:gd name="connsiteX6" fmla="*/ 4753348 w 7156079"/>
              <a:gd name="connsiteY6" fmla="*/ 2052536 h 2733472"/>
              <a:gd name="connsiteX7" fmla="*/ 5954714 w 7156079"/>
              <a:gd name="connsiteY7" fmla="*/ 2733472 h 2733472"/>
              <a:gd name="connsiteX8" fmla="*/ 7156079 w 7156079"/>
              <a:gd name="connsiteY8" fmla="*/ 2052536 h 2733472"/>
              <a:gd name="connsiteX0" fmla="*/ 0 w 7156079"/>
              <a:gd name="connsiteY0" fmla="*/ 2035152 h 2733472"/>
              <a:gd name="connsiteX1" fmla="*/ 1183297 w 7156079"/>
              <a:gd name="connsiteY1" fmla="*/ 1344488 h 2733472"/>
              <a:gd name="connsiteX2" fmla="*/ 2365208 w 7156079"/>
              <a:gd name="connsiteY2" fmla="*/ 2057400 h 2733472"/>
              <a:gd name="connsiteX3" fmla="*/ 2374936 w 7156079"/>
              <a:gd name="connsiteY3" fmla="*/ 690664 h 2733472"/>
              <a:gd name="connsiteX4" fmla="*/ 3566574 w 7156079"/>
              <a:gd name="connsiteY4" fmla="*/ 0 h 2733472"/>
              <a:gd name="connsiteX5" fmla="*/ 4758212 w 7156079"/>
              <a:gd name="connsiteY5" fmla="*/ 680936 h 2733472"/>
              <a:gd name="connsiteX6" fmla="*/ 4753348 w 7156079"/>
              <a:gd name="connsiteY6" fmla="*/ 2052536 h 2733472"/>
              <a:gd name="connsiteX7" fmla="*/ 5954714 w 7156079"/>
              <a:gd name="connsiteY7" fmla="*/ 2733472 h 2733472"/>
              <a:gd name="connsiteX8" fmla="*/ 7156079 w 7156079"/>
              <a:gd name="connsiteY8" fmla="*/ 2052536 h 2733472"/>
              <a:gd name="connsiteX0" fmla="*/ 0 w 7156079"/>
              <a:gd name="connsiteY0" fmla="*/ 2035152 h 2733472"/>
              <a:gd name="connsiteX1" fmla="*/ 1183297 w 7156079"/>
              <a:gd name="connsiteY1" fmla="*/ 1344488 h 2733472"/>
              <a:gd name="connsiteX2" fmla="*/ 2361731 w 7156079"/>
              <a:gd name="connsiteY2" fmla="*/ 2029586 h 2733472"/>
              <a:gd name="connsiteX3" fmla="*/ 2374936 w 7156079"/>
              <a:gd name="connsiteY3" fmla="*/ 690664 h 2733472"/>
              <a:gd name="connsiteX4" fmla="*/ 3566574 w 7156079"/>
              <a:gd name="connsiteY4" fmla="*/ 0 h 2733472"/>
              <a:gd name="connsiteX5" fmla="*/ 4758212 w 7156079"/>
              <a:gd name="connsiteY5" fmla="*/ 680936 h 2733472"/>
              <a:gd name="connsiteX6" fmla="*/ 4753348 w 7156079"/>
              <a:gd name="connsiteY6" fmla="*/ 2052536 h 2733472"/>
              <a:gd name="connsiteX7" fmla="*/ 5954714 w 7156079"/>
              <a:gd name="connsiteY7" fmla="*/ 2733472 h 2733472"/>
              <a:gd name="connsiteX8" fmla="*/ 7156079 w 7156079"/>
              <a:gd name="connsiteY8" fmla="*/ 2052536 h 2733472"/>
              <a:gd name="connsiteX0" fmla="*/ 0 w 7156079"/>
              <a:gd name="connsiteY0" fmla="*/ 2035152 h 2733472"/>
              <a:gd name="connsiteX1" fmla="*/ 1183297 w 7156079"/>
              <a:gd name="connsiteY1" fmla="*/ 1344488 h 2733472"/>
              <a:gd name="connsiteX2" fmla="*/ 2382592 w 7156079"/>
              <a:gd name="connsiteY2" fmla="*/ 2033063 h 2733472"/>
              <a:gd name="connsiteX3" fmla="*/ 2374936 w 7156079"/>
              <a:gd name="connsiteY3" fmla="*/ 690664 h 2733472"/>
              <a:gd name="connsiteX4" fmla="*/ 3566574 w 7156079"/>
              <a:gd name="connsiteY4" fmla="*/ 0 h 2733472"/>
              <a:gd name="connsiteX5" fmla="*/ 4758212 w 7156079"/>
              <a:gd name="connsiteY5" fmla="*/ 680936 h 2733472"/>
              <a:gd name="connsiteX6" fmla="*/ 4753348 w 7156079"/>
              <a:gd name="connsiteY6" fmla="*/ 2052536 h 2733472"/>
              <a:gd name="connsiteX7" fmla="*/ 5954714 w 7156079"/>
              <a:gd name="connsiteY7" fmla="*/ 2733472 h 2733472"/>
              <a:gd name="connsiteX8" fmla="*/ 7156079 w 7156079"/>
              <a:gd name="connsiteY8" fmla="*/ 2052536 h 2733472"/>
              <a:gd name="connsiteX0" fmla="*/ 0 w 7156079"/>
              <a:gd name="connsiteY0" fmla="*/ 2035152 h 2733472"/>
              <a:gd name="connsiteX1" fmla="*/ 1183297 w 7156079"/>
              <a:gd name="connsiteY1" fmla="*/ 1344488 h 2733472"/>
              <a:gd name="connsiteX2" fmla="*/ 2372162 w 7156079"/>
              <a:gd name="connsiteY2" fmla="*/ 2026110 h 2733472"/>
              <a:gd name="connsiteX3" fmla="*/ 2374936 w 7156079"/>
              <a:gd name="connsiteY3" fmla="*/ 690664 h 2733472"/>
              <a:gd name="connsiteX4" fmla="*/ 3566574 w 7156079"/>
              <a:gd name="connsiteY4" fmla="*/ 0 h 2733472"/>
              <a:gd name="connsiteX5" fmla="*/ 4758212 w 7156079"/>
              <a:gd name="connsiteY5" fmla="*/ 680936 h 2733472"/>
              <a:gd name="connsiteX6" fmla="*/ 4753348 w 7156079"/>
              <a:gd name="connsiteY6" fmla="*/ 2052536 h 2733472"/>
              <a:gd name="connsiteX7" fmla="*/ 5954714 w 7156079"/>
              <a:gd name="connsiteY7" fmla="*/ 2733472 h 2733472"/>
              <a:gd name="connsiteX8" fmla="*/ 7156079 w 7156079"/>
              <a:gd name="connsiteY8" fmla="*/ 2052536 h 2733472"/>
              <a:gd name="connsiteX0" fmla="*/ 0 w 7156079"/>
              <a:gd name="connsiteY0" fmla="*/ 2062966 h 2761286"/>
              <a:gd name="connsiteX1" fmla="*/ 1183297 w 7156079"/>
              <a:gd name="connsiteY1" fmla="*/ 1372302 h 2761286"/>
              <a:gd name="connsiteX2" fmla="*/ 2372162 w 7156079"/>
              <a:gd name="connsiteY2" fmla="*/ 2053924 h 2761286"/>
              <a:gd name="connsiteX3" fmla="*/ 2374936 w 7156079"/>
              <a:gd name="connsiteY3" fmla="*/ 718478 h 2761286"/>
              <a:gd name="connsiteX4" fmla="*/ 3577004 w 7156079"/>
              <a:gd name="connsiteY4" fmla="*/ 0 h 2761286"/>
              <a:gd name="connsiteX5" fmla="*/ 4758212 w 7156079"/>
              <a:gd name="connsiteY5" fmla="*/ 708750 h 2761286"/>
              <a:gd name="connsiteX6" fmla="*/ 4753348 w 7156079"/>
              <a:gd name="connsiteY6" fmla="*/ 2080350 h 2761286"/>
              <a:gd name="connsiteX7" fmla="*/ 5954714 w 7156079"/>
              <a:gd name="connsiteY7" fmla="*/ 2761286 h 2761286"/>
              <a:gd name="connsiteX8" fmla="*/ 7156079 w 7156079"/>
              <a:gd name="connsiteY8" fmla="*/ 2080350 h 2761286"/>
              <a:gd name="connsiteX0" fmla="*/ 0 w 7156079"/>
              <a:gd name="connsiteY0" fmla="*/ 2062966 h 2761286"/>
              <a:gd name="connsiteX1" fmla="*/ 1183297 w 7156079"/>
              <a:gd name="connsiteY1" fmla="*/ 1372302 h 2761286"/>
              <a:gd name="connsiteX2" fmla="*/ 2372162 w 7156079"/>
              <a:gd name="connsiteY2" fmla="*/ 2053924 h 2761286"/>
              <a:gd name="connsiteX3" fmla="*/ 2371460 w 7156079"/>
              <a:gd name="connsiteY3" fmla="*/ 708048 h 2761286"/>
              <a:gd name="connsiteX4" fmla="*/ 3577004 w 7156079"/>
              <a:gd name="connsiteY4" fmla="*/ 0 h 2761286"/>
              <a:gd name="connsiteX5" fmla="*/ 4758212 w 7156079"/>
              <a:gd name="connsiteY5" fmla="*/ 708750 h 2761286"/>
              <a:gd name="connsiteX6" fmla="*/ 4753348 w 7156079"/>
              <a:gd name="connsiteY6" fmla="*/ 2080350 h 2761286"/>
              <a:gd name="connsiteX7" fmla="*/ 5954714 w 7156079"/>
              <a:gd name="connsiteY7" fmla="*/ 2761286 h 2761286"/>
              <a:gd name="connsiteX8" fmla="*/ 7156079 w 7156079"/>
              <a:gd name="connsiteY8" fmla="*/ 2080350 h 2761286"/>
              <a:gd name="connsiteX0" fmla="*/ 0 w 7156079"/>
              <a:gd name="connsiteY0" fmla="*/ 2035152 h 2733472"/>
              <a:gd name="connsiteX1" fmla="*/ 1183297 w 7156079"/>
              <a:gd name="connsiteY1" fmla="*/ 1344488 h 2733472"/>
              <a:gd name="connsiteX2" fmla="*/ 2372162 w 7156079"/>
              <a:gd name="connsiteY2" fmla="*/ 2026110 h 2733472"/>
              <a:gd name="connsiteX3" fmla="*/ 2371460 w 7156079"/>
              <a:gd name="connsiteY3" fmla="*/ 680234 h 2733472"/>
              <a:gd name="connsiteX4" fmla="*/ 3573527 w 7156079"/>
              <a:gd name="connsiteY4" fmla="*/ 0 h 2733472"/>
              <a:gd name="connsiteX5" fmla="*/ 4758212 w 7156079"/>
              <a:gd name="connsiteY5" fmla="*/ 680936 h 2733472"/>
              <a:gd name="connsiteX6" fmla="*/ 4753348 w 7156079"/>
              <a:gd name="connsiteY6" fmla="*/ 2052536 h 2733472"/>
              <a:gd name="connsiteX7" fmla="*/ 5954714 w 7156079"/>
              <a:gd name="connsiteY7" fmla="*/ 2733472 h 2733472"/>
              <a:gd name="connsiteX8" fmla="*/ 7156079 w 7156079"/>
              <a:gd name="connsiteY8" fmla="*/ 2052536 h 2733472"/>
              <a:gd name="connsiteX0" fmla="*/ 0 w 7156079"/>
              <a:gd name="connsiteY0" fmla="*/ 2062967 h 2761287"/>
              <a:gd name="connsiteX1" fmla="*/ 1183297 w 7156079"/>
              <a:gd name="connsiteY1" fmla="*/ 1372303 h 2761287"/>
              <a:gd name="connsiteX2" fmla="*/ 2372162 w 7156079"/>
              <a:gd name="connsiteY2" fmla="*/ 2053925 h 2761287"/>
              <a:gd name="connsiteX3" fmla="*/ 2371460 w 7156079"/>
              <a:gd name="connsiteY3" fmla="*/ 708049 h 2761287"/>
              <a:gd name="connsiteX4" fmla="*/ 3563096 w 7156079"/>
              <a:gd name="connsiteY4" fmla="*/ 0 h 2761287"/>
              <a:gd name="connsiteX5" fmla="*/ 4758212 w 7156079"/>
              <a:gd name="connsiteY5" fmla="*/ 708751 h 2761287"/>
              <a:gd name="connsiteX6" fmla="*/ 4753348 w 7156079"/>
              <a:gd name="connsiteY6" fmla="*/ 2080351 h 2761287"/>
              <a:gd name="connsiteX7" fmla="*/ 5954714 w 7156079"/>
              <a:gd name="connsiteY7" fmla="*/ 2761287 h 2761287"/>
              <a:gd name="connsiteX8" fmla="*/ 7156079 w 7156079"/>
              <a:gd name="connsiteY8" fmla="*/ 2080351 h 2761287"/>
              <a:gd name="connsiteX0" fmla="*/ 0 w 7156079"/>
              <a:gd name="connsiteY0" fmla="*/ 2045583 h 2743903"/>
              <a:gd name="connsiteX1" fmla="*/ 1183297 w 7156079"/>
              <a:gd name="connsiteY1" fmla="*/ 1354919 h 2743903"/>
              <a:gd name="connsiteX2" fmla="*/ 2372162 w 7156079"/>
              <a:gd name="connsiteY2" fmla="*/ 2036541 h 2743903"/>
              <a:gd name="connsiteX3" fmla="*/ 2371460 w 7156079"/>
              <a:gd name="connsiteY3" fmla="*/ 690665 h 2743903"/>
              <a:gd name="connsiteX4" fmla="*/ 3563096 w 7156079"/>
              <a:gd name="connsiteY4" fmla="*/ 0 h 2743903"/>
              <a:gd name="connsiteX5" fmla="*/ 4758212 w 7156079"/>
              <a:gd name="connsiteY5" fmla="*/ 691367 h 2743903"/>
              <a:gd name="connsiteX6" fmla="*/ 4753348 w 7156079"/>
              <a:gd name="connsiteY6" fmla="*/ 2062967 h 2743903"/>
              <a:gd name="connsiteX7" fmla="*/ 5954714 w 7156079"/>
              <a:gd name="connsiteY7" fmla="*/ 2743903 h 2743903"/>
              <a:gd name="connsiteX8" fmla="*/ 7156079 w 7156079"/>
              <a:gd name="connsiteY8" fmla="*/ 2062967 h 2743903"/>
              <a:gd name="connsiteX0" fmla="*/ 0 w 7156079"/>
              <a:gd name="connsiteY0" fmla="*/ 2052537 h 2750857"/>
              <a:gd name="connsiteX1" fmla="*/ 1183297 w 7156079"/>
              <a:gd name="connsiteY1" fmla="*/ 1361873 h 2750857"/>
              <a:gd name="connsiteX2" fmla="*/ 2372162 w 7156079"/>
              <a:gd name="connsiteY2" fmla="*/ 2043495 h 2750857"/>
              <a:gd name="connsiteX3" fmla="*/ 2371460 w 7156079"/>
              <a:gd name="connsiteY3" fmla="*/ 697619 h 2750857"/>
              <a:gd name="connsiteX4" fmla="*/ 3559620 w 7156079"/>
              <a:gd name="connsiteY4" fmla="*/ 0 h 2750857"/>
              <a:gd name="connsiteX5" fmla="*/ 4758212 w 7156079"/>
              <a:gd name="connsiteY5" fmla="*/ 698321 h 2750857"/>
              <a:gd name="connsiteX6" fmla="*/ 4753348 w 7156079"/>
              <a:gd name="connsiteY6" fmla="*/ 2069921 h 2750857"/>
              <a:gd name="connsiteX7" fmla="*/ 5954714 w 7156079"/>
              <a:gd name="connsiteY7" fmla="*/ 2750857 h 2750857"/>
              <a:gd name="connsiteX8" fmla="*/ 7156079 w 7156079"/>
              <a:gd name="connsiteY8" fmla="*/ 2069921 h 2750857"/>
              <a:gd name="connsiteX0" fmla="*/ 0 w 7156079"/>
              <a:gd name="connsiteY0" fmla="*/ 2052537 h 2750857"/>
              <a:gd name="connsiteX1" fmla="*/ 1183297 w 7156079"/>
              <a:gd name="connsiteY1" fmla="*/ 1361873 h 2750857"/>
              <a:gd name="connsiteX2" fmla="*/ 2372162 w 7156079"/>
              <a:gd name="connsiteY2" fmla="*/ 2043495 h 2750857"/>
              <a:gd name="connsiteX3" fmla="*/ 2371460 w 7156079"/>
              <a:gd name="connsiteY3" fmla="*/ 697619 h 2750857"/>
              <a:gd name="connsiteX4" fmla="*/ 3559620 w 7156079"/>
              <a:gd name="connsiteY4" fmla="*/ 0 h 2750857"/>
              <a:gd name="connsiteX5" fmla="*/ 4751259 w 7156079"/>
              <a:gd name="connsiteY5" fmla="*/ 698321 h 2750857"/>
              <a:gd name="connsiteX6" fmla="*/ 4753348 w 7156079"/>
              <a:gd name="connsiteY6" fmla="*/ 2069921 h 2750857"/>
              <a:gd name="connsiteX7" fmla="*/ 5954714 w 7156079"/>
              <a:gd name="connsiteY7" fmla="*/ 2750857 h 2750857"/>
              <a:gd name="connsiteX8" fmla="*/ 7156079 w 7156079"/>
              <a:gd name="connsiteY8" fmla="*/ 2069921 h 2750857"/>
              <a:gd name="connsiteX0" fmla="*/ 0 w 7156079"/>
              <a:gd name="connsiteY0" fmla="*/ 2052537 h 2750857"/>
              <a:gd name="connsiteX1" fmla="*/ 1183297 w 7156079"/>
              <a:gd name="connsiteY1" fmla="*/ 1361873 h 2750857"/>
              <a:gd name="connsiteX2" fmla="*/ 2372162 w 7156079"/>
              <a:gd name="connsiteY2" fmla="*/ 2043495 h 2750857"/>
              <a:gd name="connsiteX3" fmla="*/ 2371460 w 7156079"/>
              <a:gd name="connsiteY3" fmla="*/ 697619 h 2750857"/>
              <a:gd name="connsiteX4" fmla="*/ 3559620 w 7156079"/>
              <a:gd name="connsiteY4" fmla="*/ 0 h 2750857"/>
              <a:gd name="connsiteX5" fmla="*/ 4751259 w 7156079"/>
              <a:gd name="connsiteY5" fmla="*/ 698321 h 2750857"/>
              <a:gd name="connsiteX6" fmla="*/ 4742917 w 7156079"/>
              <a:gd name="connsiteY6" fmla="*/ 2062967 h 2750857"/>
              <a:gd name="connsiteX7" fmla="*/ 5954714 w 7156079"/>
              <a:gd name="connsiteY7" fmla="*/ 2750857 h 2750857"/>
              <a:gd name="connsiteX8" fmla="*/ 7156079 w 7156079"/>
              <a:gd name="connsiteY8" fmla="*/ 2069921 h 2750857"/>
              <a:gd name="connsiteX0" fmla="*/ 0 w 7156079"/>
              <a:gd name="connsiteY0" fmla="*/ 2052537 h 2736950"/>
              <a:gd name="connsiteX1" fmla="*/ 1183297 w 7156079"/>
              <a:gd name="connsiteY1" fmla="*/ 1361873 h 2736950"/>
              <a:gd name="connsiteX2" fmla="*/ 2372162 w 7156079"/>
              <a:gd name="connsiteY2" fmla="*/ 2043495 h 2736950"/>
              <a:gd name="connsiteX3" fmla="*/ 2371460 w 7156079"/>
              <a:gd name="connsiteY3" fmla="*/ 697619 h 2736950"/>
              <a:gd name="connsiteX4" fmla="*/ 3559620 w 7156079"/>
              <a:gd name="connsiteY4" fmla="*/ 0 h 2736950"/>
              <a:gd name="connsiteX5" fmla="*/ 4751259 w 7156079"/>
              <a:gd name="connsiteY5" fmla="*/ 698321 h 2736950"/>
              <a:gd name="connsiteX6" fmla="*/ 4742917 w 7156079"/>
              <a:gd name="connsiteY6" fmla="*/ 2062967 h 2736950"/>
              <a:gd name="connsiteX7" fmla="*/ 5954714 w 7156079"/>
              <a:gd name="connsiteY7" fmla="*/ 2736950 h 2736950"/>
              <a:gd name="connsiteX8" fmla="*/ 7156079 w 7156079"/>
              <a:gd name="connsiteY8" fmla="*/ 2069921 h 2736950"/>
              <a:gd name="connsiteX0" fmla="*/ 0 w 7156079"/>
              <a:gd name="connsiteY0" fmla="*/ 2052537 h 2736950"/>
              <a:gd name="connsiteX1" fmla="*/ 1183297 w 7156079"/>
              <a:gd name="connsiteY1" fmla="*/ 1361873 h 2736950"/>
              <a:gd name="connsiteX2" fmla="*/ 2372162 w 7156079"/>
              <a:gd name="connsiteY2" fmla="*/ 2043495 h 2736950"/>
              <a:gd name="connsiteX3" fmla="*/ 2371460 w 7156079"/>
              <a:gd name="connsiteY3" fmla="*/ 697619 h 2736950"/>
              <a:gd name="connsiteX4" fmla="*/ 3559620 w 7156079"/>
              <a:gd name="connsiteY4" fmla="*/ 0 h 2736950"/>
              <a:gd name="connsiteX5" fmla="*/ 4751259 w 7156079"/>
              <a:gd name="connsiteY5" fmla="*/ 698321 h 2736950"/>
              <a:gd name="connsiteX6" fmla="*/ 4760301 w 7156079"/>
              <a:gd name="connsiteY6" fmla="*/ 2052536 h 2736950"/>
              <a:gd name="connsiteX7" fmla="*/ 5954714 w 7156079"/>
              <a:gd name="connsiteY7" fmla="*/ 2736950 h 2736950"/>
              <a:gd name="connsiteX8" fmla="*/ 7156079 w 7156079"/>
              <a:gd name="connsiteY8" fmla="*/ 2069921 h 2736950"/>
              <a:gd name="connsiteX0" fmla="*/ 0 w 7156079"/>
              <a:gd name="connsiteY0" fmla="*/ 2052537 h 2736950"/>
              <a:gd name="connsiteX1" fmla="*/ 1183297 w 7156079"/>
              <a:gd name="connsiteY1" fmla="*/ 1361873 h 2736950"/>
              <a:gd name="connsiteX2" fmla="*/ 2372162 w 7156079"/>
              <a:gd name="connsiteY2" fmla="*/ 2043495 h 2736950"/>
              <a:gd name="connsiteX3" fmla="*/ 2371460 w 7156079"/>
              <a:gd name="connsiteY3" fmla="*/ 697619 h 2736950"/>
              <a:gd name="connsiteX4" fmla="*/ 3559620 w 7156079"/>
              <a:gd name="connsiteY4" fmla="*/ 0 h 2736950"/>
              <a:gd name="connsiteX5" fmla="*/ 4751259 w 7156079"/>
              <a:gd name="connsiteY5" fmla="*/ 698321 h 2736950"/>
              <a:gd name="connsiteX6" fmla="*/ 4742917 w 7156079"/>
              <a:gd name="connsiteY6" fmla="*/ 2052536 h 2736950"/>
              <a:gd name="connsiteX7" fmla="*/ 5954714 w 7156079"/>
              <a:gd name="connsiteY7" fmla="*/ 2736950 h 2736950"/>
              <a:gd name="connsiteX8" fmla="*/ 7156079 w 7156079"/>
              <a:gd name="connsiteY8" fmla="*/ 2069921 h 2736950"/>
              <a:gd name="connsiteX0" fmla="*/ 0 w 7135218"/>
              <a:gd name="connsiteY0" fmla="*/ 2052537 h 2736950"/>
              <a:gd name="connsiteX1" fmla="*/ 1183297 w 7135218"/>
              <a:gd name="connsiteY1" fmla="*/ 1361873 h 2736950"/>
              <a:gd name="connsiteX2" fmla="*/ 2372162 w 7135218"/>
              <a:gd name="connsiteY2" fmla="*/ 2043495 h 2736950"/>
              <a:gd name="connsiteX3" fmla="*/ 2371460 w 7135218"/>
              <a:gd name="connsiteY3" fmla="*/ 697619 h 2736950"/>
              <a:gd name="connsiteX4" fmla="*/ 3559620 w 7135218"/>
              <a:gd name="connsiteY4" fmla="*/ 0 h 2736950"/>
              <a:gd name="connsiteX5" fmla="*/ 4751259 w 7135218"/>
              <a:gd name="connsiteY5" fmla="*/ 698321 h 2736950"/>
              <a:gd name="connsiteX6" fmla="*/ 4742917 w 7135218"/>
              <a:gd name="connsiteY6" fmla="*/ 2052536 h 2736950"/>
              <a:gd name="connsiteX7" fmla="*/ 5954714 w 7135218"/>
              <a:gd name="connsiteY7" fmla="*/ 2736950 h 2736950"/>
              <a:gd name="connsiteX8" fmla="*/ 7135218 w 7135218"/>
              <a:gd name="connsiteY8" fmla="*/ 2056014 h 2736950"/>
              <a:gd name="connsiteX0" fmla="*/ 0 w 7124788"/>
              <a:gd name="connsiteY0" fmla="*/ 2052537 h 2736950"/>
              <a:gd name="connsiteX1" fmla="*/ 1183297 w 7124788"/>
              <a:gd name="connsiteY1" fmla="*/ 1361873 h 2736950"/>
              <a:gd name="connsiteX2" fmla="*/ 2372162 w 7124788"/>
              <a:gd name="connsiteY2" fmla="*/ 2043495 h 2736950"/>
              <a:gd name="connsiteX3" fmla="*/ 2371460 w 7124788"/>
              <a:gd name="connsiteY3" fmla="*/ 697619 h 2736950"/>
              <a:gd name="connsiteX4" fmla="*/ 3559620 w 7124788"/>
              <a:gd name="connsiteY4" fmla="*/ 0 h 2736950"/>
              <a:gd name="connsiteX5" fmla="*/ 4751259 w 7124788"/>
              <a:gd name="connsiteY5" fmla="*/ 698321 h 2736950"/>
              <a:gd name="connsiteX6" fmla="*/ 4742917 w 7124788"/>
              <a:gd name="connsiteY6" fmla="*/ 2052536 h 2736950"/>
              <a:gd name="connsiteX7" fmla="*/ 5954714 w 7124788"/>
              <a:gd name="connsiteY7" fmla="*/ 2736950 h 2736950"/>
              <a:gd name="connsiteX8" fmla="*/ 7124788 w 7124788"/>
              <a:gd name="connsiteY8" fmla="*/ 2045583 h 2736950"/>
              <a:gd name="connsiteX0" fmla="*/ 0 w 7135218"/>
              <a:gd name="connsiteY0" fmla="*/ 2052537 h 2736950"/>
              <a:gd name="connsiteX1" fmla="*/ 1183297 w 7135218"/>
              <a:gd name="connsiteY1" fmla="*/ 1361873 h 2736950"/>
              <a:gd name="connsiteX2" fmla="*/ 2372162 w 7135218"/>
              <a:gd name="connsiteY2" fmla="*/ 2043495 h 2736950"/>
              <a:gd name="connsiteX3" fmla="*/ 2371460 w 7135218"/>
              <a:gd name="connsiteY3" fmla="*/ 697619 h 2736950"/>
              <a:gd name="connsiteX4" fmla="*/ 3559620 w 7135218"/>
              <a:gd name="connsiteY4" fmla="*/ 0 h 2736950"/>
              <a:gd name="connsiteX5" fmla="*/ 4751259 w 7135218"/>
              <a:gd name="connsiteY5" fmla="*/ 698321 h 2736950"/>
              <a:gd name="connsiteX6" fmla="*/ 4742917 w 7135218"/>
              <a:gd name="connsiteY6" fmla="*/ 2052536 h 2736950"/>
              <a:gd name="connsiteX7" fmla="*/ 5954714 w 7135218"/>
              <a:gd name="connsiteY7" fmla="*/ 2736950 h 2736950"/>
              <a:gd name="connsiteX8" fmla="*/ 7135218 w 7135218"/>
              <a:gd name="connsiteY8" fmla="*/ 2052536 h 2736950"/>
              <a:gd name="connsiteX0" fmla="*/ 0 w 7135218"/>
              <a:gd name="connsiteY0" fmla="*/ 2052537 h 2736950"/>
              <a:gd name="connsiteX1" fmla="*/ 1183297 w 7135218"/>
              <a:gd name="connsiteY1" fmla="*/ 1361873 h 2736950"/>
              <a:gd name="connsiteX2" fmla="*/ 2376070 w 7135218"/>
              <a:gd name="connsiteY2" fmla="*/ 2055218 h 2736950"/>
              <a:gd name="connsiteX3" fmla="*/ 2371460 w 7135218"/>
              <a:gd name="connsiteY3" fmla="*/ 697619 h 2736950"/>
              <a:gd name="connsiteX4" fmla="*/ 3559620 w 7135218"/>
              <a:gd name="connsiteY4" fmla="*/ 0 h 2736950"/>
              <a:gd name="connsiteX5" fmla="*/ 4751259 w 7135218"/>
              <a:gd name="connsiteY5" fmla="*/ 698321 h 2736950"/>
              <a:gd name="connsiteX6" fmla="*/ 4742917 w 7135218"/>
              <a:gd name="connsiteY6" fmla="*/ 2052536 h 2736950"/>
              <a:gd name="connsiteX7" fmla="*/ 5954714 w 7135218"/>
              <a:gd name="connsiteY7" fmla="*/ 2736950 h 2736950"/>
              <a:gd name="connsiteX8" fmla="*/ 7135218 w 7135218"/>
              <a:gd name="connsiteY8" fmla="*/ 2052536 h 2736950"/>
              <a:gd name="connsiteX0" fmla="*/ 0 w 7135218"/>
              <a:gd name="connsiteY0" fmla="*/ 2067128 h 2736950"/>
              <a:gd name="connsiteX1" fmla="*/ 1183297 w 7135218"/>
              <a:gd name="connsiteY1" fmla="*/ 1361873 h 2736950"/>
              <a:gd name="connsiteX2" fmla="*/ 2376070 w 7135218"/>
              <a:gd name="connsiteY2" fmla="*/ 2055218 h 2736950"/>
              <a:gd name="connsiteX3" fmla="*/ 2371460 w 7135218"/>
              <a:gd name="connsiteY3" fmla="*/ 697619 h 2736950"/>
              <a:gd name="connsiteX4" fmla="*/ 3559620 w 7135218"/>
              <a:gd name="connsiteY4" fmla="*/ 0 h 2736950"/>
              <a:gd name="connsiteX5" fmla="*/ 4751259 w 7135218"/>
              <a:gd name="connsiteY5" fmla="*/ 698321 h 2736950"/>
              <a:gd name="connsiteX6" fmla="*/ 4742917 w 7135218"/>
              <a:gd name="connsiteY6" fmla="*/ 2052536 h 2736950"/>
              <a:gd name="connsiteX7" fmla="*/ 5954714 w 7135218"/>
              <a:gd name="connsiteY7" fmla="*/ 2736950 h 2736950"/>
              <a:gd name="connsiteX8" fmla="*/ 7135218 w 7135218"/>
              <a:gd name="connsiteY8" fmla="*/ 2052536 h 2736950"/>
              <a:gd name="connsiteX0" fmla="*/ 0 w 7159537"/>
              <a:gd name="connsiteY0" fmla="*/ 2062264 h 2736950"/>
              <a:gd name="connsiteX1" fmla="*/ 1207616 w 7159537"/>
              <a:gd name="connsiteY1" fmla="*/ 1361873 h 2736950"/>
              <a:gd name="connsiteX2" fmla="*/ 2400389 w 7159537"/>
              <a:gd name="connsiteY2" fmla="*/ 2055218 h 2736950"/>
              <a:gd name="connsiteX3" fmla="*/ 2395779 w 7159537"/>
              <a:gd name="connsiteY3" fmla="*/ 697619 h 2736950"/>
              <a:gd name="connsiteX4" fmla="*/ 3583939 w 7159537"/>
              <a:gd name="connsiteY4" fmla="*/ 0 h 2736950"/>
              <a:gd name="connsiteX5" fmla="*/ 4775578 w 7159537"/>
              <a:gd name="connsiteY5" fmla="*/ 698321 h 2736950"/>
              <a:gd name="connsiteX6" fmla="*/ 4767236 w 7159537"/>
              <a:gd name="connsiteY6" fmla="*/ 2052536 h 2736950"/>
              <a:gd name="connsiteX7" fmla="*/ 5979033 w 7159537"/>
              <a:gd name="connsiteY7" fmla="*/ 2736950 h 2736950"/>
              <a:gd name="connsiteX8" fmla="*/ 7159537 w 7159537"/>
              <a:gd name="connsiteY8" fmla="*/ 2052536 h 2736950"/>
              <a:gd name="connsiteX0" fmla="*/ 0 w 7149809"/>
              <a:gd name="connsiteY0" fmla="*/ 2071991 h 2736950"/>
              <a:gd name="connsiteX1" fmla="*/ 1197888 w 7149809"/>
              <a:gd name="connsiteY1" fmla="*/ 1361873 h 2736950"/>
              <a:gd name="connsiteX2" fmla="*/ 2390661 w 7149809"/>
              <a:gd name="connsiteY2" fmla="*/ 2055218 h 2736950"/>
              <a:gd name="connsiteX3" fmla="*/ 2386051 w 7149809"/>
              <a:gd name="connsiteY3" fmla="*/ 697619 h 2736950"/>
              <a:gd name="connsiteX4" fmla="*/ 3574211 w 7149809"/>
              <a:gd name="connsiteY4" fmla="*/ 0 h 2736950"/>
              <a:gd name="connsiteX5" fmla="*/ 4765850 w 7149809"/>
              <a:gd name="connsiteY5" fmla="*/ 698321 h 2736950"/>
              <a:gd name="connsiteX6" fmla="*/ 4757508 w 7149809"/>
              <a:gd name="connsiteY6" fmla="*/ 2052536 h 2736950"/>
              <a:gd name="connsiteX7" fmla="*/ 5969305 w 7149809"/>
              <a:gd name="connsiteY7" fmla="*/ 2736950 h 2736950"/>
              <a:gd name="connsiteX8" fmla="*/ 7149809 w 7149809"/>
              <a:gd name="connsiteY8" fmla="*/ 2052536 h 2736950"/>
              <a:gd name="connsiteX0" fmla="*/ 0 w 7149809"/>
              <a:gd name="connsiteY0" fmla="*/ 2071991 h 2736950"/>
              <a:gd name="connsiteX1" fmla="*/ 1222208 w 7149809"/>
              <a:gd name="connsiteY1" fmla="*/ 1357009 h 2736950"/>
              <a:gd name="connsiteX2" fmla="*/ 2390661 w 7149809"/>
              <a:gd name="connsiteY2" fmla="*/ 2055218 h 2736950"/>
              <a:gd name="connsiteX3" fmla="*/ 2386051 w 7149809"/>
              <a:gd name="connsiteY3" fmla="*/ 697619 h 2736950"/>
              <a:gd name="connsiteX4" fmla="*/ 3574211 w 7149809"/>
              <a:gd name="connsiteY4" fmla="*/ 0 h 2736950"/>
              <a:gd name="connsiteX5" fmla="*/ 4765850 w 7149809"/>
              <a:gd name="connsiteY5" fmla="*/ 698321 h 2736950"/>
              <a:gd name="connsiteX6" fmla="*/ 4757508 w 7149809"/>
              <a:gd name="connsiteY6" fmla="*/ 2052536 h 2736950"/>
              <a:gd name="connsiteX7" fmla="*/ 5969305 w 7149809"/>
              <a:gd name="connsiteY7" fmla="*/ 2736950 h 2736950"/>
              <a:gd name="connsiteX8" fmla="*/ 7149809 w 7149809"/>
              <a:gd name="connsiteY8" fmla="*/ 2052536 h 2736950"/>
              <a:gd name="connsiteX0" fmla="*/ 0 w 7149809"/>
              <a:gd name="connsiteY0" fmla="*/ 2071991 h 2736950"/>
              <a:gd name="connsiteX1" fmla="*/ 1217344 w 7149809"/>
              <a:gd name="connsiteY1" fmla="*/ 1376465 h 2736950"/>
              <a:gd name="connsiteX2" fmla="*/ 2390661 w 7149809"/>
              <a:gd name="connsiteY2" fmla="*/ 2055218 h 2736950"/>
              <a:gd name="connsiteX3" fmla="*/ 2386051 w 7149809"/>
              <a:gd name="connsiteY3" fmla="*/ 697619 h 2736950"/>
              <a:gd name="connsiteX4" fmla="*/ 3574211 w 7149809"/>
              <a:gd name="connsiteY4" fmla="*/ 0 h 2736950"/>
              <a:gd name="connsiteX5" fmla="*/ 4765850 w 7149809"/>
              <a:gd name="connsiteY5" fmla="*/ 698321 h 2736950"/>
              <a:gd name="connsiteX6" fmla="*/ 4757508 w 7149809"/>
              <a:gd name="connsiteY6" fmla="*/ 2052536 h 2736950"/>
              <a:gd name="connsiteX7" fmla="*/ 5969305 w 7149809"/>
              <a:gd name="connsiteY7" fmla="*/ 2736950 h 2736950"/>
              <a:gd name="connsiteX8" fmla="*/ 7149809 w 7149809"/>
              <a:gd name="connsiteY8" fmla="*/ 2052536 h 2736950"/>
              <a:gd name="connsiteX0" fmla="*/ 0 w 7149809"/>
              <a:gd name="connsiteY0" fmla="*/ 2071991 h 2736950"/>
              <a:gd name="connsiteX1" fmla="*/ 1217344 w 7149809"/>
              <a:gd name="connsiteY1" fmla="*/ 1376465 h 2736950"/>
              <a:gd name="connsiteX2" fmla="*/ 2390661 w 7149809"/>
              <a:gd name="connsiteY2" fmla="*/ 2055218 h 2736950"/>
              <a:gd name="connsiteX3" fmla="*/ 2386051 w 7149809"/>
              <a:gd name="connsiteY3" fmla="*/ 697619 h 2736950"/>
              <a:gd name="connsiteX4" fmla="*/ 3574211 w 7149809"/>
              <a:gd name="connsiteY4" fmla="*/ 0 h 2736950"/>
              <a:gd name="connsiteX5" fmla="*/ 4765850 w 7149809"/>
              <a:gd name="connsiteY5" fmla="*/ 698321 h 2736950"/>
              <a:gd name="connsiteX6" fmla="*/ 4757508 w 7149809"/>
              <a:gd name="connsiteY6" fmla="*/ 2052536 h 2736950"/>
              <a:gd name="connsiteX7" fmla="*/ 5969305 w 7149809"/>
              <a:gd name="connsiteY7" fmla="*/ 2736950 h 2736950"/>
              <a:gd name="connsiteX8" fmla="*/ 7149809 w 7149809"/>
              <a:gd name="connsiteY8" fmla="*/ 2052536 h 2736950"/>
              <a:gd name="connsiteX0" fmla="*/ 0 w 7149809"/>
              <a:gd name="connsiteY0" fmla="*/ 2071991 h 2736950"/>
              <a:gd name="connsiteX1" fmla="*/ 1212480 w 7149809"/>
              <a:gd name="connsiteY1" fmla="*/ 1376465 h 2736950"/>
              <a:gd name="connsiteX2" fmla="*/ 2390661 w 7149809"/>
              <a:gd name="connsiteY2" fmla="*/ 2055218 h 2736950"/>
              <a:gd name="connsiteX3" fmla="*/ 2386051 w 7149809"/>
              <a:gd name="connsiteY3" fmla="*/ 697619 h 2736950"/>
              <a:gd name="connsiteX4" fmla="*/ 3574211 w 7149809"/>
              <a:gd name="connsiteY4" fmla="*/ 0 h 2736950"/>
              <a:gd name="connsiteX5" fmla="*/ 4765850 w 7149809"/>
              <a:gd name="connsiteY5" fmla="*/ 698321 h 2736950"/>
              <a:gd name="connsiteX6" fmla="*/ 4757508 w 7149809"/>
              <a:gd name="connsiteY6" fmla="*/ 2052536 h 2736950"/>
              <a:gd name="connsiteX7" fmla="*/ 5969305 w 7149809"/>
              <a:gd name="connsiteY7" fmla="*/ 2736950 h 2736950"/>
              <a:gd name="connsiteX8" fmla="*/ 7149809 w 7149809"/>
              <a:gd name="connsiteY8" fmla="*/ 2052536 h 2736950"/>
              <a:gd name="connsiteX0" fmla="*/ 0 w 7149809"/>
              <a:gd name="connsiteY0" fmla="*/ 2071991 h 2736950"/>
              <a:gd name="connsiteX1" fmla="*/ 1212480 w 7149809"/>
              <a:gd name="connsiteY1" fmla="*/ 1376465 h 2736950"/>
              <a:gd name="connsiteX2" fmla="*/ 2390661 w 7149809"/>
              <a:gd name="connsiteY2" fmla="*/ 2055218 h 2736950"/>
              <a:gd name="connsiteX3" fmla="*/ 2386051 w 7149809"/>
              <a:gd name="connsiteY3" fmla="*/ 697619 h 2736950"/>
              <a:gd name="connsiteX4" fmla="*/ 3574211 w 7149809"/>
              <a:gd name="connsiteY4" fmla="*/ 0 h 2736950"/>
              <a:gd name="connsiteX5" fmla="*/ 4765850 w 7149809"/>
              <a:gd name="connsiteY5" fmla="*/ 698321 h 2736950"/>
              <a:gd name="connsiteX6" fmla="*/ 4757508 w 7149809"/>
              <a:gd name="connsiteY6" fmla="*/ 2052536 h 2736950"/>
              <a:gd name="connsiteX7" fmla="*/ 5969305 w 7149809"/>
              <a:gd name="connsiteY7" fmla="*/ 2736950 h 2736950"/>
              <a:gd name="connsiteX8" fmla="*/ 7149809 w 7149809"/>
              <a:gd name="connsiteY8" fmla="*/ 2052536 h 2736950"/>
              <a:gd name="connsiteX0" fmla="*/ 0 w 7149809"/>
              <a:gd name="connsiteY0" fmla="*/ 2071991 h 2736950"/>
              <a:gd name="connsiteX1" fmla="*/ 1194700 w 7149809"/>
              <a:gd name="connsiteY1" fmla="*/ 1371385 h 2736950"/>
              <a:gd name="connsiteX2" fmla="*/ 2390661 w 7149809"/>
              <a:gd name="connsiteY2" fmla="*/ 2055218 h 2736950"/>
              <a:gd name="connsiteX3" fmla="*/ 2386051 w 7149809"/>
              <a:gd name="connsiteY3" fmla="*/ 697619 h 2736950"/>
              <a:gd name="connsiteX4" fmla="*/ 3574211 w 7149809"/>
              <a:gd name="connsiteY4" fmla="*/ 0 h 2736950"/>
              <a:gd name="connsiteX5" fmla="*/ 4765850 w 7149809"/>
              <a:gd name="connsiteY5" fmla="*/ 698321 h 2736950"/>
              <a:gd name="connsiteX6" fmla="*/ 4757508 w 7149809"/>
              <a:gd name="connsiteY6" fmla="*/ 2052536 h 2736950"/>
              <a:gd name="connsiteX7" fmla="*/ 5969305 w 7149809"/>
              <a:gd name="connsiteY7" fmla="*/ 2736950 h 2736950"/>
              <a:gd name="connsiteX8" fmla="*/ 7149809 w 7149809"/>
              <a:gd name="connsiteY8" fmla="*/ 2052536 h 2736950"/>
              <a:gd name="connsiteX0" fmla="*/ 0 w 7149809"/>
              <a:gd name="connsiteY0" fmla="*/ 2071991 h 2736950"/>
              <a:gd name="connsiteX1" fmla="*/ 1194700 w 7149809"/>
              <a:gd name="connsiteY1" fmla="*/ 1371385 h 2736950"/>
              <a:gd name="connsiteX2" fmla="*/ 2390661 w 7149809"/>
              <a:gd name="connsiteY2" fmla="*/ 2055218 h 2736950"/>
              <a:gd name="connsiteX3" fmla="*/ 2386051 w 7149809"/>
              <a:gd name="connsiteY3" fmla="*/ 697619 h 2736950"/>
              <a:gd name="connsiteX4" fmla="*/ 3574211 w 7149809"/>
              <a:gd name="connsiteY4" fmla="*/ 0 h 2736950"/>
              <a:gd name="connsiteX5" fmla="*/ 4765850 w 7149809"/>
              <a:gd name="connsiteY5" fmla="*/ 698321 h 2736950"/>
              <a:gd name="connsiteX6" fmla="*/ 4757508 w 7149809"/>
              <a:gd name="connsiteY6" fmla="*/ 2052536 h 2736950"/>
              <a:gd name="connsiteX7" fmla="*/ 5969305 w 7149809"/>
              <a:gd name="connsiteY7" fmla="*/ 2736950 h 2736950"/>
              <a:gd name="connsiteX8" fmla="*/ 7149809 w 7149809"/>
              <a:gd name="connsiteY8" fmla="*/ 2052536 h 2736950"/>
              <a:gd name="connsiteX0" fmla="*/ 0 w 7149809"/>
              <a:gd name="connsiteY0" fmla="*/ 2071991 h 2736950"/>
              <a:gd name="connsiteX1" fmla="*/ 1194700 w 7149809"/>
              <a:gd name="connsiteY1" fmla="*/ 1371385 h 2736950"/>
              <a:gd name="connsiteX2" fmla="*/ 2390661 w 7149809"/>
              <a:gd name="connsiteY2" fmla="*/ 2055218 h 2736950"/>
              <a:gd name="connsiteX3" fmla="*/ 2386051 w 7149809"/>
              <a:gd name="connsiteY3" fmla="*/ 697619 h 2736950"/>
              <a:gd name="connsiteX4" fmla="*/ 3574211 w 7149809"/>
              <a:gd name="connsiteY4" fmla="*/ 0 h 2736950"/>
              <a:gd name="connsiteX5" fmla="*/ 4765850 w 7149809"/>
              <a:gd name="connsiteY5" fmla="*/ 698321 h 2736950"/>
              <a:gd name="connsiteX6" fmla="*/ 4757508 w 7149809"/>
              <a:gd name="connsiteY6" fmla="*/ 2052536 h 2736950"/>
              <a:gd name="connsiteX7" fmla="*/ 5969305 w 7149809"/>
              <a:gd name="connsiteY7" fmla="*/ 2736950 h 2736950"/>
              <a:gd name="connsiteX8" fmla="*/ 7149809 w 7149809"/>
              <a:gd name="connsiteY8" fmla="*/ 2052536 h 2736950"/>
              <a:gd name="connsiteX0" fmla="*/ 0 w 7149809"/>
              <a:gd name="connsiteY0" fmla="*/ 2071991 h 2736950"/>
              <a:gd name="connsiteX1" fmla="*/ 1194700 w 7149809"/>
              <a:gd name="connsiteY1" fmla="*/ 1371385 h 2736950"/>
              <a:gd name="connsiteX2" fmla="*/ 2390661 w 7149809"/>
              <a:gd name="connsiteY2" fmla="*/ 2055218 h 2736950"/>
              <a:gd name="connsiteX3" fmla="*/ 2386051 w 7149809"/>
              <a:gd name="connsiteY3" fmla="*/ 697619 h 2736950"/>
              <a:gd name="connsiteX4" fmla="*/ 3574211 w 7149809"/>
              <a:gd name="connsiteY4" fmla="*/ 0 h 2736950"/>
              <a:gd name="connsiteX5" fmla="*/ 4765850 w 7149809"/>
              <a:gd name="connsiteY5" fmla="*/ 698321 h 2736950"/>
              <a:gd name="connsiteX6" fmla="*/ 4757508 w 7149809"/>
              <a:gd name="connsiteY6" fmla="*/ 2052536 h 2736950"/>
              <a:gd name="connsiteX7" fmla="*/ 5969305 w 7149809"/>
              <a:gd name="connsiteY7" fmla="*/ 2736950 h 2736950"/>
              <a:gd name="connsiteX8" fmla="*/ 7149809 w 7149809"/>
              <a:gd name="connsiteY8" fmla="*/ 2052536 h 2736950"/>
              <a:gd name="connsiteX0" fmla="*/ 0 w 7149809"/>
              <a:gd name="connsiteY0" fmla="*/ 2071991 h 2736950"/>
              <a:gd name="connsiteX1" fmla="*/ 1194700 w 7149809"/>
              <a:gd name="connsiteY1" fmla="*/ 1371385 h 2736950"/>
              <a:gd name="connsiteX2" fmla="*/ 2390661 w 7149809"/>
              <a:gd name="connsiteY2" fmla="*/ 2055218 h 2736950"/>
              <a:gd name="connsiteX3" fmla="*/ 2386051 w 7149809"/>
              <a:gd name="connsiteY3" fmla="*/ 697619 h 2736950"/>
              <a:gd name="connsiteX4" fmla="*/ 3574211 w 7149809"/>
              <a:gd name="connsiteY4" fmla="*/ 0 h 2736950"/>
              <a:gd name="connsiteX5" fmla="*/ 4765850 w 7149809"/>
              <a:gd name="connsiteY5" fmla="*/ 698321 h 2736950"/>
              <a:gd name="connsiteX6" fmla="*/ 4757508 w 7149809"/>
              <a:gd name="connsiteY6" fmla="*/ 2052536 h 2736950"/>
              <a:gd name="connsiteX7" fmla="*/ 5969305 w 7149809"/>
              <a:gd name="connsiteY7" fmla="*/ 2736950 h 2736950"/>
              <a:gd name="connsiteX8" fmla="*/ 7149809 w 7149809"/>
              <a:gd name="connsiteY8" fmla="*/ 2052536 h 2736950"/>
              <a:gd name="connsiteX0" fmla="*/ 0 w 7149809"/>
              <a:gd name="connsiteY0" fmla="*/ 2071991 h 2736950"/>
              <a:gd name="connsiteX1" fmla="*/ 1194700 w 7149809"/>
              <a:gd name="connsiteY1" fmla="*/ 1371385 h 2736950"/>
              <a:gd name="connsiteX2" fmla="*/ 2390661 w 7149809"/>
              <a:gd name="connsiteY2" fmla="*/ 2055218 h 2736950"/>
              <a:gd name="connsiteX3" fmla="*/ 2386051 w 7149809"/>
              <a:gd name="connsiteY3" fmla="*/ 697619 h 2736950"/>
              <a:gd name="connsiteX4" fmla="*/ 3574211 w 7149809"/>
              <a:gd name="connsiteY4" fmla="*/ 0 h 2736950"/>
              <a:gd name="connsiteX5" fmla="*/ 4758230 w 7149809"/>
              <a:gd name="connsiteY5" fmla="*/ 698321 h 2736950"/>
              <a:gd name="connsiteX6" fmla="*/ 4757508 w 7149809"/>
              <a:gd name="connsiteY6" fmla="*/ 2052536 h 2736950"/>
              <a:gd name="connsiteX7" fmla="*/ 5969305 w 7149809"/>
              <a:gd name="connsiteY7" fmla="*/ 2736950 h 2736950"/>
              <a:gd name="connsiteX8" fmla="*/ 7149809 w 7149809"/>
              <a:gd name="connsiteY8" fmla="*/ 2052536 h 2736950"/>
              <a:gd name="connsiteX0" fmla="*/ 0 w 7149809"/>
              <a:gd name="connsiteY0" fmla="*/ 2071991 h 2736950"/>
              <a:gd name="connsiteX1" fmla="*/ 1194700 w 7149809"/>
              <a:gd name="connsiteY1" fmla="*/ 1371385 h 2736950"/>
              <a:gd name="connsiteX2" fmla="*/ 2390661 w 7149809"/>
              <a:gd name="connsiteY2" fmla="*/ 2055218 h 2736950"/>
              <a:gd name="connsiteX3" fmla="*/ 2386051 w 7149809"/>
              <a:gd name="connsiteY3" fmla="*/ 697619 h 2736950"/>
              <a:gd name="connsiteX4" fmla="*/ 3574211 w 7149809"/>
              <a:gd name="connsiteY4" fmla="*/ 0 h 2736950"/>
              <a:gd name="connsiteX5" fmla="*/ 4770930 w 7149809"/>
              <a:gd name="connsiteY5" fmla="*/ 698321 h 2736950"/>
              <a:gd name="connsiteX6" fmla="*/ 4757508 w 7149809"/>
              <a:gd name="connsiteY6" fmla="*/ 2052536 h 2736950"/>
              <a:gd name="connsiteX7" fmla="*/ 5969305 w 7149809"/>
              <a:gd name="connsiteY7" fmla="*/ 2736950 h 2736950"/>
              <a:gd name="connsiteX8" fmla="*/ 7149809 w 7149809"/>
              <a:gd name="connsiteY8" fmla="*/ 2052536 h 2736950"/>
              <a:gd name="connsiteX0" fmla="*/ 0 w 7149809"/>
              <a:gd name="connsiteY0" fmla="*/ 2071991 h 2736950"/>
              <a:gd name="connsiteX1" fmla="*/ 1194700 w 7149809"/>
              <a:gd name="connsiteY1" fmla="*/ 1371385 h 2736950"/>
              <a:gd name="connsiteX2" fmla="*/ 2390661 w 7149809"/>
              <a:gd name="connsiteY2" fmla="*/ 2055218 h 2736950"/>
              <a:gd name="connsiteX3" fmla="*/ 2386051 w 7149809"/>
              <a:gd name="connsiteY3" fmla="*/ 697619 h 2736950"/>
              <a:gd name="connsiteX4" fmla="*/ 3574211 w 7149809"/>
              <a:gd name="connsiteY4" fmla="*/ 0 h 2736950"/>
              <a:gd name="connsiteX5" fmla="*/ 4770930 w 7149809"/>
              <a:gd name="connsiteY5" fmla="*/ 698321 h 2736950"/>
              <a:gd name="connsiteX6" fmla="*/ 4757508 w 7149809"/>
              <a:gd name="connsiteY6" fmla="*/ 2047456 h 2736950"/>
              <a:gd name="connsiteX7" fmla="*/ 5969305 w 7149809"/>
              <a:gd name="connsiteY7" fmla="*/ 2736950 h 2736950"/>
              <a:gd name="connsiteX8" fmla="*/ 7149809 w 7149809"/>
              <a:gd name="connsiteY8" fmla="*/ 2052536 h 2736950"/>
              <a:gd name="connsiteX0" fmla="*/ 0 w 7152768"/>
              <a:gd name="connsiteY0" fmla="*/ 2063113 h 2736950"/>
              <a:gd name="connsiteX1" fmla="*/ 1197659 w 7152768"/>
              <a:gd name="connsiteY1" fmla="*/ 1371385 h 2736950"/>
              <a:gd name="connsiteX2" fmla="*/ 2393620 w 7152768"/>
              <a:gd name="connsiteY2" fmla="*/ 2055218 h 2736950"/>
              <a:gd name="connsiteX3" fmla="*/ 2389010 w 7152768"/>
              <a:gd name="connsiteY3" fmla="*/ 697619 h 2736950"/>
              <a:gd name="connsiteX4" fmla="*/ 3577170 w 7152768"/>
              <a:gd name="connsiteY4" fmla="*/ 0 h 2736950"/>
              <a:gd name="connsiteX5" fmla="*/ 4773889 w 7152768"/>
              <a:gd name="connsiteY5" fmla="*/ 698321 h 2736950"/>
              <a:gd name="connsiteX6" fmla="*/ 4760467 w 7152768"/>
              <a:gd name="connsiteY6" fmla="*/ 2047456 h 2736950"/>
              <a:gd name="connsiteX7" fmla="*/ 5972264 w 7152768"/>
              <a:gd name="connsiteY7" fmla="*/ 2736950 h 2736950"/>
              <a:gd name="connsiteX8" fmla="*/ 7152768 w 7152768"/>
              <a:gd name="connsiteY8" fmla="*/ 2052536 h 2736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152768" h="2736950">
                <a:moveTo>
                  <a:pt x="0" y="2063113"/>
                </a:moveTo>
                <a:cubicBezTo>
                  <a:pt x="405781" y="1831271"/>
                  <a:pt x="752967" y="1616359"/>
                  <a:pt x="1197659" y="1371385"/>
                </a:cubicBezTo>
                <a:lnTo>
                  <a:pt x="2393620" y="2055218"/>
                </a:lnTo>
                <a:cubicBezTo>
                  <a:pt x="2396863" y="1599639"/>
                  <a:pt x="2385767" y="1153198"/>
                  <a:pt x="2389010" y="697619"/>
                </a:cubicBezTo>
                <a:lnTo>
                  <a:pt x="3577170" y="0"/>
                </a:lnTo>
                <a:lnTo>
                  <a:pt x="4773889" y="698321"/>
                </a:lnTo>
                <a:cubicBezTo>
                  <a:pt x="4772268" y="1155521"/>
                  <a:pt x="4762088" y="1590256"/>
                  <a:pt x="4760467" y="2047456"/>
                </a:cubicBezTo>
                <a:lnTo>
                  <a:pt x="5972264" y="2736950"/>
                </a:lnTo>
                <a:lnTo>
                  <a:pt x="7152768" y="2052536"/>
                </a:lnTo>
              </a:path>
            </a:pathLst>
          </a:custGeom>
          <a:noFill/>
          <a:ln w="38100" cap="flat" cmpd="sng" algn="ctr">
            <a:solidFill>
              <a:schemeClr val="accent6">
                <a:lumMod val="10000"/>
                <a:lumOff val="90000"/>
              </a:schemeClr>
            </a:solidFill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Posterama Text SemiBold"/>
              <a:ea typeface="+mn-ea"/>
              <a:cs typeface="+mn-cs"/>
            </a:endParaRPr>
          </a:p>
        </p:txBody>
      </p:sp>
      <p:sp>
        <p:nvSpPr>
          <p:cNvPr id="72" name="Freeform: Shape 31">
            <a:extLst>
              <a:ext uri="{FF2B5EF4-FFF2-40B4-BE49-F238E27FC236}">
                <a16:creationId xmlns:a16="http://schemas.microsoft.com/office/drawing/2014/main" id="{274DD645-8640-45D5-9B60-F31EC01D3CC0}"/>
              </a:ext>
            </a:extLst>
          </p:cNvPr>
          <p:cNvSpPr/>
          <p:nvPr/>
        </p:nvSpPr>
        <p:spPr>
          <a:xfrm>
            <a:off x="8440979" y="1677475"/>
            <a:ext cx="2373549" cy="2062264"/>
          </a:xfrm>
          <a:custGeom>
            <a:avLst/>
            <a:gdLst>
              <a:gd name="connsiteX0" fmla="*/ 2373549 w 2373549"/>
              <a:gd name="connsiteY0" fmla="*/ 680936 h 2062264"/>
              <a:gd name="connsiteX1" fmla="*/ 1186774 w 2373549"/>
              <a:gd name="connsiteY1" fmla="*/ 0 h 2062264"/>
              <a:gd name="connsiteX2" fmla="*/ 0 w 2373549"/>
              <a:gd name="connsiteY2" fmla="*/ 690664 h 2062264"/>
              <a:gd name="connsiteX3" fmla="*/ 0 w 2373549"/>
              <a:gd name="connsiteY3" fmla="*/ 2062264 h 2062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73549" h="2062264">
                <a:moveTo>
                  <a:pt x="2373549" y="680936"/>
                </a:moveTo>
                <a:lnTo>
                  <a:pt x="1186774" y="0"/>
                </a:lnTo>
                <a:lnTo>
                  <a:pt x="0" y="690664"/>
                </a:lnTo>
                <a:lnTo>
                  <a:pt x="0" y="2062264"/>
                </a:lnTo>
              </a:path>
            </a:pathLst>
          </a:custGeom>
          <a:noFill/>
          <a:ln w="38100" cap="flat" cmpd="sng" algn="ctr">
            <a:solidFill>
              <a:schemeClr val="accent6">
                <a:lumMod val="10000"/>
                <a:lumOff val="90000"/>
              </a:schemeClr>
            </a:solidFill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Posterama Text SemiBold"/>
              <a:ea typeface="+mn-ea"/>
              <a:cs typeface="+mn-cs"/>
            </a:endParaRPr>
          </a:p>
        </p:txBody>
      </p:sp>
      <p:sp>
        <p:nvSpPr>
          <p:cNvPr id="73" name="Freeform: Shape 34">
            <a:extLst>
              <a:ext uri="{FF2B5EF4-FFF2-40B4-BE49-F238E27FC236}">
                <a16:creationId xmlns:a16="http://schemas.microsoft.com/office/drawing/2014/main" id="{71C09F09-7119-47FD-8E60-E4A92C9A3119}"/>
              </a:ext>
            </a:extLst>
          </p:cNvPr>
          <p:cNvSpPr/>
          <p:nvPr/>
        </p:nvSpPr>
        <p:spPr>
          <a:xfrm flipH="1">
            <a:off x="10715501" y="2243467"/>
            <a:ext cx="204312" cy="236468"/>
          </a:xfrm>
          <a:custGeom>
            <a:avLst/>
            <a:gdLst>
              <a:gd name="connsiteX0" fmla="*/ 2187388 w 4398682"/>
              <a:gd name="connsiteY0" fmla="*/ 0 h 5032188"/>
              <a:gd name="connsiteX1" fmla="*/ 4386729 w 4398682"/>
              <a:gd name="connsiteY1" fmla="*/ 1261035 h 5032188"/>
              <a:gd name="connsiteX2" fmla="*/ 4398682 w 4398682"/>
              <a:gd name="connsiteY2" fmla="*/ 3789083 h 5032188"/>
              <a:gd name="connsiteX3" fmla="*/ 2193365 w 4398682"/>
              <a:gd name="connsiteY3" fmla="*/ 5032188 h 5032188"/>
              <a:gd name="connsiteX4" fmla="*/ 0 w 4398682"/>
              <a:gd name="connsiteY4" fmla="*/ 3783106 h 5032188"/>
              <a:gd name="connsiteX5" fmla="*/ 0 w 4398682"/>
              <a:gd name="connsiteY5" fmla="*/ 1267012 h 5032188"/>
              <a:gd name="connsiteX6" fmla="*/ 2187388 w 4398682"/>
              <a:gd name="connsiteY6" fmla="*/ 0 h 5032188"/>
              <a:gd name="connsiteX0" fmla="*/ 2187388 w 4387647"/>
              <a:gd name="connsiteY0" fmla="*/ 0 h 5032188"/>
              <a:gd name="connsiteX1" fmla="*/ 4386729 w 4387647"/>
              <a:gd name="connsiteY1" fmla="*/ 1261035 h 5032188"/>
              <a:gd name="connsiteX2" fmla="*/ 4384192 w 4387647"/>
              <a:gd name="connsiteY2" fmla="*/ 3783287 h 5032188"/>
              <a:gd name="connsiteX3" fmla="*/ 2193365 w 4387647"/>
              <a:gd name="connsiteY3" fmla="*/ 5032188 h 5032188"/>
              <a:gd name="connsiteX4" fmla="*/ 0 w 4387647"/>
              <a:gd name="connsiteY4" fmla="*/ 3783106 h 5032188"/>
              <a:gd name="connsiteX5" fmla="*/ 0 w 4387647"/>
              <a:gd name="connsiteY5" fmla="*/ 1267012 h 5032188"/>
              <a:gd name="connsiteX6" fmla="*/ 2187388 w 4387647"/>
              <a:gd name="connsiteY6" fmla="*/ 0 h 503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7647" h="5032188">
                <a:moveTo>
                  <a:pt x="2187388" y="0"/>
                </a:moveTo>
                <a:lnTo>
                  <a:pt x="4386729" y="1261035"/>
                </a:lnTo>
                <a:cubicBezTo>
                  <a:pt x="4390713" y="2103718"/>
                  <a:pt x="4380208" y="2940604"/>
                  <a:pt x="4384192" y="3783287"/>
                </a:cubicBezTo>
                <a:lnTo>
                  <a:pt x="2193365" y="5032188"/>
                </a:lnTo>
                <a:lnTo>
                  <a:pt x="0" y="3783106"/>
                </a:lnTo>
                <a:lnTo>
                  <a:pt x="0" y="1267012"/>
                </a:lnTo>
                <a:lnTo>
                  <a:pt x="2187388" y="0"/>
                </a:lnTo>
                <a:close/>
              </a:path>
            </a:pathLst>
          </a:custGeom>
          <a:solidFill>
            <a:schemeClr val="accent6">
              <a:lumMod val="10000"/>
              <a:lumOff val="9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Posterama Text SemiBold"/>
              <a:ea typeface="+mn-ea"/>
              <a:cs typeface="+mn-cs"/>
            </a:endParaRPr>
          </a:p>
        </p:txBody>
      </p:sp>
      <p:sp>
        <p:nvSpPr>
          <p:cNvPr id="74" name="Freeform: Shape 45">
            <a:extLst>
              <a:ext uri="{FF2B5EF4-FFF2-40B4-BE49-F238E27FC236}">
                <a16:creationId xmlns:a16="http://schemas.microsoft.com/office/drawing/2014/main" id="{E99BCE04-19B9-4541-925F-AC59CF760E7F}"/>
              </a:ext>
            </a:extLst>
          </p:cNvPr>
          <p:cNvSpPr/>
          <p:nvPr/>
        </p:nvSpPr>
        <p:spPr>
          <a:xfrm flipH="1">
            <a:off x="9534557" y="1571099"/>
            <a:ext cx="204312" cy="236468"/>
          </a:xfrm>
          <a:custGeom>
            <a:avLst/>
            <a:gdLst>
              <a:gd name="connsiteX0" fmla="*/ 2187388 w 4398682"/>
              <a:gd name="connsiteY0" fmla="*/ 0 h 5032188"/>
              <a:gd name="connsiteX1" fmla="*/ 4386729 w 4398682"/>
              <a:gd name="connsiteY1" fmla="*/ 1261035 h 5032188"/>
              <a:gd name="connsiteX2" fmla="*/ 4398682 w 4398682"/>
              <a:gd name="connsiteY2" fmla="*/ 3789083 h 5032188"/>
              <a:gd name="connsiteX3" fmla="*/ 2193365 w 4398682"/>
              <a:gd name="connsiteY3" fmla="*/ 5032188 h 5032188"/>
              <a:gd name="connsiteX4" fmla="*/ 0 w 4398682"/>
              <a:gd name="connsiteY4" fmla="*/ 3783106 h 5032188"/>
              <a:gd name="connsiteX5" fmla="*/ 0 w 4398682"/>
              <a:gd name="connsiteY5" fmla="*/ 1267012 h 5032188"/>
              <a:gd name="connsiteX6" fmla="*/ 2187388 w 4398682"/>
              <a:gd name="connsiteY6" fmla="*/ 0 h 5032188"/>
              <a:gd name="connsiteX0" fmla="*/ 2187388 w 4387647"/>
              <a:gd name="connsiteY0" fmla="*/ 0 h 5032188"/>
              <a:gd name="connsiteX1" fmla="*/ 4386729 w 4387647"/>
              <a:gd name="connsiteY1" fmla="*/ 1261035 h 5032188"/>
              <a:gd name="connsiteX2" fmla="*/ 4384192 w 4387647"/>
              <a:gd name="connsiteY2" fmla="*/ 3783287 h 5032188"/>
              <a:gd name="connsiteX3" fmla="*/ 2193365 w 4387647"/>
              <a:gd name="connsiteY3" fmla="*/ 5032188 h 5032188"/>
              <a:gd name="connsiteX4" fmla="*/ 0 w 4387647"/>
              <a:gd name="connsiteY4" fmla="*/ 3783106 h 5032188"/>
              <a:gd name="connsiteX5" fmla="*/ 0 w 4387647"/>
              <a:gd name="connsiteY5" fmla="*/ 1267012 h 5032188"/>
              <a:gd name="connsiteX6" fmla="*/ 2187388 w 4387647"/>
              <a:gd name="connsiteY6" fmla="*/ 0 h 503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7647" h="5032188">
                <a:moveTo>
                  <a:pt x="2187388" y="0"/>
                </a:moveTo>
                <a:lnTo>
                  <a:pt x="4386729" y="1261035"/>
                </a:lnTo>
                <a:cubicBezTo>
                  <a:pt x="4390713" y="2103718"/>
                  <a:pt x="4380208" y="2940604"/>
                  <a:pt x="4384192" y="3783287"/>
                </a:cubicBezTo>
                <a:lnTo>
                  <a:pt x="2193365" y="5032188"/>
                </a:lnTo>
                <a:lnTo>
                  <a:pt x="0" y="3783106"/>
                </a:lnTo>
                <a:lnTo>
                  <a:pt x="0" y="1267012"/>
                </a:lnTo>
                <a:lnTo>
                  <a:pt x="2187388" y="0"/>
                </a:lnTo>
                <a:close/>
              </a:path>
            </a:pathLst>
          </a:custGeom>
          <a:solidFill>
            <a:schemeClr val="accent6">
              <a:lumMod val="10000"/>
              <a:lumOff val="9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Posterama Text SemiBold"/>
              <a:ea typeface="+mn-ea"/>
              <a:cs typeface="+mn-cs"/>
            </a:endParaRPr>
          </a:p>
        </p:txBody>
      </p:sp>
      <p:sp>
        <p:nvSpPr>
          <p:cNvPr id="75" name="Freeform: Shape 46">
            <a:extLst>
              <a:ext uri="{FF2B5EF4-FFF2-40B4-BE49-F238E27FC236}">
                <a16:creationId xmlns:a16="http://schemas.microsoft.com/office/drawing/2014/main" id="{F2B610BB-26F6-44A5-B7DB-CEEDCAE916ED}"/>
              </a:ext>
            </a:extLst>
          </p:cNvPr>
          <p:cNvSpPr/>
          <p:nvPr/>
        </p:nvSpPr>
        <p:spPr>
          <a:xfrm flipH="1">
            <a:off x="8328171" y="2258376"/>
            <a:ext cx="204312" cy="236468"/>
          </a:xfrm>
          <a:custGeom>
            <a:avLst/>
            <a:gdLst>
              <a:gd name="connsiteX0" fmla="*/ 2187388 w 4398682"/>
              <a:gd name="connsiteY0" fmla="*/ 0 h 5032188"/>
              <a:gd name="connsiteX1" fmla="*/ 4386729 w 4398682"/>
              <a:gd name="connsiteY1" fmla="*/ 1261035 h 5032188"/>
              <a:gd name="connsiteX2" fmla="*/ 4398682 w 4398682"/>
              <a:gd name="connsiteY2" fmla="*/ 3789083 h 5032188"/>
              <a:gd name="connsiteX3" fmla="*/ 2193365 w 4398682"/>
              <a:gd name="connsiteY3" fmla="*/ 5032188 h 5032188"/>
              <a:gd name="connsiteX4" fmla="*/ 0 w 4398682"/>
              <a:gd name="connsiteY4" fmla="*/ 3783106 h 5032188"/>
              <a:gd name="connsiteX5" fmla="*/ 0 w 4398682"/>
              <a:gd name="connsiteY5" fmla="*/ 1267012 h 5032188"/>
              <a:gd name="connsiteX6" fmla="*/ 2187388 w 4398682"/>
              <a:gd name="connsiteY6" fmla="*/ 0 h 5032188"/>
              <a:gd name="connsiteX0" fmla="*/ 2187388 w 4387647"/>
              <a:gd name="connsiteY0" fmla="*/ 0 h 5032188"/>
              <a:gd name="connsiteX1" fmla="*/ 4386729 w 4387647"/>
              <a:gd name="connsiteY1" fmla="*/ 1261035 h 5032188"/>
              <a:gd name="connsiteX2" fmla="*/ 4384192 w 4387647"/>
              <a:gd name="connsiteY2" fmla="*/ 3783287 h 5032188"/>
              <a:gd name="connsiteX3" fmla="*/ 2193365 w 4387647"/>
              <a:gd name="connsiteY3" fmla="*/ 5032188 h 5032188"/>
              <a:gd name="connsiteX4" fmla="*/ 0 w 4387647"/>
              <a:gd name="connsiteY4" fmla="*/ 3783106 h 5032188"/>
              <a:gd name="connsiteX5" fmla="*/ 0 w 4387647"/>
              <a:gd name="connsiteY5" fmla="*/ 1267012 h 5032188"/>
              <a:gd name="connsiteX6" fmla="*/ 2187388 w 4387647"/>
              <a:gd name="connsiteY6" fmla="*/ 0 h 503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7647" h="5032188">
                <a:moveTo>
                  <a:pt x="2187388" y="0"/>
                </a:moveTo>
                <a:lnTo>
                  <a:pt x="4386729" y="1261035"/>
                </a:lnTo>
                <a:cubicBezTo>
                  <a:pt x="4390713" y="2103718"/>
                  <a:pt x="4380208" y="2940604"/>
                  <a:pt x="4384192" y="3783287"/>
                </a:cubicBezTo>
                <a:lnTo>
                  <a:pt x="2193365" y="5032188"/>
                </a:lnTo>
                <a:lnTo>
                  <a:pt x="0" y="3783106"/>
                </a:lnTo>
                <a:lnTo>
                  <a:pt x="0" y="1267012"/>
                </a:lnTo>
                <a:lnTo>
                  <a:pt x="2187388" y="0"/>
                </a:lnTo>
                <a:close/>
              </a:path>
            </a:pathLst>
          </a:custGeom>
          <a:solidFill>
            <a:schemeClr val="accent6">
              <a:lumMod val="10000"/>
              <a:lumOff val="9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Posterama Text SemiBold"/>
              <a:ea typeface="+mn-ea"/>
              <a:cs typeface="+mn-cs"/>
            </a:endParaRPr>
          </a:p>
        </p:txBody>
      </p:sp>
      <p:sp>
        <p:nvSpPr>
          <p:cNvPr id="76" name="Freeform: Shape 47">
            <a:extLst>
              <a:ext uri="{FF2B5EF4-FFF2-40B4-BE49-F238E27FC236}">
                <a16:creationId xmlns:a16="http://schemas.microsoft.com/office/drawing/2014/main" id="{C979636C-DE09-47B7-8972-BAE28DFA91DF}"/>
              </a:ext>
            </a:extLst>
          </p:cNvPr>
          <p:cNvSpPr/>
          <p:nvPr/>
        </p:nvSpPr>
        <p:spPr>
          <a:xfrm flipH="1">
            <a:off x="8333460" y="3610854"/>
            <a:ext cx="204312" cy="236468"/>
          </a:xfrm>
          <a:custGeom>
            <a:avLst/>
            <a:gdLst>
              <a:gd name="connsiteX0" fmla="*/ 2187388 w 4398682"/>
              <a:gd name="connsiteY0" fmla="*/ 0 h 5032188"/>
              <a:gd name="connsiteX1" fmla="*/ 4386729 w 4398682"/>
              <a:gd name="connsiteY1" fmla="*/ 1261035 h 5032188"/>
              <a:gd name="connsiteX2" fmla="*/ 4398682 w 4398682"/>
              <a:gd name="connsiteY2" fmla="*/ 3789083 h 5032188"/>
              <a:gd name="connsiteX3" fmla="*/ 2193365 w 4398682"/>
              <a:gd name="connsiteY3" fmla="*/ 5032188 h 5032188"/>
              <a:gd name="connsiteX4" fmla="*/ 0 w 4398682"/>
              <a:gd name="connsiteY4" fmla="*/ 3783106 h 5032188"/>
              <a:gd name="connsiteX5" fmla="*/ 0 w 4398682"/>
              <a:gd name="connsiteY5" fmla="*/ 1267012 h 5032188"/>
              <a:gd name="connsiteX6" fmla="*/ 2187388 w 4398682"/>
              <a:gd name="connsiteY6" fmla="*/ 0 h 5032188"/>
              <a:gd name="connsiteX0" fmla="*/ 2187388 w 4387647"/>
              <a:gd name="connsiteY0" fmla="*/ 0 h 5032188"/>
              <a:gd name="connsiteX1" fmla="*/ 4386729 w 4387647"/>
              <a:gd name="connsiteY1" fmla="*/ 1261035 h 5032188"/>
              <a:gd name="connsiteX2" fmla="*/ 4384192 w 4387647"/>
              <a:gd name="connsiteY2" fmla="*/ 3783287 h 5032188"/>
              <a:gd name="connsiteX3" fmla="*/ 2193365 w 4387647"/>
              <a:gd name="connsiteY3" fmla="*/ 5032188 h 5032188"/>
              <a:gd name="connsiteX4" fmla="*/ 0 w 4387647"/>
              <a:gd name="connsiteY4" fmla="*/ 3783106 h 5032188"/>
              <a:gd name="connsiteX5" fmla="*/ 0 w 4387647"/>
              <a:gd name="connsiteY5" fmla="*/ 1267012 h 5032188"/>
              <a:gd name="connsiteX6" fmla="*/ 2187388 w 4387647"/>
              <a:gd name="connsiteY6" fmla="*/ 0 h 503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7647" h="5032188">
                <a:moveTo>
                  <a:pt x="2187388" y="0"/>
                </a:moveTo>
                <a:lnTo>
                  <a:pt x="4386729" y="1261035"/>
                </a:lnTo>
                <a:cubicBezTo>
                  <a:pt x="4390713" y="2103718"/>
                  <a:pt x="4380208" y="2940604"/>
                  <a:pt x="4384192" y="3783287"/>
                </a:cubicBezTo>
                <a:lnTo>
                  <a:pt x="2193365" y="5032188"/>
                </a:lnTo>
                <a:lnTo>
                  <a:pt x="0" y="3783106"/>
                </a:lnTo>
                <a:lnTo>
                  <a:pt x="0" y="1267012"/>
                </a:lnTo>
                <a:lnTo>
                  <a:pt x="2187388" y="0"/>
                </a:lnTo>
                <a:close/>
              </a:path>
            </a:pathLst>
          </a:custGeom>
          <a:solidFill>
            <a:schemeClr val="accent6">
              <a:lumMod val="10000"/>
              <a:lumOff val="9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Posterama Text SemiBold"/>
              <a:ea typeface="+mn-ea"/>
              <a:cs typeface="+mn-cs"/>
            </a:endParaRPr>
          </a:p>
        </p:txBody>
      </p:sp>
      <p:sp>
        <p:nvSpPr>
          <p:cNvPr id="77" name="Freeform: Shape 48">
            <a:extLst>
              <a:ext uri="{FF2B5EF4-FFF2-40B4-BE49-F238E27FC236}">
                <a16:creationId xmlns:a16="http://schemas.microsoft.com/office/drawing/2014/main" id="{01B12467-C508-4D89-94B3-6D23C6199703}"/>
              </a:ext>
            </a:extLst>
          </p:cNvPr>
          <p:cNvSpPr/>
          <p:nvPr/>
        </p:nvSpPr>
        <p:spPr>
          <a:xfrm flipH="1">
            <a:off x="7146016" y="4290860"/>
            <a:ext cx="204312" cy="236468"/>
          </a:xfrm>
          <a:custGeom>
            <a:avLst/>
            <a:gdLst>
              <a:gd name="connsiteX0" fmla="*/ 2187388 w 4398682"/>
              <a:gd name="connsiteY0" fmla="*/ 0 h 5032188"/>
              <a:gd name="connsiteX1" fmla="*/ 4386729 w 4398682"/>
              <a:gd name="connsiteY1" fmla="*/ 1261035 h 5032188"/>
              <a:gd name="connsiteX2" fmla="*/ 4398682 w 4398682"/>
              <a:gd name="connsiteY2" fmla="*/ 3789083 h 5032188"/>
              <a:gd name="connsiteX3" fmla="*/ 2193365 w 4398682"/>
              <a:gd name="connsiteY3" fmla="*/ 5032188 h 5032188"/>
              <a:gd name="connsiteX4" fmla="*/ 0 w 4398682"/>
              <a:gd name="connsiteY4" fmla="*/ 3783106 h 5032188"/>
              <a:gd name="connsiteX5" fmla="*/ 0 w 4398682"/>
              <a:gd name="connsiteY5" fmla="*/ 1267012 h 5032188"/>
              <a:gd name="connsiteX6" fmla="*/ 2187388 w 4398682"/>
              <a:gd name="connsiteY6" fmla="*/ 0 h 5032188"/>
              <a:gd name="connsiteX0" fmla="*/ 2187388 w 4387647"/>
              <a:gd name="connsiteY0" fmla="*/ 0 h 5032188"/>
              <a:gd name="connsiteX1" fmla="*/ 4386729 w 4387647"/>
              <a:gd name="connsiteY1" fmla="*/ 1261035 h 5032188"/>
              <a:gd name="connsiteX2" fmla="*/ 4384192 w 4387647"/>
              <a:gd name="connsiteY2" fmla="*/ 3783287 h 5032188"/>
              <a:gd name="connsiteX3" fmla="*/ 2193365 w 4387647"/>
              <a:gd name="connsiteY3" fmla="*/ 5032188 h 5032188"/>
              <a:gd name="connsiteX4" fmla="*/ 0 w 4387647"/>
              <a:gd name="connsiteY4" fmla="*/ 3783106 h 5032188"/>
              <a:gd name="connsiteX5" fmla="*/ 0 w 4387647"/>
              <a:gd name="connsiteY5" fmla="*/ 1267012 h 5032188"/>
              <a:gd name="connsiteX6" fmla="*/ 2187388 w 4387647"/>
              <a:gd name="connsiteY6" fmla="*/ 0 h 503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7647" h="5032188">
                <a:moveTo>
                  <a:pt x="2187388" y="0"/>
                </a:moveTo>
                <a:lnTo>
                  <a:pt x="4386729" y="1261035"/>
                </a:lnTo>
                <a:cubicBezTo>
                  <a:pt x="4390713" y="2103718"/>
                  <a:pt x="4380208" y="2940604"/>
                  <a:pt x="4384192" y="3783287"/>
                </a:cubicBezTo>
                <a:lnTo>
                  <a:pt x="2193365" y="5032188"/>
                </a:lnTo>
                <a:lnTo>
                  <a:pt x="0" y="3783106"/>
                </a:lnTo>
                <a:lnTo>
                  <a:pt x="0" y="1267012"/>
                </a:lnTo>
                <a:lnTo>
                  <a:pt x="2187388" y="0"/>
                </a:lnTo>
                <a:close/>
              </a:path>
            </a:pathLst>
          </a:custGeom>
          <a:solidFill>
            <a:schemeClr val="accent6">
              <a:lumMod val="10000"/>
              <a:lumOff val="9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Posterama Text SemiBold"/>
              <a:ea typeface="+mn-ea"/>
              <a:cs typeface="+mn-cs"/>
            </a:endParaRPr>
          </a:p>
        </p:txBody>
      </p:sp>
      <p:sp>
        <p:nvSpPr>
          <p:cNvPr id="78" name="Freeform: Shape 49">
            <a:extLst>
              <a:ext uri="{FF2B5EF4-FFF2-40B4-BE49-F238E27FC236}">
                <a16:creationId xmlns:a16="http://schemas.microsoft.com/office/drawing/2014/main" id="{9EA72422-90A8-454F-8133-112CD2B85BEA}"/>
              </a:ext>
            </a:extLst>
          </p:cNvPr>
          <p:cNvSpPr/>
          <p:nvPr/>
        </p:nvSpPr>
        <p:spPr>
          <a:xfrm flipH="1">
            <a:off x="5937847" y="3613390"/>
            <a:ext cx="204312" cy="236468"/>
          </a:xfrm>
          <a:custGeom>
            <a:avLst/>
            <a:gdLst>
              <a:gd name="connsiteX0" fmla="*/ 2187388 w 4398682"/>
              <a:gd name="connsiteY0" fmla="*/ 0 h 5032188"/>
              <a:gd name="connsiteX1" fmla="*/ 4386729 w 4398682"/>
              <a:gd name="connsiteY1" fmla="*/ 1261035 h 5032188"/>
              <a:gd name="connsiteX2" fmla="*/ 4398682 w 4398682"/>
              <a:gd name="connsiteY2" fmla="*/ 3789083 h 5032188"/>
              <a:gd name="connsiteX3" fmla="*/ 2193365 w 4398682"/>
              <a:gd name="connsiteY3" fmla="*/ 5032188 h 5032188"/>
              <a:gd name="connsiteX4" fmla="*/ 0 w 4398682"/>
              <a:gd name="connsiteY4" fmla="*/ 3783106 h 5032188"/>
              <a:gd name="connsiteX5" fmla="*/ 0 w 4398682"/>
              <a:gd name="connsiteY5" fmla="*/ 1267012 h 5032188"/>
              <a:gd name="connsiteX6" fmla="*/ 2187388 w 4398682"/>
              <a:gd name="connsiteY6" fmla="*/ 0 h 5032188"/>
              <a:gd name="connsiteX0" fmla="*/ 2187388 w 4387647"/>
              <a:gd name="connsiteY0" fmla="*/ 0 h 5032188"/>
              <a:gd name="connsiteX1" fmla="*/ 4386729 w 4387647"/>
              <a:gd name="connsiteY1" fmla="*/ 1261035 h 5032188"/>
              <a:gd name="connsiteX2" fmla="*/ 4384192 w 4387647"/>
              <a:gd name="connsiteY2" fmla="*/ 3783287 h 5032188"/>
              <a:gd name="connsiteX3" fmla="*/ 2193365 w 4387647"/>
              <a:gd name="connsiteY3" fmla="*/ 5032188 h 5032188"/>
              <a:gd name="connsiteX4" fmla="*/ 0 w 4387647"/>
              <a:gd name="connsiteY4" fmla="*/ 3783106 h 5032188"/>
              <a:gd name="connsiteX5" fmla="*/ 0 w 4387647"/>
              <a:gd name="connsiteY5" fmla="*/ 1267012 h 5032188"/>
              <a:gd name="connsiteX6" fmla="*/ 2187388 w 4387647"/>
              <a:gd name="connsiteY6" fmla="*/ 0 h 503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7647" h="5032188">
                <a:moveTo>
                  <a:pt x="2187388" y="0"/>
                </a:moveTo>
                <a:lnTo>
                  <a:pt x="4386729" y="1261035"/>
                </a:lnTo>
                <a:cubicBezTo>
                  <a:pt x="4390713" y="2103718"/>
                  <a:pt x="4380208" y="2940604"/>
                  <a:pt x="4384192" y="3783287"/>
                </a:cubicBezTo>
                <a:lnTo>
                  <a:pt x="2193365" y="5032188"/>
                </a:lnTo>
                <a:lnTo>
                  <a:pt x="0" y="3783106"/>
                </a:lnTo>
                <a:lnTo>
                  <a:pt x="0" y="1267012"/>
                </a:lnTo>
                <a:lnTo>
                  <a:pt x="2187388" y="0"/>
                </a:lnTo>
                <a:close/>
              </a:path>
            </a:pathLst>
          </a:custGeom>
          <a:solidFill>
            <a:schemeClr val="accent6">
              <a:lumMod val="10000"/>
              <a:lumOff val="9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Posterama Text SemiBold"/>
              <a:ea typeface="+mn-ea"/>
              <a:cs typeface="+mn-cs"/>
            </a:endParaRPr>
          </a:p>
        </p:txBody>
      </p:sp>
      <p:sp>
        <p:nvSpPr>
          <p:cNvPr id="79" name="Freeform: Shape 50">
            <a:extLst>
              <a:ext uri="{FF2B5EF4-FFF2-40B4-BE49-F238E27FC236}">
                <a16:creationId xmlns:a16="http://schemas.microsoft.com/office/drawing/2014/main" id="{3C67727D-D0D9-4CA6-99EE-0B89D465A706}"/>
              </a:ext>
            </a:extLst>
          </p:cNvPr>
          <p:cNvSpPr/>
          <p:nvPr/>
        </p:nvSpPr>
        <p:spPr>
          <a:xfrm flipH="1">
            <a:off x="5951993" y="2251300"/>
            <a:ext cx="204312" cy="236468"/>
          </a:xfrm>
          <a:custGeom>
            <a:avLst/>
            <a:gdLst>
              <a:gd name="connsiteX0" fmla="*/ 2187388 w 4398682"/>
              <a:gd name="connsiteY0" fmla="*/ 0 h 5032188"/>
              <a:gd name="connsiteX1" fmla="*/ 4386729 w 4398682"/>
              <a:gd name="connsiteY1" fmla="*/ 1261035 h 5032188"/>
              <a:gd name="connsiteX2" fmla="*/ 4398682 w 4398682"/>
              <a:gd name="connsiteY2" fmla="*/ 3789083 h 5032188"/>
              <a:gd name="connsiteX3" fmla="*/ 2193365 w 4398682"/>
              <a:gd name="connsiteY3" fmla="*/ 5032188 h 5032188"/>
              <a:gd name="connsiteX4" fmla="*/ 0 w 4398682"/>
              <a:gd name="connsiteY4" fmla="*/ 3783106 h 5032188"/>
              <a:gd name="connsiteX5" fmla="*/ 0 w 4398682"/>
              <a:gd name="connsiteY5" fmla="*/ 1267012 h 5032188"/>
              <a:gd name="connsiteX6" fmla="*/ 2187388 w 4398682"/>
              <a:gd name="connsiteY6" fmla="*/ 0 h 5032188"/>
              <a:gd name="connsiteX0" fmla="*/ 2187388 w 4387647"/>
              <a:gd name="connsiteY0" fmla="*/ 0 h 5032188"/>
              <a:gd name="connsiteX1" fmla="*/ 4386729 w 4387647"/>
              <a:gd name="connsiteY1" fmla="*/ 1261035 h 5032188"/>
              <a:gd name="connsiteX2" fmla="*/ 4384192 w 4387647"/>
              <a:gd name="connsiteY2" fmla="*/ 3783287 h 5032188"/>
              <a:gd name="connsiteX3" fmla="*/ 2193365 w 4387647"/>
              <a:gd name="connsiteY3" fmla="*/ 5032188 h 5032188"/>
              <a:gd name="connsiteX4" fmla="*/ 0 w 4387647"/>
              <a:gd name="connsiteY4" fmla="*/ 3783106 h 5032188"/>
              <a:gd name="connsiteX5" fmla="*/ 0 w 4387647"/>
              <a:gd name="connsiteY5" fmla="*/ 1267012 h 5032188"/>
              <a:gd name="connsiteX6" fmla="*/ 2187388 w 4387647"/>
              <a:gd name="connsiteY6" fmla="*/ 0 h 503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7647" h="5032188">
                <a:moveTo>
                  <a:pt x="2187388" y="0"/>
                </a:moveTo>
                <a:lnTo>
                  <a:pt x="4386729" y="1261035"/>
                </a:lnTo>
                <a:cubicBezTo>
                  <a:pt x="4390713" y="2103718"/>
                  <a:pt x="4380208" y="2940604"/>
                  <a:pt x="4384192" y="3783287"/>
                </a:cubicBezTo>
                <a:lnTo>
                  <a:pt x="2193365" y="5032188"/>
                </a:lnTo>
                <a:lnTo>
                  <a:pt x="0" y="3783106"/>
                </a:lnTo>
                <a:lnTo>
                  <a:pt x="0" y="1267012"/>
                </a:lnTo>
                <a:lnTo>
                  <a:pt x="2187388" y="0"/>
                </a:lnTo>
                <a:close/>
              </a:path>
            </a:pathLst>
          </a:custGeom>
          <a:solidFill>
            <a:schemeClr val="accent6">
              <a:lumMod val="10000"/>
              <a:lumOff val="9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Posterama Text SemiBold"/>
              <a:ea typeface="+mn-ea"/>
              <a:cs typeface="+mn-cs"/>
            </a:endParaRPr>
          </a:p>
        </p:txBody>
      </p:sp>
      <p:sp>
        <p:nvSpPr>
          <p:cNvPr id="80" name="Freeform: Shape 51">
            <a:extLst>
              <a:ext uri="{FF2B5EF4-FFF2-40B4-BE49-F238E27FC236}">
                <a16:creationId xmlns:a16="http://schemas.microsoft.com/office/drawing/2014/main" id="{C88A67D0-B01F-4CC8-B248-2CF85911F456}"/>
              </a:ext>
            </a:extLst>
          </p:cNvPr>
          <p:cNvSpPr/>
          <p:nvPr/>
        </p:nvSpPr>
        <p:spPr>
          <a:xfrm flipH="1">
            <a:off x="4778156" y="1565771"/>
            <a:ext cx="204312" cy="236468"/>
          </a:xfrm>
          <a:custGeom>
            <a:avLst/>
            <a:gdLst>
              <a:gd name="connsiteX0" fmla="*/ 2187388 w 4398682"/>
              <a:gd name="connsiteY0" fmla="*/ 0 h 5032188"/>
              <a:gd name="connsiteX1" fmla="*/ 4386729 w 4398682"/>
              <a:gd name="connsiteY1" fmla="*/ 1261035 h 5032188"/>
              <a:gd name="connsiteX2" fmla="*/ 4398682 w 4398682"/>
              <a:gd name="connsiteY2" fmla="*/ 3789083 h 5032188"/>
              <a:gd name="connsiteX3" fmla="*/ 2193365 w 4398682"/>
              <a:gd name="connsiteY3" fmla="*/ 5032188 h 5032188"/>
              <a:gd name="connsiteX4" fmla="*/ 0 w 4398682"/>
              <a:gd name="connsiteY4" fmla="*/ 3783106 h 5032188"/>
              <a:gd name="connsiteX5" fmla="*/ 0 w 4398682"/>
              <a:gd name="connsiteY5" fmla="*/ 1267012 h 5032188"/>
              <a:gd name="connsiteX6" fmla="*/ 2187388 w 4398682"/>
              <a:gd name="connsiteY6" fmla="*/ 0 h 5032188"/>
              <a:gd name="connsiteX0" fmla="*/ 2187388 w 4387647"/>
              <a:gd name="connsiteY0" fmla="*/ 0 h 5032188"/>
              <a:gd name="connsiteX1" fmla="*/ 4386729 w 4387647"/>
              <a:gd name="connsiteY1" fmla="*/ 1261035 h 5032188"/>
              <a:gd name="connsiteX2" fmla="*/ 4384192 w 4387647"/>
              <a:gd name="connsiteY2" fmla="*/ 3783287 h 5032188"/>
              <a:gd name="connsiteX3" fmla="*/ 2193365 w 4387647"/>
              <a:gd name="connsiteY3" fmla="*/ 5032188 h 5032188"/>
              <a:gd name="connsiteX4" fmla="*/ 0 w 4387647"/>
              <a:gd name="connsiteY4" fmla="*/ 3783106 h 5032188"/>
              <a:gd name="connsiteX5" fmla="*/ 0 w 4387647"/>
              <a:gd name="connsiteY5" fmla="*/ 1267012 h 5032188"/>
              <a:gd name="connsiteX6" fmla="*/ 2187388 w 4387647"/>
              <a:gd name="connsiteY6" fmla="*/ 0 h 503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7647" h="5032188">
                <a:moveTo>
                  <a:pt x="2187388" y="0"/>
                </a:moveTo>
                <a:lnTo>
                  <a:pt x="4386729" y="1261035"/>
                </a:lnTo>
                <a:cubicBezTo>
                  <a:pt x="4390713" y="2103718"/>
                  <a:pt x="4380208" y="2940604"/>
                  <a:pt x="4384192" y="3783287"/>
                </a:cubicBezTo>
                <a:lnTo>
                  <a:pt x="2193365" y="5032188"/>
                </a:lnTo>
                <a:lnTo>
                  <a:pt x="0" y="3783106"/>
                </a:lnTo>
                <a:lnTo>
                  <a:pt x="0" y="1267012"/>
                </a:lnTo>
                <a:lnTo>
                  <a:pt x="2187388" y="0"/>
                </a:lnTo>
                <a:close/>
              </a:path>
            </a:pathLst>
          </a:custGeom>
          <a:solidFill>
            <a:schemeClr val="accent6">
              <a:lumMod val="10000"/>
              <a:lumOff val="9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Posterama Text SemiBold"/>
              <a:ea typeface="+mn-ea"/>
              <a:cs typeface="+mn-cs"/>
            </a:endParaRPr>
          </a:p>
        </p:txBody>
      </p:sp>
      <p:sp>
        <p:nvSpPr>
          <p:cNvPr id="81" name="Freeform: Shape 52">
            <a:extLst>
              <a:ext uri="{FF2B5EF4-FFF2-40B4-BE49-F238E27FC236}">
                <a16:creationId xmlns:a16="http://schemas.microsoft.com/office/drawing/2014/main" id="{DBF6CA39-E979-4287-833E-20A9B455F7D6}"/>
              </a:ext>
            </a:extLst>
          </p:cNvPr>
          <p:cNvSpPr/>
          <p:nvPr/>
        </p:nvSpPr>
        <p:spPr>
          <a:xfrm flipH="1">
            <a:off x="3565843" y="2247823"/>
            <a:ext cx="204312" cy="236468"/>
          </a:xfrm>
          <a:custGeom>
            <a:avLst/>
            <a:gdLst>
              <a:gd name="connsiteX0" fmla="*/ 2187388 w 4398682"/>
              <a:gd name="connsiteY0" fmla="*/ 0 h 5032188"/>
              <a:gd name="connsiteX1" fmla="*/ 4386729 w 4398682"/>
              <a:gd name="connsiteY1" fmla="*/ 1261035 h 5032188"/>
              <a:gd name="connsiteX2" fmla="*/ 4398682 w 4398682"/>
              <a:gd name="connsiteY2" fmla="*/ 3789083 h 5032188"/>
              <a:gd name="connsiteX3" fmla="*/ 2193365 w 4398682"/>
              <a:gd name="connsiteY3" fmla="*/ 5032188 h 5032188"/>
              <a:gd name="connsiteX4" fmla="*/ 0 w 4398682"/>
              <a:gd name="connsiteY4" fmla="*/ 3783106 h 5032188"/>
              <a:gd name="connsiteX5" fmla="*/ 0 w 4398682"/>
              <a:gd name="connsiteY5" fmla="*/ 1267012 h 5032188"/>
              <a:gd name="connsiteX6" fmla="*/ 2187388 w 4398682"/>
              <a:gd name="connsiteY6" fmla="*/ 0 h 5032188"/>
              <a:gd name="connsiteX0" fmla="*/ 2187388 w 4387647"/>
              <a:gd name="connsiteY0" fmla="*/ 0 h 5032188"/>
              <a:gd name="connsiteX1" fmla="*/ 4386729 w 4387647"/>
              <a:gd name="connsiteY1" fmla="*/ 1261035 h 5032188"/>
              <a:gd name="connsiteX2" fmla="*/ 4384192 w 4387647"/>
              <a:gd name="connsiteY2" fmla="*/ 3783287 h 5032188"/>
              <a:gd name="connsiteX3" fmla="*/ 2193365 w 4387647"/>
              <a:gd name="connsiteY3" fmla="*/ 5032188 h 5032188"/>
              <a:gd name="connsiteX4" fmla="*/ 0 w 4387647"/>
              <a:gd name="connsiteY4" fmla="*/ 3783106 h 5032188"/>
              <a:gd name="connsiteX5" fmla="*/ 0 w 4387647"/>
              <a:gd name="connsiteY5" fmla="*/ 1267012 h 5032188"/>
              <a:gd name="connsiteX6" fmla="*/ 2187388 w 4387647"/>
              <a:gd name="connsiteY6" fmla="*/ 0 h 503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7647" h="5032188">
                <a:moveTo>
                  <a:pt x="2187388" y="0"/>
                </a:moveTo>
                <a:lnTo>
                  <a:pt x="4386729" y="1261035"/>
                </a:lnTo>
                <a:cubicBezTo>
                  <a:pt x="4390713" y="2103718"/>
                  <a:pt x="4380208" y="2940604"/>
                  <a:pt x="4384192" y="3783287"/>
                </a:cubicBezTo>
                <a:lnTo>
                  <a:pt x="2193365" y="5032188"/>
                </a:lnTo>
                <a:lnTo>
                  <a:pt x="0" y="3783106"/>
                </a:lnTo>
                <a:lnTo>
                  <a:pt x="0" y="1267012"/>
                </a:lnTo>
                <a:lnTo>
                  <a:pt x="2187388" y="0"/>
                </a:lnTo>
                <a:close/>
              </a:path>
            </a:pathLst>
          </a:custGeom>
          <a:solidFill>
            <a:schemeClr val="accent6">
              <a:lumMod val="10000"/>
              <a:lumOff val="9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Posterama Text SemiBold"/>
              <a:ea typeface="+mn-ea"/>
              <a:cs typeface="+mn-cs"/>
            </a:endParaRPr>
          </a:p>
        </p:txBody>
      </p:sp>
      <p:sp>
        <p:nvSpPr>
          <p:cNvPr id="82" name="Freeform: Shape 53">
            <a:extLst>
              <a:ext uri="{FF2B5EF4-FFF2-40B4-BE49-F238E27FC236}">
                <a16:creationId xmlns:a16="http://schemas.microsoft.com/office/drawing/2014/main" id="{9EAA4E60-7510-4920-A426-5630491CFAC2}"/>
              </a:ext>
            </a:extLst>
          </p:cNvPr>
          <p:cNvSpPr/>
          <p:nvPr/>
        </p:nvSpPr>
        <p:spPr>
          <a:xfrm flipH="1">
            <a:off x="3565952" y="3613390"/>
            <a:ext cx="204312" cy="236468"/>
          </a:xfrm>
          <a:custGeom>
            <a:avLst/>
            <a:gdLst>
              <a:gd name="connsiteX0" fmla="*/ 2187388 w 4398682"/>
              <a:gd name="connsiteY0" fmla="*/ 0 h 5032188"/>
              <a:gd name="connsiteX1" fmla="*/ 4386729 w 4398682"/>
              <a:gd name="connsiteY1" fmla="*/ 1261035 h 5032188"/>
              <a:gd name="connsiteX2" fmla="*/ 4398682 w 4398682"/>
              <a:gd name="connsiteY2" fmla="*/ 3789083 h 5032188"/>
              <a:gd name="connsiteX3" fmla="*/ 2193365 w 4398682"/>
              <a:gd name="connsiteY3" fmla="*/ 5032188 h 5032188"/>
              <a:gd name="connsiteX4" fmla="*/ 0 w 4398682"/>
              <a:gd name="connsiteY4" fmla="*/ 3783106 h 5032188"/>
              <a:gd name="connsiteX5" fmla="*/ 0 w 4398682"/>
              <a:gd name="connsiteY5" fmla="*/ 1267012 h 5032188"/>
              <a:gd name="connsiteX6" fmla="*/ 2187388 w 4398682"/>
              <a:gd name="connsiteY6" fmla="*/ 0 h 5032188"/>
              <a:gd name="connsiteX0" fmla="*/ 2187388 w 4387647"/>
              <a:gd name="connsiteY0" fmla="*/ 0 h 5032188"/>
              <a:gd name="connsiteX1" fmla="*/ 4386729 w 4387647"/>
              <a:gd name="connsiteY1" fmla="*/ 1261035 h 5032188"/>
              <a:gd name="connsiteX2" fmla="*/ 4384192 w 4387647"/>
              <a:gd name="connsiteY2" fmla="*/ 3783287 h 5032188"/>
              <a:gd name="connsiteX3" fmla="*/ 2193365 w 4387647"/>
              <a:gd name="connsiteY3" fmla="*/ 5032188 h 5032188"/>
              <a:gd name="connsiteX4" fmla="*/ 0 w 4387647"/>
              <a:gd name="connsiteY4" fmla="*/ 3783106 h 5032188"/>
              <a:gd name="connsiteX5" fmla="*/ 0 w 4387647"/>
              <a:gd name="connsiteY5" fmla="*/ 1267012 h 5032188"/>
              <a:gd name="connsiteX6" fmla="*/ 2187388 w 4387647"/>
              <a:gd name="connsiteY6" fmla="*/ 0 h 503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7647" h="5032188">
                <a:moveTo>
                  <a:pt x="2187388" y="0"/>
                </a:moveTo>
                <a:lnTo>
                  <a:pt x="4386729" y="1261035"/>
                </a:lnTo>
                <a:cubicBezTo>
                  <a:pt x="4390713" y="2103718"/>
                  <a:pt x="4380208" y="2940604"/>
                  <a:pt x="4384192" y="3783287"/>
                </a:cubicBezTo>
                <a:lnTo>
                  <a:pt x="2193365" y="5032188"/>
                </a:lnTo>
                <a:lnTo>
                  <a:pt x="0" y="3783106"/>
                </a:lnTo>
                <a:lnTo>
                  <a:pt x="0" y="1267012"/>
                </a:lnTo>
                <a:lnTo>
                  <a:pt x="2187388" y="0"/>
                </a:lnTo>
                <a:close/>
              </a:path>
            </a:pathLst>
          </a:custGeom>
          <a:solidFill>
            <a:schemeClr val="accent6">
              <a:lumMod val="10000"/>
              <a:lumOff val="9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Posterama Text SemiBold"/>
              <a:ea typeface="+mn-ea"/>
              <a:cs typeface="+mn-cs"/>
            </a:endParaRPr>
          </a:p>
        </p:txBody>
      </p:sp>
      <p:sp>
        <p:nvSpPr>
          <p:cNvPr id="83" name="Freeform: Shape 54">
            <a:extLst>
              <a:ext uri="{FF2B5EF4-FFF2-40B4-BE49-F238E27FC236}">
                <a16:creationId xmlns:a16="http://schemas.microsoft.com/office/drawing/2014/main" id="{322F7ECD-1942-42EE-B5E0-FC1E0206BFFD}"/>
              </a:ext>
            </a:extLst>
          </p:cNvPr>
          <p:cNvSpPr/>
          <p:nvPr/>
        </p:nvSpPr>
        <p:spPr>
          <a:xfrm flipH="1">
            <a:off x="2386318" y="2962784"/>
            <a:ext cx="204312" cy="236468"/>
          </a:xfrm>
          <a:custGeom>
            <a:avLst/>
            <a:gdLst>
              <a:gd name="connsiteX0" fmla="*/ 2187388 w 4398682"/>
              <a:gd name="connsiteY0" fmla="*/ 0 h 5032188"/>
              <a:gd name="connsiteX1" fmla="*/ 4386729 w 4398682"/>
              <a:gd name="connsiteY1" fmla="*/ 1261035 h 5032188"/>
              <a:gd name="connsiteX2" fmla="*/ 4398682 w 4398682"/>
              <a:gd name="connsiteY2" fmla="*/ 3789083 h 5032188"/>
              <a:gd name="connsiteX3" fmla="*/ 2193365 w 4398682"/>
              <a:gd name="connsiteY3" fmla="*/ 5032188 h 5032188"/>
              <a:gd name="connsiteX4" fmla="*/ 0 w 4398682"/>
              <a:gd name="connsiteY4" fmla="*/ 3783106 h 5032188"/>
              <a:gd name="connsiteX5" fmla="*/ 0 w 4398682"/>
              <a:gd name="connsiteY5" fmla="*/ 1267012 h 5032188"/>
              <a:gd name="connsiteX6" fmla="*/ 2187388 w 4398682"/>
              <a:gd name="connsiteY6" fmla="*/ 0 h 5032188"/>
              <a:gd name="connsiteX0" fmla="*/ 2187388 w 4387647"/>
              <a:gd name="connsiteY0" fmla="*/ 0 h 5032188"/>
              <a:gd name="connsiteX1" fmla="*/ 4386729 w 4387647"/>
              <a:gd name="connsiteY1" fmla="*/ 1261035 h 5032188"/>
              <a:gd name="connsiteX2" fmla="*/ 4384192 w 4387647"/>
              <a:gd name="connsiteY2" fmla="*/ 3783287 h 5032188"/>
              <a:gd name="connsiteX3" fmla="*/ 2193365 w 4387647"/>
              <a:gd name="connsiteY3" fmla="*/ 5032188 h 5032188"/>
              <a:gd name="connsiteX4" fmla="*/ 0 w 4387647"/>
              <a:gd name="connsiteY4" fmla="*/ 3783106 h 5032188"/>
              <a:gd name="connsiteX5" fmla="*/ 0 w 4387647"/>
              <a:gd name="connsiteY5" fmla="*/ 1267012 h 5032188"/>
              <a:gd name="connsiteX6" fmla="*/ 2187388 w 4387647"/>
              <a:gd name="connsiteY6" fmla="*/ 0 h 503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7647" h="5032188">
                <a:moveTo>
                  <a:pt x="2187388" y="0"/>
                </a:moveTo>
                <a:lnTo>
                  <a:pt x="4386729" y="1261035"/>
                </a:lnTo>
                <a:cubicBezTo>
                  <a:pt x="4390713" y="2103718"/>
                  <a:pt x="4380208" y="2940604"/>
                  <a:pt x="4384192" y="3783287"/>
                </a:cubicBezTo>
                <a:lnTo>
                  <a:pt x="2193365" y="5032188"/>
                </a:lnTo>
                <a:lnTo>
                  <a:pt x="0" y="3783106"/>
                </a:lnTo>
                <a:lnTo>
                  <a:pt x="0" y="1267012"/>
                </a:lnTo>
                <a:lnTo>
                  <a:pt x="2187388" y="0"/>
                </a:lnTo>
                <a:close/>
              </a:path>
            </a:pathLst>
          </a:custGeom>
          <a:solidFill>
            <a:schemeClr val="accent6">
              <a:lumMod val="10000"/>
              <a:lumOff val="9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Posterama Text SemiBold"/>
              <a:ea typeface="+mn-ea"/>
              <a:cs typeface="+mn-cs"/>
            </a:endParaRPr>
          </a:p>
        </p:txBody>
      </p:sp>
      <p:sp>
        <p:nvSpPr>
          <p:cNvPr id="84" name="Freeform: Shape 55">
            <a:extLst>
              <a:ext uri="{FF2B5EF4-FFF2-40B4-BE49-F238E27FC236}">
                <a16:creationId xmlns:a16="http://schemas.microsoft.com/office/drawing/2014/main" id="{2465D6BD-72DA-4C13-97C2-7CF8D7F2F0C4}"/>
              </a:ext>
            </a:extLst>
          </p:cNvPr>
          <p:cNvSpPr/>
          <p:nvPr/>
        </p:nvSpPr>
        <p:spPr>
          <a:xfrm flipH="1">
            <a:off x="1190302" y="3612210"/>
            <a:ext cx="204312" cy="236468"/>
          </a:xfrm>
          <a:custGeom>
            <a:avLst/>
            <a:gdLst>
              <a:gd name="connsiteX0" fmla="*/ 2187388 w 4398682"/>
              <a:gd name="connsiteY0" fmla="*/ 0 h 5032188"/>
              <a:gd name="connsiteX1" fmla="*/ 4386729 w 4398682"/>
              <a:gd name="connsiteY1" fmla="*/ 1261035 h 5032188"/>
              <a:gd name="connsiteX2" fmla="*/ 4398682 w 4398682"/>
              <a:gd name="connsiteY2" fmla="*/ 3789083 h 5032188"/>
              <a:gd name="connsiteX3" fmla="*/ 2193365 w 4398682"/>
              <a:gd name="connsiteY3" fmla="*/ 5032188 h 5032188"/>
              <a:gd name="connsiteX4" fmla="*/ 0 w 4398682"/>
              <a:gd name="connsiteY4" fmla="*/ 3783106 h 5032188"/>
              <a:gd name="connsiteX5" fmla="*/ 0 w 4398682"/>
              <a:gd name="connsiteY5" fmla="*/ 1267012 h 5032188"/>
              <a:gd name="connsiteX6" fmla="*/ 2187388 w 4398682"/>
              <a:gd name="connsiteY6" fmla="*/ 0 h 5032188"/>
              <a:gd name="connsiteX0" fmla="*/ 2187388 w 4387647"/>
              <a:gd name="connsiteY0" fmla="*/ 0 h 5032188"/>
              <a:gd name="connsiteX1" fmla="*/ 4386729 w 4387647"/>
              <a:gd name="connsiteY1" fmla="*/ 1261035 h 5032188"/>
              <a:gd name="connsiteX2" fmla="*/ 4384192 w 4387647"/>
              <a:gd name="connsiteY2" fmla="*/ 3783287 h 5032188"/>
              <a:gd name="connsiteX3" fmla="*/ 2193365 w 4387647"/>
              <a:gd name="connsiteY3" fmla="*/ 5032188 h 5032188"/>
              <a:gd name="connsiteX4" fmla="*/ 0 w 4387647"/>
              <a:gd name="connsiteY4" fmla="*/ 3783106 h 5032188"/>
              <a:gd name="connsiteX5" fmla="*/ 0 w 4387647"/>
              <a:gd name="connsiteY5" fmla="*/ 1267012 h 5032188"/>
              <a:gd name="connsiteX6" fmla="*/ 2187388 w 4387647"/>
              <a:gd name="connsiteY6" fmla="*/ 0 h 503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7647" h="5032188">
                <a:moveTo>
                  <a:pt x="2187388" y="0"/>
                </a:moveTo>
                <a:lnTo>
                  <a:pt x="4386729" y="1261035"/>
                </a:lnTo>
                <a:cubicBezTo>
                  <a:pt x="4390713" y="2103718"/>
                  <a:pt x="4380208" y="2940604"/>
                  <a:pt x="4384192" y="3783287"/>
                </a:cubicBezTo>
                <a:lnTo>
                  <a:pt x="2193365" y="5032188"/>
                </a:lnTo>
                <a:lnTo>
                  <a:pt x="0" y="3783106"/>
                </a:lnTo>
                <a:lnTo>
                  <a:pt x="0" y="1267012"/>
                </a:lnTo>
                <a:lnTo>
                  <a:pt x="2187388" y="0"/>
                </a:lnTo>
                <a:close/>
              </a:path>
            </a:pathLst>
          </a:custGeom>
          <a:solidFill>
            <a:schemeClr val="accent6">
              <a:lumMod val="10000"/>
              <a:lumOff val="9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Posterama Text SemiBold"/>
              <a:ea typeface="+mn-ea"/>
              <a:cs typeface="+mn-cs"/>
            </a:endParaRPr>
          </a:p>
        </p:txBody>
      </p:sp>
      <p:sp>
        <p:nvSpPr>
          <p:cNvPr id="85" name="Content placeholder 47" descr="Click icon to add picture">
            <a:extLst>
              <a:ext uri="{FF2B5EF4-FFF2-40B4-BE49-F238E27FC236}">
                <a16:creationId xmlns:a16="http://schemas.microsoft.com/office/drawing/2014/main" id="{E7C6BEEA-1766-44A1-A28D-2E817DBF226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507136" y="3865003"/>
            <a:ext cx="1877575" cy="506399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1800" b="1">
                <a:solidFill>
                  <a:schemeClr val="accent6"/>
                </a:solidFill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title style </a:t>
            </a:r>
          </a:p>
        </p:txBody>
      </p:sp>
      <p:sp>
        <p:nvSpPr>
          <p:cNvPr id="86" name="Content placeholder 47">
            <a:extLst>
              <a:ext uri="{FF2B5EF4-FFF2-40B4-BE49-F238E27FC236}">
                <a16:creationId xmlns:a16="http://schemas.microsoft.com/office/drawing/2014/main" id="{597D4D7A-8D7E-492C-8795-D491CF53B5F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507136" y="4447079"/>
            <a:ext cx="1877575" cy="5063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None/>
              <a:defRPr lang="en-US" altLang="zh-CN" sz="1400" b="0" kern="1200" dirty="0">
                <a:solidFill>
                  <a:schemeClr val="accent6"/>
                </a:solidFill>
                <a:latin typeface="+mn-lt"/>
                <a:ea typeface="+mj-ea"/>
                <a:cs typeface="+mn-cs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marL="0" lv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zh-CN" dirty="0"/>
              <a:t>Click to edit Master text styles </a:t>
            </a:r>
          </a:p>
        </p:txBody>
      </p:sp>
      <p:sp>
        <p:nvSpPr>
          <p:cNvPr id="87" name="Content placeholder 47" descr="Click icon to add picture">
            <a:extLst>
              <a:ext uri="{FF2B5EF4-FFF2-40B4-BE49-F238E27FC236}">
                <a16:creationId xmlns:a16="http://schemas.microsoft.com/office/drawing/2014/main" id="{A7396594-2DE7-4DB9-B6B4-92F63F06EFC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889942" y="2355643"/>
            <a:ext cx="1877575" cy="506399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1800" b="1">
                <a:solidFill>
                  <a:schemeClr val="accent6"/>
                </a:solidFill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title style </a:t>
            </a:r>
          </a:p>
        </p:txBody>
      </p:sp>
      <p:sp>
        <p:nvSpPr>
          <p:cNvPr id="88" name="Content placeholder 47">
            <a:extLst>
              <a:ext uri="{FF2B5EF4-FFF2-40B4-BE49-F238E27FC236}">
                <a16:creationId xmlns:a16="http://schemas.microsoft.com/office/drawing/2014/main" id="{CC680CF7-ED60-4FFF-B04E-B24ECDDD3512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889942" y="2937719"/>
            <a:ext cx="1877575" cy="5063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buNone/>
              <a:defRPr lang="en-US" altLang="zh-CN" sz="1400" b="0" kern="1200" dirty="0">
                <a:solidFill>
                  <a:schemeClr val="accent6"/>
                </a:solidFill>
                <a:latin typeface="+mn-lt"/>
                <a:ea typeface="+mj-ea"/>
                <a:cs typeface="+mn-cs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marL="0" lv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zh-CN" dirty="0"/>
              <a:t>Click to edit Master text styles </a:t>
            </a:r>
          </a:p>
        </p:txBody>
      </p:sp>
      <p:sp>
        <p:nvSpPr>
          <p:cNvPr id="89" name="Content placeholder 47" descr="Click icon to add picture">
            <a:extLst>
              <a:ext uri="{FF2B5EF4-FFF2-40B4-BE49-F238E27FC236}">
                <a16:creationId xmlns:a16="http://schemas.microsoft.com/office/drawing/2014/main" id="{042E6E66-3835-45DF-80D9-C4AFDF3401FF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107230" y="4469081"/>
            <a:ext cx="1877575" cy="506399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1800" b="1">
                <a:solidFill>
                  <a:schemeClr val="accent6"/>
                </a:solidFill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title style </a:t>
            </a:r>
          </a:p>
        </p:txBody>
      </p:sp>
      <p:sp>
        <p:nvSpPr>
          <p:cNvPr id="90" name="Content placeholder 47">
            <a:extLst>
              <a:ext uri="{FF2B5EF4-FFF2-40B4-BE49-F238E27FC236}">
                <a16:creationId xmlns:a16="http://schemas.microsoft.com/office/drawing/2014/main" id="{A6E85C70-1784-4A0C-8897-EDE98D39BC0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107230" y="5051157"/>
            <a:ext cx="1877575" cy="5063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None/>
              <a:defRPr lang="en-US" altLang="zh-CN" sz="1400" b="0" kern="1200" dirty="0">
                <a:solidFill>
                  <a:schemeClr val="accent6"/>
                </a:solidFill>
                <a:latin typeface="+mn-lt"/>
                <a:ea typeface="+mj-ea"/>
                <a:cs typeface="+mn-cs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marL="0" lv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zh-CN" dirty="0"/>
              <a:t>Click to edit Master text styles </a:t>
            </a:r>
          </a:p>
        </p:txBody>
      </p:sp>
      <p:sp>
        <p:nvSpPr>
          <p:cNvPr id="91" name="Content placeholder 47" descr="Click icon to add picture">
            <a:extLst>
              <a:ext uri="{FF2B5EF4-FFF2-40B4-BE49-F238E27FC236}">
                <a16:creationId xmlns:a16="http://schemas.microsoft.com/office/drawing/2014/main" id="{4CD55BC2-05D0-49CB-B0A5-C96ACB411B57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501941" y="4469081"/>
            <a:ext cx="1877575" cy="506399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1800" b="1">
                <a:solidFill>
                  <a:schemeClr val="accent6"/>
                </a:solidFill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title style </a:t>
            </a:r>
          </a:p>
        </p:txBody>
      </p:sp>
      <p:sp>
        <p:nvSpPr>
          <p:cNvPr id="92" name="Content placeholder 47">
            <a:extLst>
              <a:ext uri="{FF2B5EF4-FFF2-40B4-BE49-F238E27FC236}">
                <a16:creationId xmlns:a16="http://schemas.microsoft.com/office/drawing/2014/main" id="{49DB7120-2F2C-4F89-AA8C-ABC4F3FF25F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501941" y="5051157"/>
            <a:ext cx="1877575" cy="5063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None/>
              <a:defRPr lang="en-US" altLang="zh-CN" sz="1400" b="0" kern="1200" dirty="0">
                <a:solidFill>
                  <a:schemeClr val="accent6"/>
                </a:solidFill>
                <a:latin typeface="+mn-lt"/>
                <a:ea typeface="+mj-ea"/>
                <a:cs typeface="+mn-cs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marL="0" lv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zh-CN" dirty="0"/>
              <a:t>Click to edit Master text styles </a:t>
            </a:r>
          </a:p>
        </p:txBody>
      </p:sp>
      <p:sp>
        <p:nvSpPr>
          <p:cNvPr id="93" name="Content placeholder 47" descr="Click icon to add picture">
            <a:extLst>
              <a:ext uri="{FF2B5EF4-FFF2-40B4-BE49-F238E27FC236}">
                <a16:creationId xmlns:a16="http://schemas.microsoft.com/office/drawing/2014/main" id="{AEB1F7BA-7D83-4C23-A72B-82DF9377E9C3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8734718" y="2355643"/>
            <a:ext cx="1877575" cy="506399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1800" b="1">
                <a:solidFill>
                  <a:schemeClr val="accent6"/>
                </a:solidFill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title style </a:t>
            </a:r>
          </a:p>
        </p:txBody>
      </p:sp>
      <p:sp>
        <p:nvSpPr>
          <p:cNvPr id="94" name="Content placeholder 47">
            <a:extLst>
              <a:ext uri="{FF2B5EF4-FFF2-40B4-BE49-F238E27FC236}">
                <a16:creationId xmlns:a16="http://schemas.microsoft.com/office/drawing/2014/main" id="{7C32F3EB-1AC3-40E9-B66D-ADB19CC74F0F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734718" y="2937719"/>
            <a:ext cx="1877575" cy="5063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None/>
              <a:defRPr lang="en-US" altLang="zh-CN" sz="1400" b="0" kern="1200" dirty="0">
                <a:solidFill>
                  <a:schemeClr val="accent6"/>
                </a:solidFill>
                <a:latin typeface="+mn-lt"/>
                <a:ea typeface="+mj-ea"/>
                <a:cs typeface="+mn-cs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marL="0" lv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zh-CN" dirty="0"/>
              <a:t>Click to edit Master text styles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7E7569-B8BF-39D0-D742-EF98B83E4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8914" y="726705"/>
            <a:ext cx="10515600" cy="1205058"/>
          </a:xfrm>
        </p:spPr>
        <p:txBody>
          <a:bodyPr anchor="t">
            <a:noAutofit/>
          </a:bodyPr>
          <a:lstStyle>
            <a:lvl1pPr algn="l"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C159C7-D006-5B5F-1FEA-689C432B8C8C}"/>
              </a:ext>
            </a:extLst>
          </p:cNvPr>
          <p:cNvSpPr>
            <a:spLocks noGrp="1"/>
          </p:cNvSpPr>
          <p:nvPr>
            <p:ph type="ftr" sz="quarter" idx="46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0EBABD-E264-2C96-1139-289A712F35B7}"/>
              </a:ext>
            </a:extLst>
          </p:cNvPr>
          <p:cNvSpPr>
            <a:spLocks noGrp="1"/>
          </p:cNvSpPr>
          <p:nvPr>
            <p:ph type="sldNum" sz="quarter" idx="4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E1C8C7B4-40E4-4B15-A741-3D3EA028A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1315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19">
            <a:extLst>
              <a:ext uri="{FF2B5EF4-FFF2-40B4-BE49-F238E27FC236}">
                <a16:creationId xmlns:a16="http://schemas.microsoft.com/office/drawing/2014/main" id="{F38B75F8-75D4-4B41-B7C7-433032DD0A6F}"/>
              </a:ext>
            </a:extLst>
          </p:cNvPr>
          <p:cNvSpPr/>
          <p:nvPr/>
        </p:nvSpPr>
        <p:spPr>
          <a:xfrm flipH="1">
            <a:off x="769290" y="491100"/>
            <a:ext cx="1886361" cy="2213189"/>
          </a:xfrm>
          <a:custGeom>
            <a:avLst/>
            <a:gdLst>
              <a:gd name="connsiteX0" fmla="*/ 2187388 w 4398682"/>
              <a:gd name="connsiteY0" fmla="*/ 0 h 5032188"/>
              <a:gd name="connsiteX1" fmla="*/ 4386729 w 4398682"/>
              <a:gd name="connsiteY1" fmla="*/ 1261035 h 5032188"/>
              <a:gd name="connsiteX2" fmla="*/ 4398682 w 4398682"/>
              <a:gd name="connsiteY2" fmla="*/ 3789083 h 5032188"/>
              <a:gd name="connsiteX3" fmla="*/ 2193365 w 4398682"/>
              <a:gd name="connsiteY3" fmla="*/ 5032188 h 5032188"/>
              <a:gd name="connsiteX4" fmla="*/ 0 w 4398682"/>
              <a:gd name="connsiteY4" fmla="*/ 3783106 h 5032188"/>
              <a:gd name="connsiteX5" fmla="*/ 0 w 4398682"/>
              <a:gd name="connsiteY5" fmla="*/ 1267012 h 5032188"/>
              <a:gd name="connsiteX6" fmla="*/ 2187388 w 4398682"/>
              <a:gd name="connsiteY6" fmla="*/ 0 h 5032188"/>
              <a:gd name="connsiteX0" fmla="*/ 2187388 w 4387647"/>
              <a:gd name="connsiteY0" fmla="*/ 0 h 5032188"/>
              <a:gd name="connsiteX1" fmla="*/ 4386729 w 4387647"/>
              <a:gd name="connsiteY1" fmla="*/ 1261035 h 5032188"/>
              <a:gd name="connsiteX2" fmla="*/ 4384192 w 4387647"/>
              <a:gd name="connsiteY2" fmla="*/ 3783287 h 5032188"/>
              <a:gd name="connsiteX3" fmla="*/ 2193365 w 4387647"/>
              <a:gd name="connsiteY3" fmla="*/ 5032188 h 5032188"/>
              <a:gd name="connsiteX4" fmla="*/ 0 w 4387647"/>
              <a:gd name="connsiteY4" fmla="*/ 3783106 h 5032188"/>
              <a:gd name="connsiteX5" fmla="*/ 0 w 4387647"/>
              <a:gd name="connsiteY5" fmla="*/ 1267012 h 5032188"/>
              <a:gd name="connsiteX6" fmla="*/ 2187388 w 4387647"/>
              <a:gd name="connsiteY6" fmla="*/ 0 h 503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7647" h="5032188">
                <a:moveTo>
                  <a:pt x="2187388" y="0"/>
                </a:moveTo>
                <a:lnTo>
                  <a:pt x="4386729" y="1261035"/>
                </a:lnTo>
                <a:cubicBezTo>
                  <a:pt x="4390713" y="2103718"/>
                  <a:pt x="4380208" y="2940604"/>
                  <a:pt x="4384192" y="3783287"/>
                </a:cubicBezTo>
                <a:lnTo>
                  <a:pt x="2193365" y="5032188"/>
                </a:lnTo>
                <a:lnTo>
                  <a:pt x="0" y="3783106"/>
                </a:lnTo>
                <a:lnTo>
                  <a:pt x="0" y="1267012"/>
                </a:lnTo>
                <a:lnTo>
                  <a:pt x="2187388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8" name="Freeform: Shape 24">
            <a:extLst>
              <a:ext uri="{FF2B5EF4-FFF2-40B4-BE49-F238E27FC236}">
                <a16:creationId xmlns:a16="http://schemas.microsoft.com/office/drawing/2014/main" id="{671D1224-EDDC-4900-92DC-13608D44C524}"/>
              </a:ext>
            </a:extLst>
          </p:cNvPr>
          <p:cNvSpPr/>
          <p:nvPr/>
        </p:nvSpPr>
        <p:spPr>
          <a:xfrm flipH="1">
            <a:off x="783145" y="4057904"/>
            <a:ext cx="1886359" cy="2213189"/>
          </a:xfrm>
          <a:custGeom>
            <a:avLst/>
            <a:gdLst>
              <a:gd name="connsiteX0" fmla="*/ 2187388 w 4398682"/>
              <a:gd name="connsiteY0" fmla="*/ 0 h 5032188"/>
              <a:gd name="connsiteX1" fmla="*/ 4386729 w 4398682"/>
              <a:gd name="connsiteY1" fmla="*/ 1261035 h 5032188"/>
              <a:gd name="connsiteX2" fmla="*/ 4398682 w 4398682"/>
              <a:gd name="connsiteY2" fmla="*/ 3789083 h 5032188"/>
              <a:gd name="connsiteX3" fmla="*/ 2193365 w 4398682"/>
              <a:gd name="connsiteY3" fmla="*/ 5032188 h 5032188"/>
              <a:gd name="connsiteX4" fmla="*/ 0 w 4398682"/>
              <a:gd name="connsiteY4" fmla="*/ 3783106 h 5032188"/>
              <a:gd name="connsiteX5" fmla="*/ 0 w 4398682"/>
              <a:gd name="connsiteY5" fmla="*/ 1267012 h 5032188"/>
              <a:gd name="connsiteX6" fmla="*/ 2187388 w 4398682"/>
              <a:gd name="connsiteY6" fmla="*/ 0 h 5032188"/>
              <a:gd name="connsiteX0" fmla="*/ 2187388 w 4387647"/>
              <a:gd name="connsiteY0" fmla="*/ 0 h 5032188"/>
              <a:gd name="connsiteX1" fmla="*/ 4386729 w 4387647"/>
              <a:gd name="connsiteY1" fmla="*/ 1261035 h 5032188"/>
              <a:gd name="connsiteX2" fmla="*/ 4384192 w 4387647"/>
              <a:gd name="connsiteY2" fmla="*/ 3783287 h 5032188"/>
              <a:gd name="connsiteX3" fmla="*/ 2193365 w 4387647"/>
              <a:gd name="connsiteY3" fmla="*/ 5032188 h 5032188"/>
              <a:gd name="connsiteX4" fmla="*/ 0 w 4387647"/>
              <a:gd name="connsiteY4" fmla="*/ 3783106 h 5032188"/>
              <a:gd name="connsiteX5" fmla="*/ 0 w 4387647"/>
              <a:gd name="connsiteY5" fmla="*/ 1267012 h 5032188"/>
              <a:gd name="connsiteX6" fmla="*/ 2187388 w 4387647"/>
              <a:gd name="connsiteY6" fmla="*/ 0 h 503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7647" h="5032188">
                <a:moveTo>
                  <a:pt x="2187388" y="0"/>
                </a:moveTo>
                <a:lnTo>
                  <a:pt x="4386729" y="1261035"/>
                </a:lnTo>
                <a:cubicBezTo>
                  <a:pt x="4390713" y="2103718"/>
                  <a:pt x="4380208" y="2940604"/>
                  <a:pt x="4384192" y="3783287"/>
                </a:cubicBezTo>
                <a:lnTo>
                  <a:pt x="2193365" y="5032188"/>
                </a:lnTo>
                <a:lnTo>
                  <a:pt x="0" y="3783106"/>
                </a:lnTo>
                <a:lnTo>
                  <a:pt x="0" y="1267012"/>
                </a:lnTo>
                <a:lnTo>
                  <a:pt x="2187388" y="0"/>
                </a:lnTo>
                <a:close/>
              </a:path>
            </a:pathLst>
          </a:custGeom>
          <a:solidFill>
            <a:schemeClr val="accent6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635A9E44-4E60-1AD1-0B85-72422683B48A}"/>
              </a:ext>
            </a:extLst>
          </p:cNvPr>
          <p:cNvSpPr/>
          <p:nvPr/>
        </p:nvSpPr>
        <p:spPr>
          <a:xfrm flipH="1">
            <a:off x="0" y="3709992"/>
            <a:ext cx="1157948" cy="1502830"/>
          </a:xfrm>
          <a:custGeom>
            <a:avLst/>
            <a:gdLst>
              <a:gd name="connsiteX0" fmla="*/ 638572 w 1157948"/>
              <a:gd name="connsiteY0" fmla="*/ 0 h 1502830"/>
              <a:gd name="connsiteX1" fmla="*/ 0 w 1157948"/>
              <a:gd name="connsiteY1" fmla="*/ 378385 h 1502830"/>
              <a:gd name="connsiteX2" fmla="*/ 0 w 1157948"/>
              <a:gd name="connsiteY2" fmla="*/ 1129800 h 1502830"/>
              <a:gd name="connsiteX3" fmla="*/ 640317 w 1157948"/>
              <a:gd name="connsiteY3" fmla="*/ 1502830 h 1502830"/>
              <a:gd name="connsiteX4" fmla="*/ 1157948 w 1157948"/>
              <a:gd name="connsiteY4" fmla="*/ 1200968 h 1502830"/>
              <a:gd name="connsiteX5" fmla="*/ 1157948 w 1157948"/>
              <a:gd name="connsiteY5" fmla="*/ 304639 h 1502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57948" h="1502830">
                <a:moveTo>
                  <a:pt x="638572" y="0"/>
                </a:moveTo>
                <a:lnTo>
                  <a:pt x="0" y="378385"/>
                </a:lnTo>
                <a:lnTo>
                  <a:pt x="0" y="1129800"/>
                </a:lnTo>
                <a:lnTo>
                  <a:pt x="640317" y="1502830"/>
                </a:lnTo>
                <a:lnTo>
                  <a:pt x="1157948" y="1200968"/>
                </a:lnTo>
                <a:lnTo>
                  <a:pt x="1157948" y="304639"/>
                </a:lnTo>
                <a:close/>
              </a:path>
            </a:pathLst>
          </a:cu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21" name="Subtitle 47" descr="Click icon to add picture">
            <a:extLst>
              <a:ext uri="{FF2B5EF4-FFF2-40B4-BE49-F238E27FC236}">
                <a16:creationId xmlns:a16="http://schemas.microsoft.com/office/drawing/2014/main" id="{0C7786BA-5E56-47AA-AE47-4EC07A0D4FA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550705" y="3625598"/>
            <a:ext cx="2653545" cy="58796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>
                <a:solidFill>
                  <a:schemeClr val="accent6"/>
                </a:solidFill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title style </a:t>
            </a:r>
          </a:p>
        </p:txBody>
      </p:sp>
      <p:sp>
        <p:nvSpPr>
          <p:cNvPr id="23" name="Content placeholder 47">
            <a:extLst>
              <a:ext uri="{FF2B5EF4-FFF2-40B4-BE49-F238E27FC236}">
                <a16:creationId xmlns:a16="http://schemas.microsoft.com/office/drawing/2014/main" id="{880214CF-87DD-476A-9B2E-A58DB313A61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550705" y="4246516"/>
            <a:ext cx="2653545" cy="172710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>
                <a:solidFill>
                  <a:schemeClr val="accent6"/>
                </a:solidFill>
                <a:latin typeface="+mn-lt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text styles </a:t>
            </a:r>
          </a:p>
        </p:txBody>
      </p:sp>
      <p:sp>
        <p:nvSpPr>
          <p:cNvPr id="37" name="Picture placeholder">
            <a:extLst>
              <a:ext uri="{FF2B5EF4-FFF2-40B4-BE49-F238E27FC236}">
                <a16:creationId xmlns:a16="http://schemas.microsoft.com/office/drawing/2014/main" id="{264CF63C-079E-41AA-AA9A-762A765E699F}"/>
              </a:ext>
            </a:extLst>
          </p:cNvPr>
          <p:cNvSpPr>
            <a:spLocks noGrp="1"/>
          </p:cNvSpPr>
          <p:nvPr>
            <p:ph type="pic" sz="quarter" idx="51"/>
          </p:nvPr>
        </p:nvSpPr>
        <p:spPr>
          <a:xfrm>
            <a:off x="1788170" y="2296125"/>
            <a:ext cx="1886360" cy="2144668"/>
          </a:xfrm>
          <a:custGeom>
            <a:avLst/>
            <a:gdLst>
              <a:gd name="connsiteX0" fmla="*/ 0 w 4816475"/>
              <a:gd name="connsiteY0" fmla="*/ 2407444 h 4814888"/>
              <a:gd name="connsiteX1" fmla="*/ 1203722 w 4816475"/>
              <a:gd name="connsiteY1" fmla="*/ 1 h 4814888"/>
              <a:gd name="connsiteX2" fmla="*/ 3612753 w 4816475"/>
              <a:gd name="connsiteY2" fmla="*/ 1 h 4814888"/>
              <a:gd name="connsiteX3" fmla="*/ 4816475 w 4816475"/>
              <a:gd name="connsiteY3" fmla="*/ 2407444 h 4814888"/>
              <a:gd name="connsiteX4" fmla="*/ 3612753 w 4816475"/>
              <a:gd name="connsiteY4" fmla="*/ 4814887 h 4814888"/>
              <a:gd name="connsiteX5" fmla="*/ 1203722 w 4816475"/>
              <a:gd name="connsiteY5" fmla="*/ 4814887 h 4814888"/>
              <a:gd name="connsiteX6" fmla="*/ 0 w 4816475"/>
              <a:gd name="connsiteY6" fmla="*/ 2407444 h 4814888"/>
              <a:gd name="connsiteX0" fmla="*/ 0 w 4816475"/>
              <a:gd name="connsiteY0" fmla="*/ 2407443 h 4814886"/>
              <a:gd name="connsiteX1" fmla="*/ 2199402 w 4816475"/>
              <a:gd name="connsiteY1" fmla="*/ 243840 h 4814886"/>
              <a:gd name="connsiteX2" fmla="*/ 3612753 w 4816475"/>
              <a:gd name="connsiteY2" fmla="*/ 0 h 4814886"/>
              <a:gd name="connsiteX3" fmla="*/ 4816475 w 4816475"/>
              <a:gd name="connsiteY3" fmla="*/ 2407443 h 4814886"/>
              <a:gd name="connsiteX4" fmla="*/ 3612753 w 4816475"/>
              <a:gd name="connsiteY4" fmla="*/ 4814886 h 4814886"/>
              <a:gd name="connsiteX5" fmla="*/ 1203722 w 4816475"/>
              <a:gd name="connsiteY5" fmla="*/ 4814886 h 4814886"/>
              <a:gd name="connsiteX6" fmla="*/ 0 w 4816475"/>
              <a:gd name="connsiteY6" fmla="*/ 2407443 h 4814886"/>
              <a:gd name="connsiteX0" fmla="*/ 0 w 4816475"/>
              <a:gd name="connsiteY0" fmla="*/ 2163603 h 4571046"/>
              <a:gd name="connsiteX1" fmla="*/ 2199402 w 4816475"/>
              <a:gd name="connsiteY1" fmla="*/ 0 h 4571046"/>
              <a:gd name="connsiteX2" fmla="*/ 4608433 w 4816475"/>
              <a:gd name="connsiteY2" fmla="*/ 721360 h 4571046"/>
              <a:gd name="connsiteX3" fmla="*/ 4816475 w 4816475"/>
              <a:gd name="connsiteY3" fmla="*/ 2163603 h 4571046"/>
              <a:gd name="connsiteX4" fmla="*/ 3612753 w 4816475"/>
              <a:gd name="connsiteY4" fmla="*/ 4571046 h 4571046"/>
              <a:gd name="connsiteX5" fmla="*/ 1203722 w 4816475"/>
              <a:gd name="connsiteY5" fmla="*/ 4571046 h 4571046"/>
              <a:gd name="connsiteX6" fmla="*/ 0 w 4816475"/>
              <a:gd name="connsiteY6" fmla="*/ 2163603 h 4571046"/>
              <a:gd name="connsiteX0" fmla="*/ 0 w 4958715"/>
              <a:gd name="connsiteY0" fmla="*/ 2163603 h 4571046"/>
              <a:gd name="connsiteX1" fmla="*/ 2199402 w 4958715"/>
              <a:gd name="connsiteY1" fmla="*/ 0 h 4571046"/>
              <a:gd name="connsiteX2" fmla="*/ 4608433 w 4958715"/>
              <a:gd name="connsiteY2" fmla="*/ 721360 h 4571046"/>
              <a:gd name="connsiteX3" fmla="*/ 4958715 w 4958715"/>
              <a:gd name="connsiteY3" fmla="*/ 2803683 h 4571046"/>
              <a:gd name="connsiteX4" fmla="*/ 3612753 w 4958715"/>
              <a:gd name="connsiteY4" fmla="*/ 4571046 h 4571046"/>
              <a:gd name="connsiteX5" fmla="*/ 1203722 w 4958715"/>
              <a:gd name="connsiteY5" fmla="*/ 4571046 h 4571046"/>
              <a:gd name="connsiteX6" fmla="*/ 0 w 4958715"/>
              <a:gd name="connsiteY6" fmla="*/ 2163603 h 4571046"/>
              <a:gd name="connsiteX0" fmla="*/ 0 w 4916043"/>
              <a:gd name="connsiteY0" fmla="*/ 1273587 h 4571046"/>
              <a:gd name="connsiteX1" fmla="*/ 2156730 w 4916043"/>
              <a:gd name="connsiteY1" fmla="*/ 0 h 4571046"/>
              <a:gd name="connsiteX2" fmla="*/ 4565761 w 4916043"/>
              <a:gd name="connsiteY2" fmla="*/ 721360 h 4571046"/>
              <a:gd name="connsiteX3" fmla="*/ 4916043 w 4916043"/>
              <a:gd name="connsiteY3" fmla="*/ 2803683 h 4571046"/>
              <a:gd name="connsiteX4" fmla="*/ 3570081 w 4916043"/>
              <a:gd name="connsiteY4" fmla="*/ 4571046 h 4571046"/>
              <a:gd name="connsiteX5" fmla="*/ 1161050 w 4916043"/>
              <a:gd name="connsiteY5" fmla="*/ 4571046 h 4571046"/>
              <a:gd name="connsiteX6" fmla="*/ 0 w 4916043"/>
              <a:gd name="connsiteY6" fmla="*/ 1273587 h 4571046"/>
              <a:gd name="connsiteX0" fmla="*/ 0 w 4916043"/>
              <a:gd name="connsiteY0" fmla="*/ 1273587 h 4571046"/>
              <a:gd name="connsiteX1" fmla="*/ 2156730 w 4916043"/>
              <a:gd name="connsiteY1" fmla="*/ 0 h 4571046"/>
              <a:gd name="connsiteX2" fmla="*/ 4565761 w 4916043"/>
              <a:gd name="connsiteY2" fmla="*/ 721360 h 4571046"/>
              <a:gd name="connsiteX3" fmla="*/ 4916043 w 4916043"/>
              <a:gd name="connsiteY3" fmla="*/ 2803683 h 4571046"/>
              <a:gd name="connsiteX4" fmla="*/ 3570081 w 4916043"/>
              <a:gd name="connsiteY4" fmla="*/ 4571046 h 4571046"/>
              <a:gd name="connsiteX5" fmla="*/ 21098 w 4916043"/>
              <a:gd name="connsiteY5" fmla="*/ 3815142 h 4571046"/>
              <a:gd name="connsiteX6" fmla="*/ 0 w 4916043"/>
              <a:gd name="connsiteY6" fmla="*/ 1273587 h 4571046"/>
              <a:gd name="connsiteX0" fmla="*/ 0 w 4916043"/>
              <a:gd name="connsiteY0" fmla="*/ 1273587 h 5066346"/>
              <a:gd name="connsiteX1" fmla="*/ 2156730 w 4916043"/>
              <a:gd name="connsiteY1" fmla="*/ 0 h 5066346"/>
              <a:gd name="connsiteX2" fmla="*/ 4565761 w 4916043"/>
              <a:gd name="connsiteY2" fmla="*/ 721360 h 5066346"/>
              <a:gd name="connsiteX3" fmla="*/ 4916043 w 4916043"/>
              <a:gd name="connsiteY3" fmla="*/ 2803683 h 5066346"/>
              <a:gd name="connsiteX4" fmla="*/ 2236581 w 4916043"/>
              <a:gd name="connsiteY4" fmla="*/ 5066346 h 5066346"/>
              <a:gd name="connsiteX5" fmla="*/ 21098 w 4916043"/>
              <a:gd name="connsiteY5" fmla="*/ 3815142 h 5066346"/>
              <a:gd name="connsiteX6" fmla="*/ 0 w 4916043"/>
              <a:gd name="connsiteY6" fmla="*/ 1273587 h 5066346"/>
              <a:gd name="connsiteX0" fmla="*/ 0 w 4565761"/>
              <a:gd name="connsiteY0" fmla="*/ 1273587 h 5066346"/>
              <a:gd name="connsiteX1" fmla="*/ 2156730 w 4565761"/>
              <a:gd name="connsiteY1" fmla="*/ 0 h 5066346"/>
              <a:gd name="connsiteX2" fmla="*/ 4565761 w 4565761"/>
              <a:gd name="connsiteY2" fmla="*/ 721360 h 5066346"/>
              <a:gd name="connsiteX3" fmla="*/ 4405503 w 4565761"/>
              <a:gd name="connsiteY3" fmla="*/ 3801903 h 5066346"/>
              <a:gd name="connsiteX4" fmla="*/ 2236581 w 4565761"/>
              <a:gd name="connsiteY4" fmla="*/ 5066346 h 5066346"/>
              <a:gd name="connsiteX5" fmla="*/ 21098 w 4565761"/>
              <a:gd name="connsiteY5" fmla="*/ 3815142 h 5066346"/>
              <a:gd name="connsiteX6" fmla="*/ 0 w 4565761"/>
              <a:gd name="connsiteY6" fmla="*/ 1273587 h 5066346"/>
              <a:gd name="connsiteX0" fmla="*/ 0 w 4405503"/>
              <a:gd name="connsiteY0" fmla="*/ 1273587 h 5066346"/>
              <a:gd name="connsiteX1" fmla="*/ 2156730 w 4405503"/>
              <a:gd name="connsiteY1" fmla="*/ 0 h 5066346"/>
              <a:gd name="connsiteX2" fmla="*/ 4398121 w 4405503"/>
              <a:gd name="connsiteY2" fmla="*/ 1277620 h 5066346"/>
              <a:gd name="connsiteX3" fmla="*/ 4405503 w 4405503"/>
              <a:gd name="connsiteY3" fmla="*/ 3801903 h 5066346"/>
              <a:gd name="connsiteX4" fmla="*/ 2236581 w 4405503"/>
              <a:gd name="connsiteY4" fmla="*/ 5066346 h 5066346"/>
              <a:gd name="connsiteX5" fmla="*/ 21098 w 4405503"/>
              <a:gd name="connsiteY5" fmla="*/ 3815142 h 5066346"/>
              <a:gd name="connsiteX6" fmla="*/ 0 w 4405503"/>
              <a:gd name="connsiteY6" fmla="*/ 1273587 h 5066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05503" h="5066346">
                <a:moveTo>
                  <a:pt x="0" y="1273587"/>
                </a:moveTo>
                <a:lnTo>
                  <a:pt x="2156730" y="0"/>
                </a:lnTo>
                <a:lnTo>
                  <a:pt x="4398121" y="1277620"/>
                </a:lnTo>
                <a:cubicBezTo>
                  <a:pt x="4400582" y="2119048"/>
                  <a:pt x="4403042" y="2960475"/>
                  <a:pt x="4405503" y="3801903"/>
                </a:cubicBezTo>
                <a:lnTo>
                  <a:pt x="2236581" y="5066346"/>
                </a:lnTo>
                <a:lnTo>
                  <a:pt x="21098" y="3815142"/>
                </a:lnTo>
                <a:lnTo>
                  <a:pt x="0" y="127358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marL="0" indent="0" algn="ctr">
              <a:buNone/>
              <a:defRPr sz="1000">
                <a:solidFill>
                  <a:schemeClr val="accent6"/>
                </a:solidFill>
              </a:defRPr>
            </a:lvl1pPr>
          </a:lstStyle>
          <a:p>
            <a:r>
              <a:rPr lang="en-US" altLang="zh-CN"/>
              <a:t>Click icon to add picture</a:t>
            </a:r>
            <a:endParaRPr lang="zh-CN" altLang="en-US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D041C638-CBB8-1159-9AF8-B5D14CC7B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0704" y="1690878"/>
            <a:ext cx="6599429" cy="1325563"/>
          </a:xfrm>
        </p:spPr>
        <p:txBody>
          <a:bodyPr anchor="b">
            <a:noAutofit/>
          </a:bodyPr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Subtitle 47" descr="Click icon to add picture">
            <a:extLst>
              <a:ext uri="{FF2B5EF4-FFF2-40B4-BE49-F238E27FC236}">
                <a16:creationId xmlns:a16="http://schemas.microsoft.com/office/drawing/2014/main" id="{3C2C4001-E56F-4174-01AA-4630360BFF48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7811506" y="3625598"/>
            <a:ext cx="2653545" cy="58796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>
                <a:solidFill>
                  <a:schemeClr val="accent6"/>
                </a:solidFill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title style </a:t>
            </a:r>
          </a:p>
        </p:txBody>
      </p:sp>
      <p:sp>
        <p:nvSpPr>
          <p:cNvPr id="20" name="Content placeholder 47">
            <a:extLst>
              <a:ext uri="{FF2B5EF4-FFF2-40B4-BE49-F238E27FC236}">
                <a16:creationId xmlns:a16="http://schemas.microsoft.com/office/drawing/2014/main" id="{02DFC856-C546-62E9-220F-7A668D349056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7811506" y="4246516"/>
            <a:ext cx="2653545" cy="172710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>
                <a:solidFill>
                  <a:schemeClr val="accent6"/>
                </a:solidFill>
                <a:latin typeface="+mn-lt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text styles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07335A-F59E-2A6C-D2D6-F10391DA8D69}"/>
              </a:ext>
            </a:extLst>
          </p:cNvPr>
          <p:cNvSpPr>
            <a:spLocks noGrp="1"/>
          </p:cNvSpPr>
          <p:nvPr>
            <p:ph type="sldNum" sz="quarter" idx="55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E1C8C7B4-40E4-4B15-A741-3D3EA028A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1727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4">
            <a:extLst>
              <a:ext uri="{FF2B5EF4-FFF2-40B4-BE49-F238E27FC236}">
                <a16:creationId xmlns:a16="http://schemas.microsoft.com/office/drawing/2014/main" id="{F946AB17-3782-8412-C51A-DE10A0637453}"/>
              </a:ext>
            </a:extLst>
          </p:cNvPr>
          <p:cNvSpPr/>
          <p:nvPr/>
        </p:nvSpPr>
        <p:spPr>
          <a:xfrm>
            <a:off x="0" y="2860787"/>
            <a:ext cx="2361029" cy="3676532"/>
          </a:xfrm>
          <a:custGeom>
            <a:avLst/>
            <a:gdLst>
              <a:gd name="connsiteX0" fmla="*/ 773997 w 2361029"/>
              <a:gd name="connsiteY0" fmla="*/ 0 h 3676532"/>
              <a:gd name="connsiteX1" fmla="*/ 2361029 w 2361029"/>
              <a:gd name="connsiteY1" fmla="*/ 925683 h 3676532"/>
              <a:gd name="connsiteX2" fmla="*/ 2361029 w 2361029"/>
              <a:gd name="connsiteY2" fmla="*/ 2763949 h 3676532"/>
              <a:gd name="connsiteX3" fmla="*/ 769661 w 2361029"/>
              <a:gd name="connsiteY3" fmla="*/ 3676532 h 3676532"/>
              <a:gd name="connsiteX4" fmla="*/ 0 w 2361029"/>
              <a:gd name="connsiteY4" fmla="*/ 3234717 h 3676532"/>
              <a:gd name="connsiteX5" fmla="*/ 0 w 2361029"/>
              <a:gd name="connsiteY5" fmla="*/ 446885 h 3676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61029" h="3676532">
                <a:moveTo>
                  <a:pt x="773997" y="0"/>
                </a:moveTo>
                <a:lnTo>
                  <a:pt x="2361029" y="925683"/>
                </a:lnTo>
                <a:lnTo>
                  <a:pt x="2361029" y="2763949"/>
                </a:lnTo>
                <a:lnTo>
                  <a:pt x="769661" y="3676532"/>
                </a:lnTo>
                <a:lnTo>
                  <a:pt x="0" y="3234717"/>
                </a:lnTo>
                <a:lnTo>
                  <a:pt x="0" y="446885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2BA5A58B-9440-7DAB-E7D7-3143B049FBAC}"/>
              </a:ext>
            </a:extLst>
          </p:cNvPr>
          <p:cNvSpPr/>
          <p:nvPr/>
        </p:nvSpPr>
        <p:spPr>
          <a:xfrm flipH="1">
            <a:off x="1014233" y="5253270"/>
            <a:ext cx="1710765" cy="1593273"/>
          </a:xfrm>
          <a:custGeom>
            <a:avLst/>
            <a:gdLst>
              <a:gd name="connsiteX0" fmla="*/ 852873 w 1710765"/>
              <a:gd name="connsiteY0" fmla="*/ 0 h 1593273"/>
              <a:gd name="connsiteX1" fmla="*/ 0 w 1710765"/>
              <a:gd name="connsiteY1" fmla="*/ 494134 h 1593273"/>
              <a:gd name="connsiteX2" fmla="*/ 0 w 1710765"/>
              <a:gd name="connsiteY2" fmla="*/ 1475410 h 1593273"/>
              <a:gd name="connsiteX3" fmla="*/ 206916 w 1710765"/>
              <a:gd name="connsiteY3" fmla="*/ 1593273 h 1593273"/>
              <a:gd name="connsiteX4" fmla="*/ 1502835 w 1710765"/>
              <a:gd name="connsiteY4" fmla="*/ 1593273 h 1593273"/>
              <a:gd name="connsiteX5" fmla="*/ 1709418 w 1710765"/>
              <a:gd name="connsiteY5" fmla="*/ 1475480 h 1593273"/>
              <a:gd name="connsiteX6" fmla="*/ 1710407 w 1710765"/>
              <a:gd name="connsiteY6" fmla="*/ 491803 h 1593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10765" h="1593273">
                <a:moveTo>
                  <a:pt x="852873" y="0"/>
                </a:moveTo>
                <a:lnTo>
                  <a:pt x="0" y="494134"/>
                </a:lnTo>
                <a:lnTo>
                  <a:pt x="0" y="1475410"/>
                </a:lnTo>
                <a:lnTo>
                  <a:pt x="206916" y="1593273"/>
                </a:lnTo>
                <a:lnTo>
                  <a:pt x="1502835" y="1593273"/>
                </a:lnTo>
                <a:lnTo>
                  <a:pt x="1709418" y="1475480"/>
                </a:lnTo>
                <a:cubicBezTo>
                  <a:pt x="1707864" y="1146834"/>
                  <a:pt x="1711961" y="820449"/>
                  <a:pt x="1710407" y="491803"/>
                </a:cubicBezTo>
                <a:close/>
              </a:path>
            </a:pathLst>
          </a:cu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22" name="Content Placeholder 47" descr="Click icon to add picture">
            <a:extLst>
              <a:ext uri="{FF2B5EF4-FFF2-40B4-BE49-F238E27FC236}">
                <a16:creationId xmlns:a16="http://schemas.microsoft.com/office/drawing/2014/main" id="{95ADF367-2619-4E00-AB82-8FFF41D0E5C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271609" y="1025236"/>
            <a:ext cx="5162709" cy="42068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accent6"/>
                </a:solidFill>
                <a:latin typeface="+mn-lt"/>
                <a:cs typeface="Posterama" panose="020B0504020200020000" pitchFamily="34" charset="0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title style </a:t>
            </a:r>
          </a:p>
        </p:txBody>
      </p:sp>
      <p:sp>
        <p:nvSpPr>
          <p:cNvPr id="23" name="Content Placeholder 47">
            <a:extLst>
              <a:ext uri="{FF2B5EF4-FFF2-40B4-BE49-F238E27FC236}">
                <a16:creationId xmlns:a16="http://schemas.microsoft.com/office/drawing/2014/main" id="{8CEB04CE-793E-47B4-8D80-9B82864F2CD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271608" y="1469069"/>
            <a:ext cx="5162709" cy="150616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400" b="0">
                <a:solidFill>
                  <a:schemeClr val="accent6"/>
                </a:solidFill>
                <a:latin typeface="+mn-lt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text styles </a:t>
            </a:r>
          </a:p>
        </p:txBody>
      </p:sp>
      <p:sp>
        <p:nvSpPr>
          <p:cNvPr id="24" name="Content Placeholder 47" descr="Click icon to add picture">
            <a:extLst>
              <a:ext uri="{FF2B5EF4-FFF2-40B4-BE49-F238E27FC236}">
                <a16:creationId xmlns:a16="http://schemas.microsoft.com/office/drawing/2014/main" id="{067BF8FD-2643-4122-BE3E-63F413244EC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271609" y="2984685"/>
            <a:ext cx="5162709" cy="42068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accent6"/>
                </a:solidFill>
                <a:latin typeface="+mn-lt"/>
                <a:cs typeface="Posterama" panose="020B0504020200020000" pitchFamily="34" charset="0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title style </a:t>
            </a:r>
          </a:p>
        </p:txBody>
      </p:sp>
      <p:sp>
        <p:nvSpPr>
          <p:cNvPr id="26" name="Content Placeholder 47" descr="Click icon to add picture">
            <a:extLst>
              <a:ext uri="{FF2B5EF4-FFF2-40B4-BE49-F238E27FC236}">
                <a16:creationId xmlns:a16="http://schemas.microsoft.com/office/drawing/2014/main" id="{02260D10-FEA1-48A7-B544-FAEEAECF5DE2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271607" y="4597473"/>
            <a:ext cx="5162709" cy="421399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accent6"/>
                </a:solidFill>
                <a:latin typeface="+mn-lt"/>
                <a:cs typeface="Posterama" panose="020B0504020200020000" pitchFamily="34" charset="0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title style </a:t>
            </a:r>
          </a:p>
        </p:txBody>
      </p:sp>
      <p:sp>
        <p:nvSpPr>
          <p:cNvPr id="20" name="Content Placeholder 47">
            <a:extLst>
              <a:ext uri="{FF2B5EF4-FFF2-40B4-BE49-F238E27FC236}">
                <a16:creationId xmlns:a16="http://schemas.microsoft.com/office/drawing/2014/main" id="{64584B30-8BCF-4D75-8A6C-FD82347CC7B6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271608" y="3419684"/>
            <a:ext cx="5162709" cy="117778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400" b="0">
                <a:solidFill>
                  <a:schemeClr val="accent6"/>
                </a:solidFill>
                <a:latin typeface="+mn-lt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text styles </a:t>
            </a:r>
          </a:p>
        </p:txBody>
      </p:sp>
      <p:sp>
        <p:nvSpPr>
          <p:cNvPr id="28" name="Content Placeholder 47">
            <a:extLst>
              <a:ext uri="{FF2B5EF4-FFF2-40B4-BE49-F238E27FC236}">
                <a16:creationId xmlns:a16="http://schemas.microsoft.com/office/drawing/2014/main" id="{A4A25056-27FA-4039-ACFA-6624F778712A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271608" y="5041922"/>
            <a:ext cx="5162709" cy="16359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400" b="0">
                <a:solidFill>
                  <a:schemeClr val="accent6"/>
                </a:solidFill>
                <a:latin typeface="+mn-lt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text styles </a:t>
            </a:r>
          </a:p>
        </p:txBody>
      </p:sp>
      <p:sp>
        <p:nvSpPr>
          <p:cNvPr id="27" name="Freeform: Shape 24">
            <a:extLst>
              <a:ext uri="{FF2B5EF4-FFF2-40B4-BE49-F238E27FC236}">
                <a16:creationId xmlns:a16="http://schemas.microsoft.com/office/drawing/2014/main" id="{A23F9759-CF52-CE45-5E22-9678534685A7}"/>
              </a:ext>
            </a:extLst>
          </p:cNvPr>
          <p:cNvSpPr/>
          <p:nvPr/>
        </p:nvSpPr>
        <p:spPr>
          <a:xfrm flipH="1">
            <a:off x="2631891" y="4699053"/>
            <a:ext cx="668814" cy="784693"/>
          </a:xfrm>
          <a:custGeom>
            <a:avLst/>
            <a:gdLst>
              <a:gd name="connsiteX0" fmla="*/ 2187388 w 4398682"/>
              <a:gd name="connsiteY0" fmla="*/ 0 h 5032188"/>
              <a:gd name="connsiteX1" fmla="*/ 4386729 w 4398682"/>
              <a:gd name="connsiteY1" fmla="*/ 1261035 h 5032188"/>
              <a:gd name="connsiteX2" fmla="*/ 4398682 w 4398682"/>
              <a:gd name="connsiteY2" fmla="*/ 3789083 h 5032188"/>
              <a:gd name="connsiteX3" fmla="*/ 2193365 w 4398682"/>
              <a:gd name="connsiteY3" fmla="*/ 5032188 h 5032188"/>
              <a:gd name="connsiteX4" fmla="*/ 0 w 4398682"/>
              <a:gd name="connsiteY4" fmla="*/ 3783106 h 5032188"/>
              <a:gd name="connsiteX5" fmla="*/ 0 w 4398682"/>
              <a:gd name="connsiteY5" fmla="*/ 1267012 h 5032188"/>
              <a:gd name="connsiteX6" fmla="*/ 2187388 w 4398682"/>
              <a:gd name="connsiteY6" fmla="*/ 0 h 5032188"/>
              <a:gd name="connsiteX0" fmla="*/ 2187388 w 4387647"/>
              <a:gd name="connsiteY0" fmla="*/ 0 h 5032188"/>
              <a:gd name="connsiteX1" fmla="*/ 4386729 w 4387647"/>
              <a:gd name="connsiteY1" fmla="*/ 1261035 h 5032188"/>
              <a:gd name="connsiteX2" fmla="*/ 4384192 w 4387647"/>
              <a:gd name="connsiteY2" fmla="*/ 3783287 h 5032188"/>
              <a:gd name="connsiteX3" fmla="*/ 2193365 w 4387647"/>
              <a:gd name="connsiteY3" fmla="*/ 5032188 h 5032188"/>
              <a:gd name="connsiteX4" fmla="*/ 0 w 4387647"/>
              <a:gd name="connsiteY4" fmla="*/ 3783106 h 5032188"/>
              <a:gd name="connsiteX5" fmla="*/ 0 w 4387647"/>
              <a:gd name="connsiteY5" fmla="*/ 1267012 h 5032188"/>
              <a:gd name="connsiteX6" fmla="*/ 2187388 w 4387647"/>
              <a:gd name="connsiteY6" fmla="*/ 0 h 503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7647" h="5032188">
                <a:moveTo>
                  <a:pt x="2187388" y="0"/>
                </a:moveTo>
                <a:lnTo>
                  <a:pt x="4386729" y="1261035"/>
                </a:lnTo>
                <a:cubicBezTo>
                  <a:pt x="4390713" y="2103718"/>
                  <a:pt x="4380208" y="2940604"/>
                  <a:pt x="4384192" y="3783287"/>
                </a:cubicBezTo>
                <a:lnTo>
                  <a:pt x="2193365" y="5032188"/>
                </a:lnTo>
                <a:lnTo>
                  <a:pt x="0" y="3783106"/>
                </a:lnTo>
                <a:lnTo>
                  <a:pt x="0" y="1267012"/>
                </a:lnTo>
                <a:lnTo>
                  <a:pt x="2187388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D84FCC1-368D-680C-31AA-597C3AAF4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665" y="707105"/>
            <a:ext cx="3994173" cy="2277580"/>
          </a:xfrm>
        </p:spPr>
        <p:txBody>
          <a:bodyPr anchor="t">
            <a:noAutofit/>
          </a:bodyPr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Picture Placeholder 2">
            <a:extLst>
              <a:ext uri="{FF2B5EF4-FFF2-40B4-BE49-F238E27FC236}">
                <a16:creationId xmlns:a16="http://schemas.microsoft.com/office/drawing/2014/main" id="{E53E8C9F-CD73-30CD-1F24-20F2E6149D58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4734172" y="1141669"/>
            <a:ext cx="507778" cy="565882"/>
          </a:xfrm>
        </p:spPr>
        <p:txBody>
          <a:bodyPr lIns="0" rIns="0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accent6"/>
                </a:solidFill>
                <a:latin typeface="Abadi" panose="020B0604020104020204" pitchFamily="34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zh-CN"/>
              <a:t>Click icon to add picture</a:t>
            </a:r>
            <a:endParaRPr lang="en-US" dirty="0"/>
          </a:p>
        </p:txBody>
      </p:sp>
      <p:sp>
        <p:nvSpPr>
          <p:cNvPr id="19" name="Picture Placeholder 2">
            <a:extLst>
              <a:ext uri="{FF2B5EF4-FFF2-40B4-BE49-F238E27FC236}">
                <a16:creationId xmlns:a16="http://schemas.microsoft.com/office/drawing/2014/main" id="{CE61E189-349E-0076-EA43-7BCB6E24CE86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4724705" y="3105650"/>
            <a:ext cx="536270" cy="565882"/>
          </a:xfrm>
        </p:spPr>
        <p:txBody>
          <a:bodyPr lIns="0" rIns="0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accent6"/>
                </a:solidFill>
                <a:latin typeface="Abadi" panose="020B0604020104020204" pitchFamily="34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zh-CN"/>
              <a:t>Click icon to add picture</a:t>
            </a:r>
            <a:endParaRPr lang="en-US" dirty="0"/>
          </a:p>
        </p:txBody>
      </p:sp>
      <p:sp>
        <p:nvSpPr>
          <p:cNvPr id="21" name="Picture Placeholder 2">
            <a:extLst>
              <a:ext uri="{FF2B5EF4-FFF2-40B4-BE49-F238E27FC236}">
                <a16:creationId xmlns:a16="http://schemas.microsoft.com/office/drawing/2014/main" id="{68B04572-5D47-C3DF-CDEA-15EC646EA8FE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4714069" y="4716041"/>
            <a:ext cx="536270" cy="565882"/>
          </a:xfrm>
        </p:spPr>
        <p:txBody>
          <a:bodyPr lIns="0" rIns="0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accent6"/>
                </a:solidFill>
                <a:latin typeface="Abadi" panose="020B0604020104020204" pitchFamily="34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zh-CN"/>
              <a:t>Click icon to add picture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46A453-65E1-B688-A3F9-EA0AA347DDEA}"/>
              </a:ext>
            </a:extLst>
          </p:cNvPr>
          <p:cNvSpPr>
            <a:spLocks noGrp="1"/>
          </p:cNvSpPr>
          <p:nvPr>
            <p:ph type="sldNum" sz="quarter" idx="4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E1C8C7B4-40E4-4B15-A741-3D3EA028A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511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47">
            <a:extLst>
              <a:ext uri="{FF2B5EF4-FFF2-40B4-BE49-F238E27FC236}">
                <a16:creationId xmlns:a16="http://schemas.microsoft.com/office/drawing/2014/main" id="{3EDD8D3E-653B-4A9E-9868-3B013A65FE9F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>
          <a:xfrm>
            <a:off x="7493157" y="529148"/>
            <a:ext cx="4248873" cy="4731130"/>
          </a:xfrm>
          <a:custGeom>
            <a:avLst/>
            <a:gdLst>
              <a:gd name="connsiteX0" fmla="*/ 0 w 4816475"/>
              <a:gd name="connsiteY0" fmla="*/ 2407444 h 4814888"/>
              <a:gd name="connsiteX1" fmla="*/ 1203722 w 4816475"/>
              <a:gd name="connsiteY1" fmla="*/ 1 h 4814888"/>
              <a:gd name="connsiteX2" fmla="*/ 3612753 w 4816475"/>
              <a:gd name="connsiteY2" fmla="*/ 1 h 4814888"/>
              <a:gd name="connsiteX3" fmla="*/ 4816475 w 4816475"/>
              <a:gd name="connsiteY3" fmla="*/ 2407444 h 4814888"/>
              <a:gd name="connsiteX4" fmla="*/ 3612753 w 4816475"/>
              <a:gd name="connsiteY4" fmla="*/ 4814887 h 4814888"/>
              <a:gd name="connsiteX5" fmla="*/ 1203722 w 4816475"/>
              <a:gd name="connsiteY5" fmla="*/ 4814887 h 4814888"/>
              <a:gd name="connsiteX6" fmla="*/ 0 w 4816475"/>
              <a:gd name="connsiteY6" fmla="*/ 2407444 h 4814888"/>
              <a:gd name="connsiteX0" fmla="*/ 0 w 4816475"/>
              <a:gd name="connsiteY0" fmla="*/ 2407443 h 4814886"/>
              <a:gd name="connsiteX1" fmla="*/ 2199402 w 4816475"/>
              <a:gd name="connsiteY1" fmla="*/ 243840 h 4814886"/>
              <a:gd name="connsiteX2" fmla="*/ 3612753 w 4816475"/>
              <a:gd name="connsiteY2" fmla="*/ 0 h 4814886"/>
              <a:gd name="connsiteX3" fmla="*/ 4816475 w 4816475"/>
              <a:gd name="connsiteY3" fmla="*/ 2407443 h 4814886"/>
              <a:gd name="connsiteX4" fmla="*/ 3612753 w 4816475"/>
              <a:gd name="connsiteY4" fmla="*/ 4814886 h 4814886"/>
              <a:gd name="connsiteX5" fmla="*/ 1203722 w 4816475"/>
              <a:gd name="connsiteY5" fmla="*/ 4814886 h 4814886"/>
              <a:gd name="connsiteX6" fmla="*/ 0 w 4816475"/>
              <a:gd name="connsiteY6" fmla="*/ 2407443 h 4814886"/>
              <a:gd name="connsiteX0" fmla="*/ 0 w 4816475"/>
              <a:gd name="connsiteY0" fmla="*/ 2163603 h 4571046"/>
              <a:gd name="connsiteX1" fmla="*/ 2199402 w 4816475"/>
              <a:gd name="connsiteY1" fmla="*/ 0 h 4571046"/>
              <a:gd name="connsiteX2" fmla="*/ 4608433 w 4816475"/>
              <a:gd name="connsiteY2" fmla="*/ 721360 h 4571046"/>
              <a:gd name="connsiteX3" fmla="*/ 4816475 w 4816475"/>
              <a:gd name="connsiteY3" fmla="*/ 2163603 h 4571046"/>
              <a:gd name="connsiteX4" fmla="*/ 3612753 w 4816475"/>
              <a:gd name="connsiteY4" fmla="*/ 4571046 h 4571046"/>
              <a:gd name="connsiteX5" fmla="*/ 1203722 w 4816475"/>
              <a:gd name="connsiteY5" fmla="*/ 4571046 h 4571046"/>
              <a:gd name="connsiteX6" fmla="*/ 0 w 4816475"/>
              <a:gd name="connsiteY6" fmla="*/ 2163603 h 4571046"/>
              <a:gd name="connsiteX0" fmla="*/ 0 w 4958715"/>
              <a:gd name="connsiteY0" fmla="*/ 2163603 h 4571046"/>
              <a:gd name="connsiteX1" fmla="*/ 2199402 w 4958715"/>
              <a:gd name="connsiteY1" fmla="*/ 0 h 4571046"/>
              <a:gd name="connsiteX2" fmla="*/ 4608433 w 4958715"/>
              <a:gd name="connsiteY2" fmla="*/ 721360 h 4571046"/>
              <a:gd name="connsiteX3" fmla="*/ 4958715 w 4958715"/>
              <a:gd name="connsiteY3" fmla="*/ 2803683 h 4571046"/>
              <a:gd name="connsiteX4" fmla="*/ 3612753 w 4958715"/>
              <a:gd name="connsiteY4" fmla="*/ 4571046 h 4571046"/>
              <a:gd name="connsiteX5" fmla="*/ 1203722 w 4958715"/>
              <a:gd name="connsiteY5" fmla="*/ 4571046 h 4571046"/>
              <a:gd name="connsiteX6" fmla="*/ 0 w 4958715"/>
              <a:gd name="connsiteY6" fmla="*/ 2163603 h 4571046"/>
              <a:gd name="connsiteX0" fmla="*/ 0 w 4916043"/>
              <a:gd name="connsiteY0" fmla="*/ 1273587 h 4571046"/>
              <a:gd name="connsiteX1" fmla="*/ 2156730 w 4916043"/>
              <a:gd name="connsiteY1" fmla="*/ 0 h 4571046"/>
              <a:gd name="connsiteX2" fmla="*/ 4565761 w 4916043"/>
              <a:gd name="connsiteY2" fmla="*/ 721360 h 4571046"/>
              <a:gd name="connsiteX3" fmla="*/ 4916043 w 4916043"/>
              <a:gd name="connsiteY3" fmla="*/ 2803683 h 4571046"/>
              <a:gd name="connsiteX4" fmla="*/ 3570081 w 4916043"/>
              <a:gd name="connsiteY4" fmla="*/ 4571046 h 4571046"/>
              <a:gd name="connsiteX5" fmla="*/ 1161050 w 4916043"/>
              <a:gd name="connsiteY5" fmla="*/ 4571046 h 4571046"/>
              <a:gd name="connsiteX6" fmla="*/ 0 w 4916043"/>
              <a:gd name="connsiteY6" fmla="*/ 1273587 h 4571046"/>
              <a:gd name="connsiteX0" fmla="*/ 0 w 4916043"/>
              <a:gd name="connsiteY0" fmla="*/ 1273587 h 4571046"/>
              <a:gd name="connsiteX1" fmla="*/ 2156730 w 4916043"/>
              <a:gd name="connsiteY1" fmla="*/ 0 h 4571046"/>
              <a:gd name="connsiteX2" fmla="*/ 4565761 w 4916043"/>
              <a:gd name="connsiteY2" fmla="*/ 721360 h 4571046"/>
              <a:gd name="connsiteX3" fmla="*/ 4916043 w 4916043"/>
              <a:gd name="connsiteY3" fmla="*/ 2803683 h 4571046"/>
              <a:gd name="connsiteX4" fmla="*/ 3570081 w 4916043"/>
              <a:gd name="connsiteY4" fmla="*/ 4571046 h 4571046"/>
              <a:gd name="connsiteX5" fmla="*/ 21098 w 4916043"/>
              <a:gd name="connsiteY5" fmla="*/ 3815142 h 4571046"/>
              <a:gd name="connsiteX6" fmla="*/ 0 w 4916043"/>
              <a:gd name="connsiteY6" fmla="*/ 1273587 h 4571046"/>
              <a:gd name="connsiteX0" fmla="*/ 0 w 4916043"/>
              <a:gd name="connsiteY0" fmla="*/ 1273587 h 5066346"/>
              <a:gd name="connsiteX1" fmla="*/ 2156730 w 4916043"/>
              <a:gd name="connsiteY1" fmla="*/ 0 h 5066346"/>
              <a:gd name="connsiteX2" fmla="*/ 4565761 w 4916043"/>
              <a:gd name="connsiteY2" fmla="*/ 721360 h 5066346"/>
              <a:gd name="connsiteX3" fmla="*/ 4916043 w 4916043"/>
              <a:gd name="connsiteY3" fmla="*/ 2803683 h 5066346"/>
              <a:gd name="connsiteX4" fmla="*/ 2236581 w 4916043"/>
              <a:gd name="connsiteY4" fmla="*/ 5066346 h 5066346"/>
              <a:gd name="connsiteX5" fmla="*/ 21098 w 4916043"/>
              <a:gd name="connsiteY5" fmla="*/ 3815142 h 5066346"/>
              <a:gd name="connsiteX6" fmla="*/ 0 w 4916043"/>
              <a:gd name="connsiteY6" fmla="*/ 1273587 h 5066346"/>
              <a:gd name="connsiteX0" fmla="*/ 0 w 4565761"/>
              <a:gd name="connsiteY0" fmla="*/ 1273587 h 5066346"/>
              <a:gd name="connsiteX1" fmla="*/ 2156730 w 4565761"/>
              <a:gd name="connsiteY1" fmla="*/ 0 h 5066346"/>
              <a:gd name="connsiteX2" fmla="*/ 4565761 w 4565761"/>
              <a:gd name="connsiteY2" fmla="*/ 721360 h 5066346"/>
              <a:gd name="connsiteX3" fmla="*/ 4405503 w 4565761"/>
              <a:gd name="connsiteY3" fmla="*/ 3801903 h 5066346"/>
              <a:gd name="connsiteX4" fmla="*/ 2236581 w 4565761"/>
              <a:gd name="connsiteY4" fmla="*/ 5066346 h 5066346"/>
              <a:gd name="connsiteX5" fmla="*/ 21098 w 4565761"/>
              <a:gd name="connsiteY5" fmla="*/ 3815142 h 5066346"/>
              <a:gd name="connsiteX6" fmla="*/ 0 w 4565761"/>
              <a:gd name="connsiteY6" fmla="*/ 1273587 h 5066346"/>
              <a:gd name="connsiteX0" fmla="*/ 0 w 4405503"/>
              <a:gd name="connsiteY0" fmla="*/ 1273587 h 5066346"/>
              <a:gd name="connsiteX1" fmla="*/ 2156730 w 4405503"/>
              <a:gd name="connsiteY1" fmla="*/ 0 h 5066346"/>
              <a:gd name="connsiteX2" fmla="*/ 4398121 w 4405503"/>
              <a:gd name="connsiteY2" fmla="*/ 1277620 h 5066346"/>
              <a:gd name="connsiteX3" fmla="*/ 4405503 w 4405503"/>
              <a:gd name="connsiteY3" fmla="*/ 3801903 h 5066346"/>
              <a:gd name="connsiteX4" fmla="*/ 2236581 w 4405503"/>
              <a:gd name="connsiteY4" fmla="*/ 5066346 h 5066346"/>
              <a:gd name="connsiteX5" fmla="*/ 21098 w 4405503"/>
              <a:gd name="connsiteY5" fmla="*/ 3815142 h 5066346"/>
              <a:gd name="connsiteX6" fmla="*/ 0 w 4405503"/>
              <a:gd name="connsiteY6" fmla="*/ 1273587 h 5066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05503" h="5066346">
                <a:moveTo>
                  <a:pt x="0" y="1273587"/>
                </a:moveTo>
                <a:lnTo>
                  <a:pt x="2156730" y="0"/>
                </a:lnTo>
                <a:lnTo>
                  <a:pt x="4398121" y="1277620"/>
                </a:lnTo>
                <a:cubicBezTo>
                  <a:pt x="4400582" y="2119048"/>
                  <a:pt x="4403042" y="2960475"/>
                  <a:pt x="4405503" y="3801903"/>
                </a:cubicBezTo>
                <a:lnTo>
                  <a:pt x="2236581" y="5066346"/>
                </a:lnTo>
                <a:lnTo>
                  <a:pt x="21098" y="3815142"/>
                </a:lnTo>
                <a:lnTo>
                  <a:pt x="0" y="1273587"/>
                </a:lnTo>
                <a:close/>
              </a:path>
            </a:pathLst>
          </a:custGeom>
          <a:ln w="19050"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accent6"/>
                </a:solidFill>
              </a:defRPr>
            </a:lvl1pPr>
          </a:lstStyle>
          <a:p>
            <a:r>
              <a:rPr lang="en-US" altLang="zh-CN"/>
              <a:t>Click icon to add picture</a:t>
            </a:r>
            <a:endParaRPr lang="zh-CN" altLang="en-US"/>
          </a:p>
        </p:txBody>
      </p:sp>
      <p:sp>
        <p:nvSpPr>
          <p:cNvPr id="18" name="Content Placeholder 47">
            <a:extLst>
              <a:ext uri="{FF2B5EF4-FFF2-40B4-BE49-F238E27FC236}">
                <a16:creationId xmlns:a16="http://schemas.microsoft.com/office/drawing/2014/main" id="{DD4E6A9F-7400-917B-6A6B-6BAB445E85F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17427" y="3253120"/>
            <a:ext cx="4959822" cy="200715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500" b="0">
                <a:solidFill>
                  <a:schemeClr val="accent6"/>
                </a:solidFill>
                <a:latin typeface="+mn-lt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text styles </a:t>
            </a:r>
          </a:p>
        </p:txBody>
      </p:sp>
      <p:sp>
        <p:nvSpPr>
          <p:cNvPr id="19" name="Freeform: Shape 25">
            <a:extLst>
              <a:ext uri="{FF2B5EF4-FFF2-40B4-BE49-F238E27FC236}">
                <a16:creationId xmlns:a16="http://schemas.microsoft.com/office/drawing/2014/main" id="{D7BBD3E8-D5DD-C21F-3792-4880373CCDCC}"/>
              </a:ext>
            </a:extLst>
          </p:cNvPr>
          <p:cNvSpPr/>
          <p:nvPr/>
        </p:nvSpPr>
        <p:spPr>
          <a:xfrm flipH="1">
            <a:off x="7400972" y="4508725"/>
            <a:ext cx="1347680" cy="1581179"/>
          </a:xfrm>
          <a:custGeom>
            <a:avLst/>
            <a:gdLst>
              <a:gd name="connsiteX0" fmla="*/ 2187388 w 4398682"/>
              <a:gd name="connsiteY0" fmla="*/ 0 h 5032188"/>
              <a:gd name="connsiteX1" fmla="*/ 4386729 w 4398682"/>
              <a:gd name="connsiteY1" fmla="*/ 1261035 h 5032188"/>
              <a:gd name="connsiteX2" fmla="*/ 4398682 w 4398682"/>
              <a:gd name="connsiteY2" fmla="*/ 3789083 h 5032188"/>
              <a:gd name="connsiteX3" fmla="*/ 2193365 w 4398682"/>
              <a:gd name="connsiteY3" fmla="*/ 5032188 h 5032188"/>
              <a:gd name="connsiteX4" fmla="*/ 0 w 4398682"/>
              <a:gd name="connsiteY4" fmla="*/ 3783106 h 5032188"/>
              <a:gd name="connsiteX5" fmla="*/ 0 w 4398682"/>
              <a:gd name="connsiteY5" fmla="*/ 1267012 h 5032188"/>
              <a:gd name="connsiteX6" fmla="*/ 2187388 w 4398682"/>
              <a:gd name="connsiteY6" fmla="*/ 0 h 5032188"/>
              <a:gd name="connsiteX0" fmla="*/ 2187388 w 4387647"/>
              <a:gd name="connsiteY0" fmla="*/ 0 h 5032188"/>
              <a:gd name="connsiteX1" fmla="*/ 4386729 w 4387647"/>
              <a:gd name="connsiteY1" fmla="*/ 1261035 h 5032188"/>
              <a:gd name="connsiteX2" fmla="*/ 4384192 w 4387647"/>
              <a:gd name="connsiteY2" fmla="*/ 3783287 h 5032188"/>
              <a:gd name="connsiteX3" fmla="*/ 2193365 w 4387647"/>
              <a:gd name="connsiteY3" fmla="*/ 5032188 h 5032188"/>
              <a:gd name="connsiteX4" fmla="*/ 0 w 4387647"/>
              <a:gd name="connsiteY4" fmla="*/ 3783106 h 5032188"/>
              <a:gd name="connsiteX5" fmla="*/ 0 w 4387647"/>
              <a:gd name="connsiteY5" fmla="*/ 1267012 h 5032188"/>
              <a:gd name="connsiteX6" fmla="*/ 2187388 w 4387647"/>
              <a:gd name="connsiteY6" fmla="*/ 0 h 503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7647" h="5032188">
                <a:moveTo>
                  <a:pt x="2187388" y="0"/>
                </a:moveTo>
                <a:lnTo>
                  <a:pt x="4386729" y="1261035"/>
                </a:lnTo>
                <a:cubicBezTo>
                  <a:pt x="4390713" y="2103718"/>
                  <a:pt x="4380208" y="2940604"/>
                  <a:pt x="4384192" y="3783287"/>
                </a:cubicBezTo>
                <a:lnTo>
                  <a:pt x="2193365" y="5032188"/>
                </a:lnTo>
                <a:lnTo>
                  <a:pt x="0" y="3783106"/>
                </a:lnTo>
                <a:lnTo>
                  <a:pt x="0" y="1267012"/>
                </a:lnTo>
                <a:lnTo>
                  <a:pt x="2187388" y="0"/>
                </a:lnTo>
                <a:close/>
              </a:path>
            </a:pathLst>
          </a:custGeom>
          <a:noFill/>
          <a:ln w="190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20" name="Freeform: Shape 11">
            <a:extLst>
              <a:ext uri="{FF2B5EF4-FFF2-40B4-BE49-F238E27FC236}">
                <a16:creationId xmlns:a16="http://schemas.microsoft.com/office/drawing/2014/main" id="{FC461D80-0CAC-62E5-726A-63B48BEF3F25}"/>
              </a:ext>
            </a:extLst>
          </p:cNvPr>
          <p:cNvSpPr/>
          <p:nvPr/>
        </p:nvSpPr>
        <p:spPr>
          <a:xfrm>
            <a:off x="6521016" y="4772906"/>
            <a:ext cx="663381" cy="758922"/>
          </a:xfrm>
          <a:custGeom>
            <a:avLst/>
            <a:gdLst>
              <a:gd name="connsiteX0" fmla="*/ 2187388 w 4398682"/>
              <a:gd name="connsiteY0" fmla="*/ 0 h 5032188"/>
              <a:gd name="connsiteX1" fmla="*/ 4386729 w 4398682"/>
              <a:gd name="connsiteY1" fmla="*/ 1261035 h 5032188"/>
              <a:gd name="connsiteX2" fmla="*/ 4398682 w 4398682"/>
              <a:gd name="connsiteY2" fmla="*/ 3789083 h 5032188"/>
              <a:gd name="connsiteX3" fmla="*/ 2193365 w 4398682"/>
              <a:gd name="connsiteY3" fmla="*/ 5032188 h 5032188"/>
              <a:gd name="connsiteX4" fmla="*/ 0 w 4398682"/>
              <a:gd name="connsiteY4" fmla="*/ 3783106 h 5032188"/>
              <a:gd name="connsiteX5" fmla="*/ 0 w 4398682"/>
              <a:gd name="connsiteY5" fmla="*/ 1267012 h 5032188"/>
              <a:gd name="connsiteX6" fmla="*/ 2187388 w 4398682"/>
              <a:gd name="connsiteY6" fmla="*/ 0 h 503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98682" h="5032188">
                <a:moveTo>
                  <a:pt x="2187388" y="0"/>
                </a:moveTo>
                <a:lnTo>
                  <a:pt x="4386729" y="1261035"/>
                </a:lnTo>
                <a:cubicBezTo>
                  <a:pt x="4390713" y="2103718"/>
                  <a:pt x="4394698" y="2946400"/>
                  <a:pt x="4398682" y="3789083"/>
                </a:cubicBezTo>
                <a:lnTo>
                  <a:pt x="2193365" y="5032188"/>
                </a:lnTo>
                <a:lnTo>
                  <a:pt x="0" y="3783106"/>
                </a:lnTo>
                <a:lnTo>
                  <a:pt x="0" y="1267012"/>
                </a:lnTo>
                <a:lnTo>
                  <a:pt x="2187388" y="0"/>
                </a:lnTo>
                <a:close/>
              </a:path>
            </a:pathLst>
          </a:custGeom>
          <a:solidFill>
            <a:schemeClr val="accent6">
              <a:lumMod val="10000"/>
              <a:lumOff val="9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Posterama Text SemiBold"/>
              <a:ea typeface="+mn-ea"/>
              <a:cs typeface="+mn-cs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4944167-AFE9-AE61-AF44-B9AEE24D1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427" y="2497488"/>
            <a:ext cx="9823998" cy="1325563"/>
          </a:xfrm>
        </p:spPr>
        <p:txBody>
          <a:bodyPr anchor="t">
            <a:noAutofit/>
          </a:bodyPr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7268D53-92DA-7335-4DAB-83485CAF3FE9}"/>
              </a:ext>
            </a:extLst>
          </p:cNvPr>
          <p:cNvSpPr>
            <a:spLocks noGrp="1"/>
          </p:cNvSpPr>
          <p:nvPr>
            <p:ph type="ftr" sz="quarter" idx="49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FCB16-3643-AB04-D20E-A14FFE07F67C}"/>
              </a:ext>
            </a:extLst>
          </p:cNvPr>
          <p:cNvSpPr>
            <a:spLocks noGrp="1"/>
          </p:cNvSpPr>
          <p:nvPr>
            <p:ph type="sldNum" sz="quarter" idx="5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E1C8C7B4-40E4-4B15-A741-3D3EA028A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484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reeform 46">
            <a:extLst>
              <a:ext uri="{FF2B5EF4-FFF2-40B4-BE49-F238E27FC236}">
                <a16:creationId xmlns:a16="http://schemas.microsoft.com/office/drawing/2014/main" id="{39B50CEE-D9F9-B5CD-C274-BEAA5EAB37E3}"/>
              </a:ext>
            </a:extLst>
          </p:cNvPr>
          <p:cNvSpPr/>
          <p:nvPr/>
        </p:nvSpPr>
        <p:spPr>
          <a:xfrm>
            <a:off x="410352" y="12435"/>
            <a:ext cx="1455521" cy="1019127"/>
          </a:xfrm>
          <a:custGeom>
            <a:avLst/>
            <a:gdLst>
              <a:gd name="connsiteX0" fmla="*/ 219223 w 1455521"/>
              <a:gd name="connsiteY0" fmla="*/ 0 h 1019127"/>
              <a:gd name="connsiteX1" fmla="*/ 1236298 w 1455521"/>
              <a:gd name="connsiteY1" fmla="*/ 0 h 1019127"/>
              <a:gd name="connsiteX2" fmla="*/ 1455521 w 1455521"/>
              <a:gd name="connsiteY2" fmla="*/ 385779 h 1019127"/>
              <a:gd name="connsiteX3" fmla="*/ 1095615 w 1455521"/>
              <a:gd name="connsiteY3" fmla="*/ 1019127 h 1019127"/>
              <a:gd name="connsiteX4" fmla="*/ 359906 w 1455521"/>
              <a:gd name="connsiteY4" fmla="*/ 1019127 h 1019127"/>
              <a:gd name="connsiteX5" fmla="*/ 0 w 1455521"/>
              <a:gd name="connsiteY5" fmla="*/ 385779 h 1019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55521" h="1019127">
                <a:moveTo>
                  <a:pt x="219223" y="0"/>
                </a:moveTo>
                <a:lnTo>
                  <a:pt x="1236298" y="0"/>
                </a:lnTo>
                <a:lnTo>
                  <a:pt x="1455521" y="385779"/>
                </a:lnTo>
                <a:lnTo>
                  <a:pt x="1095615" y="1019127"/>
                </a:lnTo>
                <a:lnTo>
                  <a:pt x="359906" y="1019127"/>
                </a:lnTo>
                <a:lnTo>
                  <a:pt x="0" y="385779"/>
                </a:lnTo>
                <a:close/>
              </a:path>
            </a:pathLst>
          </a:custGeom>
          <a:solidFill>
            <a:schemeClr val="accent6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9" name="Hexagon 15">
            <a:extLst>
              <a:ext uri="{FF2B5EF4-FFF2-40B4-BE49-F238E27FC236}">
                <a16:creationId xmlns:a16="http://schemas.microsoft.com/office/drawing/2014/main" id="{93831F6E-A0DA-46E5-AF13-ED5D9ABF108D}"/>
              </a:ext>
            </a:extLst>
          </p:cNvPr>
          <p:cNvSpPr/>
          <p:nvPr/>
        </p:nvSpPr>
        <p:spPr>
          <a:xfrm>
            <a:off x="1579486" y="450004"/>
            <a:ext cx="1455521" cy="1266696"/>
          </a:xfrm>
          <a:prstGeom prst="hexagon">
            <a:avLst>
              <a:gd name="adj" fmla="val 28413"/>
              <a:gd name="vf" fmla="val 115470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0" name="Hexagon 17">
            <a:extLst>
              <a:ext uri="{FF2B5EF4-FFF2-40B4-BE49-F238E27FC236}">
                <a16:creationId xmlns:a16="http://schemas.microsoft.com/office/drawing/2014/main" id="{18B06ECC-5FA7-4ACA-86BF-694240D0C05B}"/>
              </a:ext>
            </a:extLst>
          </p:cNvPr>
          <p:cNvSpPr/>
          <p:nvPr/>
        </p:nvSpPr>
        <p:spPr>
          <a:xfrm>
            <a:off x="412218" y="1136470"/>
            <a:ext cx="1455521" cy="1266696"/>
          </a:xfrm>
          <a:prstGeom prst="hexagon">
            <a:avLst>
              <a:gd name="adj" fmla="val 28413"/>
              <a:gd name="vf" fmla="val 11547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1" name="Hexagon 19">
            <a:extLst>
              <a:ext uri="{FF2B5EF4-FFF2-40B4-BE49-F238E27FC236}">
                <a16:creationId xmlns:a16="http://schemas.microsoft.com/office/drawing/2014/main" id="{089AA305-8FFC-46A5-B806-D5D78320D0CD}"/>
              </a:ext>
            </a:extLst>
          </p:cNvPr>
          <p:cNvSpPr/>
          <p:nvPr/>
        </p:nvSpPr>
        <p:spPr>
          <a:xfrm>
            <a:off x="1580070" y="1812437"/>
            <a:ext cx="1455521" cy="1266696"/>
          </a:xfrm>
          <a:prstGeom prst="hexagon">
            <a:avLst>
              <a:gd name="adj" fmla="val 28413"/>
              <a:gd name="vf" fmla="val 11547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2" name="Hexagon 21">
            <a:extLst>
              <a:ext uri="{FF2B5EF4-FFF2-40B4-BE49-F238E27FC236}">
                <a16:creationId xmlns:a16="http://schemas.microsoft.com/office/drawing/2014/main" id="{DB2D65ED-32BC-44B2-92F3-E16717051CA1}"/>
              </a:ext>
            </a:extLst>
          </p:cNvPr>
          <p:cNvSpPr/>
          <p:nvPr/>
        </p:nvSpPr>
        <p:spPr>
          <a:xfrm>
            <a:off x="3953772" y="4582171"/>
            <a:ext cx="1455521" cy="1266696"/>
          </a:xfrm>
          <a:prstGeom prst="hexagon">
            <a:avLst>
              <a:gd name="adj" fmla="val 28413"/>
              <a:gd name="vf" fmla="val 115470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44" name="Freeform 43">
            <a:extLst>
              <a:ext uri="{FF2B5EF4-FFF2-40B4-BE49-F238E27FC236}">
                <a16:creationId xmlns:a16="http://schemas.microsoft.com/office/drawing/2014/main" id="{6100186E-95B0-AB29-6F1D-DBFBAA566DB2}"/>
              </a:ext>
            </a:extLst>
          </p:cNvPr>
          <p:cNvSpPr/>
          <p:nvPr/>
        </p:nvSpPr>
        <p:spPr>
          <a:xfrm>
            <a:off x="3955762" y="5952136"/>
            <a:ext cx="1455521" cy="932559"/>
          </a:xfrm>
          <a:custGeom>
            <a:avLst/>
            <a:gdLst>
              <a:gd name="connsiteX0" fmla="*/ 359906 w 1455521"/>
              <a:gd name="connsiteY0" fmla="*/ 0 h 932559"/>
              <a:gd name="connsiteX1" fmla="*/ 1095615 w 1455521"/>
              <a:gd name="connsiteY1" fmla="*/ 0 h 932559"/>
              <a:gd name="connsiteX2" fmla="*/ 1455521 w 1455521"/>
              <a:gd name="connsiteY2" fmla="*/ 633348 h 932559"/>
              <a:gd name="connsiteX3" fmla="*/ 1285492 w 1455521"/>
              <a:gd name="connsiteY3" fmla="*/ 932559 h 932559"/>
              <a:gd name="connsiteX4" fmla="*/ 170030 w 1455521"/>
              <a:gd name="connsiteY4" fmla="*/ 932559 h 932559"/>
              <a:gd name="connsiteX5" fmla="*/ 0 w 1455521"/>
              <a:gd name="connsiteY5" fmla="*/ 633348 h 932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55521" h="932559">
                <a:moveTo>
                  <a:pt x="359906" y="0"/>
                </a:moveTo>
                <a:lnTo>
                  <a:pt x="1095615" y="0"/>
                </a:lnTo>
                <a:lnTo>
                  <a:pt x="1455521" y="633348"/>
                </a:lnTo>
                <a:lnTo>
                  <a:pt x="1285492" y="932559"/>
                </a:lnTo>
                <a:lnTo>
                  <a:pt x="170030" y="932559"/>
                </a:lnTo>
                <a:lnTo>
                  <a:pt x="0" y="633348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4" name="Hexagon 27">
            <a:extLst>
              <a:ext uri="{FF2B5EF4-FFF2-40B4-BE49-F238E27FC236}">
                <a16:creationId xmlns:a16="http://schemas.microsoft.com/office/drawing/2014/main" id="{5275D449-7441-440B-8584-96D25256F24D}"/>
              </a:ext>
            </a:extLst>
          </p:cNvPr>
          <p:cNvSpPr/>
          <p:nvPr/>
        </p:nvSpPr>
        <p:spPr>
          <a:xfrm>
            <a:off x="2783996" y="5245443"/>
            <a:ext cx="1455521" cy="1266696"/>
          </a:xfrm>
          <a:prstGeom prst="hexagon">
            <a:avLst>
              <a:gd name="adj" fmla="val 28413"/>
              <a:gd name="vf" fmla="val 11547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5" name="Hexagon 28">
            <a:extLst>
              <a:ext uri="{FF2B5EF4-FFF2-40B4-BE49-F238E27FC236}">
                <a16:creationId xmlns:a16="http://schemas.microsoft.com/office/drawing/2014/main" id="{94CFCD79-F5CD-4175-96DE-1AC2E1999DB6}"/>
              </a:ext>
            </a:extLst>
          </p:cNvPr>
          <p:cNvSpPr/>
          <p:nvPr/>
        </p:nvSpPr>
        <p:spPr>
          <a:xfrm>
            <a:off x="2767144" y="3880620"/>
            <a:ext cx="1455521" cy="1266696"/>
          </a:xfrm>
          <a:prstGeom prst="hexagon">
            <a:avLst>
              <a:gd name="adj" fmla="val 28413"/>
              <a:gd name="vf" fmla="val 11547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id="{C8667104-E096-23C3-4C2C-5277C2AF5C57}"/>
              </a:ext>
            </a:extLst>
          </p:cNvPr>
          <p:cNvSpPr/>
          <p:nvPr/>
        </p:nvSpPr>
        <p:spPr>
          <a:xfrm>
            <a:off x="3702" y="448131"/>
            <a:ext cx="678871" cy="1266696"/>
          </a:xfrm>
          <a:custGeom>
            <a:avLst/>
            <a:gdLst>
              <a:gd name="connsiteX0" fmla="*/ 0 w 678871"/>
              <a:gd name="connsiteY0" fmla="*/ 0 h 1266696"/>
              <a:gd name="connsiteX1" fmla="*/ 318965 w 678871"/>
              <a:gd name="connsiteY1" fmla="*/ 0 h 1266696"/>
              <a:gd name="connsiteX2" fmla="*/ 678871 w 678871"/>
              <a:gd name="connsiteY2" fmla="*/ 633348 h 1266696"/>
              <a:gd name="connsiteX3" fmla="*/ 318965 w 678871"/>
              <a:gd name="connsiteY3" fmla="*/ 1266696 h 1266696"/>
              <a:gd name="connsiteX4" fmla="*/ 0 w 678871"/>
              <a:gd name="connsiteY4" fmla="*/ 1266696 h 1266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8871" h="1266696">
                <a:moveTo>
                  <a:pt x="0" y="0"/>
                </a:moveTo>
                <a:lnTo>
                  <a:pt x="318965" y="0"/>
                </a:lnTo>
                <a:lnTo>
                  <a:pt x="678871" y="633348"/>
                </a:lnTo>
                <a:lnTo>
                  <a:pt x="318965" y="1266696"/>
                </a:lnTo>
                <a:lnTo>
                  <a:pt x="0" y="1266696"/>
                </a:lnTo>
                <a:close/>
              </a:path>
            </a:pathLst>
          </a:cu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8" name="Hexagon 31">
            <a:extLst>
              <a:ext uri="{FF2B5EF4-FFF2-40B4-BE49-F238E27FC236}">
                <a16:creationId xmlns:a16="http://schemas.microsoft.com/office/drawing/2014/main" id="{61BB4AB0-7C5C-4697-A25B-0AFD8754AB52}"/>
              </a:ext>
            </a:extLst>
          </p:cNvPr>
          <p:cNvSpPr/>
          <p:nvPr/>
        </p:nvSpPr>
        <p:spPr>
          <a:xfrm>
            <a:off x="1580353" y="3182793"/>
            <a:ext cx="1455521" cy="1266696"/>
          </a:xfrm>
          <a:prstGeom prst="hexagon">
            <a:avLst>
              <a:gd name="adj" fmla="val 28413"/>
              <a:gd name="vf" fmla="val 115470"/>
            </a:avLst>
          </a:prstGeom>
          <a:noFill/>
          <a:ln w="190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46" name="Freeform 45">
            <a:extLst>
              <a:ext uri="{FF2B5EF4-FFF2-40B4-BE49-F238E27FC236}">
                <a16:creationId xmlns:a16="http://schemas.microsoft.com/office/drawing/2014/main" id="{2363FF00-E570-D743-258E-E9FEF4F02A08}"/>
              </a:ext>
            </a:extLst>
          </p:cNvPr>
          <p:cNvSpPr/>
          <p:nvPr/>
        </p:nvSpPr>
        <p:spPr>
          <a:xfrm>
            <a:off x="6334981" y="5962237"/>
            <a:ext cx="1455521" cy="901561"/>
          </a:xfrm>
          <a:custGeom>
            <a:avLst/>
            <a:gdLst>
              <a:gd name="connsiteX0" fmla="*/ 359906 w 1455521"/>
              <a:gd name="connsiteY0" fmla="*/ 0 h 901561"/>
              <a:gd name="connsiteX1" fmla="*/ 1095615 w 1455521"/>
              <a:gd name="connsiteY1" fmla="*/ 0 h 901561"/>
              <a:gd name="connsiteX2" fmla="*/ 1455521 w 1455521"/>
              <a:gd name="connsiteY2" fmla="*/ 633348 h 901561"/>
              <a:gd name="connsiteX3" fmla="*/ 1303107 w 1455521"/>
              <a:gd name="connsiteY3" fmla="*/ 901561 h 901561"/>
              <a:gd name="connsiteX4" fmla="*/ 152415 w 1455521"/>
              <a:gd name="connsiteY4" fmla="*/ 901561 h 901561"/>
              <a:gd name="connsiteX5" fmla="*/ 0 w 1455521"/>
              <a:gd name="connsiteY5" fmla="*/ 633348 h 901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55521" h="901561">
                <a:moveTo>
                  <a:pt x="359906" y="0"/>
                </a:moveTo>
                <a:lnTo>
                  <a:pt x="1095615" y="0"/>
                </a:lnTo>
                <a:lnTo>
                  <a:pt x="1455521" y="633348"/>
                </a:lnTo>
                <a:lnTo>
                  <a:pt x="1303107" y="901561"/>
                </a:lnTo>
                <a:lnTo>
                  <a:pt x="152415" y="901561"/>
                </a:lnTo>
                <a:lnTo>
                  <a:pt x="0" y="633348"/>
                </a:lnTo>
                <a:close/>
              </a:path>
            </a:pathLst>
          </a:cu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28" name="Content Placeholder 47">
            <a:extLst>
              <a:ext uri="{FF2B5EF4-FFF2-40B4-BE49-F238E27FC236}">
                <a16:creationId xmlns:a16="http://schemas.microsoft.com/office/drawing/2014/main" id="{073CD90F-1E45-47EC-B558-D5F638F5FE6F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>
          <a:xfrm>
            <a:off x="2754948" y="2502098"/>
            <a:ext cx="1465840" cy="1289394"/>
          </a:xfrm>
          <a:prstGeom prst="hexagon">
            <a:avLst>
              <a:gd name="adj" fmla="val 28349"/>
              <a:gd name="vf" fmla="val 115470"/>
            </a:avLst>
          </a:prstGeom>
          <a:ln w="12700">
            <a:noFill/>
          </a:ln>
        </p:spPr>
        <p:txBody>
          <a:bodyPr>
            <a:noAutofit/>
          </a:bodyPr>
          <a:lstStyle>
            <a:lvl1pPr marL="0" indent="0" algn="l">
              <a:buFontTx/>
              <a:buNone/>
              <a:defRPr sz="1050">
                <a:solidFill>
                  <a:schemeClr val="accent6"/>
                </a:solidFill>
              </a:defRPr>
            </a:lvl1pPr>
          </a:lstStyle>
          <a:p>
            <a:r>
              <a:rPr lang="en-US" altLang="zh-CN"/>
              <a:t>Click icon to add picture</a:t>
            </a:r>
            <a:endParaRPr lang="en-US" altLang="zh-CN" dirty="0"/>
          </a:p>
        </p:txBody>
      </p:sp>
      <p:sp>
        <p:nvSpPr>
          <p:cNvPr id="29" name="Content Placeholder 47">
            <a:extLst>
              <a:ext uri="{FF2B5EF4-FFF2-40B4-BE49-F238E27FC236}">
                <a16:creationId xmlns:a16="http://schemas.microsoft.com/office/drawing/2014/main" id="{9A501203-35D0-41A5-A2A4-9F05FAB495C4}"/>
              </a:ext>
            </a:extLst>
          </p:cNvPr>
          <p:cNvSpPr>
            <a:spLocks noGrp="1"/>
          </p:cNvSpPr>
          <p:nvPr>
            <p:ph type="pic" sz="quarter" idx="49"/>
          </p:nvPr>
        </p:nvSpPr>
        <p:spPr>
          <a:xfrm>
            <a:off x="391110" y="2493385"/>
            <a:ext cx="1465840" cy="1289394"/>
          </a:xfrm>
          <a:prstGeom prst="hexagon">
            <a:avLst>
              <a:gd name="adj" fmla="val 28349"/>
              <a:gd name="vf" fmla="val 115470"/>
            </a:avLst>
          </a:prstGeom>
          <a:ln>
            <a:noFill/>
          </a:ln>
        </p:spPr>
        <p:txBody>
          <a:bodyPr>
            <a:noAutofit/>
          </a:bodyPr>
          <a:lstStyle>
            <a:lvl1pPr marL="0" indent="0" algn="l">
              <a:buFontTx/>
              <a:buNone/>
              <a:defRPr sz="1050">
                <a:solidFill>
                  <a:schemeClr val="accent6"/>
                </a:solidFill>
              </a:defRPr>
            </a:lvl1pPr>
          </a:lstStyle>
          <a:p>
            <a:r>
              <a:rPr lang="en-US" altLang="zh-CN"/>
              <a:t>Click icon to add picture</a:t>
            </a:r>
            <a:endParaRPr lang="en-US" altLang="zh-CN" dirty="0"/>
          </a:p>
        </p:txBody>
      </p:sp>
      <p:sp>
        <p:nvSpPr>
          <p:cNvPr id="30" name="Content Placeholder 47">
            <a:extLst>
              <a:ext uri="{FF2B5EF4-FFF2-40B4-BE49-F238E27FC236}">
                <a16:creationId xmlns:a16="http://schemas.microsoft.com/office/drawing/2014/main" id="{1FA62038-8BB7-45FD-896E-34738A5578BD}"/>
              </a:ext>
            </a:extLst>
          </p:cNvPr>
          <p:cNvSpPr>
            <a:spLocks noGrp="1"/>
          </p:cNvSpPr>
          <p:nvPr>
            <p:ph type="pic" sz="quarter" idx="50"/>
          </p:nvPr>
        </p:nvSpPr>
        <p:spPr>
          <a:xfrm>
            <a:off x="5151412" y="5238680"/>
            <a:ext cx="1465840" cy="1289394"/>
          </a:xfrm>
          <a:prstGeom prst="hexagon">
            <a:avLst>
              <a:gd name="adj" fmla="val 28349"/>
              <a:gd name="vf" fmla="val 115470"/>
            </a:avLst>
          </a:prstGeom>
          <a:ln w="12700">
            <a:noFill/>
          </a:ln>
        </p:spPr>
        <p:txBody>
          <a:bodyPr>
            <a:noAutofit/>
          </a:bodyPr>
          <a:lstStyle>
            <a:lvl1pPr marL="0" indent="0" algn="l">
              <a:buFontTx/>
              <a:buNone/>
              <a:defRPr sz="1050">
                <a:solidFill>
                  <a:schemeClr val="accent6"/>
                </a:solidFill>
              </a:defRPr>
            </a:lvl1pPr>
          </a:lstStyle>
          <a:p>
            <a:r>
              <a:rPr lang="en-US" altLang="zh-CN"/>
              <a:t>Click icon to add picture</a:t>
            </a:r>
            <a:endParaRPr lang="en-US" altLang="zh-CN" dirty="0"/>
          </a:p>
        </p:txBody>
      </p:sp>
      <p:sp>
        <p:nvSpPr>
          <p:cNvPr id="31" name="Content Placeholder 47">
            <a:extLst>
              <a:ext uri="{FF2B5EF4-FFF2-40B4-BE49-F238E27FC236}">
                <a16:creationId xmlns:a16="http://schemas.microsoft.com/office/drawing/2014/main" id="{9A7E0EE6-5885-489B-81A9-65DBC0016938}"/>
              </a:ext>
            </a:extLst>
          </p:cNvPr>
          <p:cNvSpPr>
            <a:spLocks noGrp="1"/>
          </p:cNvSpPr>
          <p:nvPr>
            <p:ph type="pic" sz="quarter" idx="51"/>
          </p:nvPr>
        </p:nvSpPr>
        <p:spPr>
          <a:xfrm>
            <a:off x="3948599" y="3194928"/>
            <a:ext cx="1465840" cy="1289394"/>
          </a:xfrm>
          <a:prstGeom prst="hexagon">
            <a:avLst>
              <a:gd name="adj" fmla="val 28349"/>
              <a:gd name="vf" fmla="val 115470"/>
            </a:avLst>
          </a:prstGeom>
          <a:ln w="12700">
            <a:noFill/>
          </a:ln>
        </p:spPr>
        <p:txBody>
          <a:bodyPr>
            <a:noAutofit/>
          </a:bodyPr>
          <a:lstStyle>
            <a:lvl1pPr marL="0" indent="0" algn="l">
              <a:buFontTx/>
              <a:buNone/>
              <a:defRPr sz="1050">
                <a:solidFill>
                  <a:schemeClr val="accent6"/>
                </a:solidFill>
              </a:defRPr>
            </a:lvl1pPr>
          </a:lstStyle>
          <a:p>
            <a:r>
              <a:rPr lang="en-US" altLang="zh-CN"/>
              <a:t>Click icon to add picture</a:t>
            </a:r>
            <a:endParaRPr lang="en-US" altLang="zh-CN" dirty="0"/>
          </a:p>
        </p:txBody>
      </p:sp>
      <p:sp>
        <p:nvSpPr>
          <p:cNvPr id="21" name="Content Placeholder 47" descr="Click icon to add picture">
            <a:extLst>
              <a:ext uri="{FF2B5EF4-FFF2-40B4-BE49-F238E27FC236}">
                <a16:creationId xmlns:a16="http://schemas.microsoft.com/office/drawing/2014/main" id="{B7E46D91-6194-E279-CAE3-425E21FD4A8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096000" y="3093990"/>
            <a:ext cx="3034145" cy="187979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>
                <a:solidFill>
                  <a:schemeClr val="accent6"/>
                </a:solidFill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title style 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4722C9EB-D452-B3DF-5219-160F48DE7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703538"/>
            <a:ext cx="5055698" cy="1325563"/>
          </a:xfrm>
        </p:spPr>
        <p:txBody>
          <a:bodyPr anchor="b">
            <a:noAutofit/>
          </a:bodyPr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E3C8467A-0A34-2A65-92FE-F12F6A3D84A6}"/>
              </a:ext>
            </a:extLst>
          </p:cNvPr>
          <p:cNvSpPr/>
          <p:nvPr/>
        </p:nvSpPr>
        <p:spPr>
          <a:xfrm>
            <a:off x="-6538" y="1815084"/>
            <a:ext cx="697438" cy="1266696"/>
          </a:xfrm>
          <a:custGeom>
            <a:avLst/>
            <a:gdLst>
              <a:gd name="connsiteX0" fmla="*/ 0 w 732607"/>
              <a:gd name="connsiteY0" fmla="*/ 0 h 1266696"/>
              <a:gd name="connsiteX1" fmla="*/ 372701 w 732607"/>
              <a:gd name="connsiteY1" fmla="*/ 0 h 1266696"/>
              <a:gd name="connsiteX2" fmla="*/ 732607 w 732607"/>
              <a:gd name="connsiteY2" fmla="*/ 633348 h 1266696"/>
              <a:gd name="connsiteX3" fmla="*/ 372701 w 732607"/>
              <a:gd name="connsiteY3" fmla="*/ 1266696 h 1266696"/>
              <a:gd name="connsiteX4" fmla="*/ 0 w 732607"/>
              <a:gd name="connsiteY4" fmla="*/ 1266696 h 1266696"/>
              <a:gd name="connsiteX0" fmla="*/ 43961 w 732607"/>
              <a:gd name="connsiteY0" fmla="*/ 8793 h 1266696"/>
              <a:gd name="connsiteX1" fmla="*/ 372701 w 732607"/>
              <a:gd name="connsiteY1" fmla="*/ 0 h 1266696"/>
              <a:gd name="connsiteX2" fmla="*/ 732607 w 732607"/>
              <a:gd name="connsiteY2" fmla="*/ 633348 h 1266696"/>
              <a:gd name="connsiteX3" fmla="*/ 372701 w 732607"/>
              <a:gd name="connsiteY3" fmla="*/ 1266696 h 1266696"/>
              <a:gd name="connsiteX4" fmla="*/ 0 w 732607"/>
              <a:gd name="connsiteY4" fmla="*/ 1266696 h 1266696"/>
              <a:gd name="connsiteX5" fmla="*/ 43961 w 732607"/>
              <a:gd name="connsiteY5" fmla="*/ 8793 h 1266696"/>
              <a:gd name="connsiteX0" fmla="*/ 8792 w 697438"/>
              <a:gd name="connsiteY0" fmla="*/ 8793 h 1266696"/>
              <a:gd name="connsiteX1" fmla="*/ 337532 w 697438"/>
              <a:gd name="connsiteY1" fmla="*/ 0 h 1266696"/>
              <a:gd name="connsiteX2" fmla="*/ 697438 w 697438"/>
              <a:gd name="connsiteY2" fmla="*/ 633348 h 1266696"/>
              <a:gd name="connsiteX3" fmla="*/ 337532 w 697438"/>
              <a:gd name="connsiteY3" fmla="*/ 1266696 h 1266696"/>
              <a:gd name="connsiteX4" fmla="*/ 0 w 697438"/>
              <a:gd name="connsiteY4" fmla="*/ 1266696 h 1266696"/>
              <a:gd name="connsiteX5" fmla="*/ 8792 w 697438"/>
              <a:gd name="connsiteY5" fmla="*/ 8793 h 1266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7438" h="1266696">
                <a:moveTo>
                  <a:pt x="8792" y="8793"/>
                </a:moveTo>
                <a:lnTo>
                  <a:pt x="337532" y="0"/>
                </a:lnTo>
                <a:lnTo>
                  <a:pt x="697438" y="633348"/>
                </a:lnTo>
                <a:lnTo>
                  <a:pt x="337532" y="1266696"/>
                </a:lnTo>
                <a:lnTo>
                  <a:pt x="0" y="1266696"/>
                </a:lnTo>
                <a:cubicBezTo>
                  <a:pt x="0" y="844464"/>
                  <a:pt x="8792" y="431025"/>
                  <a:pt x="8792" y="8793"/>
                </a:cubicBezTo>
                <a:close/>
              </a:path>
            </a:pathLst>
          </a:custGeom>
          <a:noFill/>
          <a:ln w="190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0953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91E17-27B3-40D0-8A1F-DB744474C2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5FECBB-780F-48D9-AD0C-DE436CBD1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62B654-21DD-4A8B-9E6B-BD737827E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6EB0-D10A-4074-86D1-4D67003564E5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97C191-A59F-41E1-A72A-DD9481A1A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1C3C7-2AED-44BA-9A14-8BF26039E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8C7B4-40E4-4B15-A741-3D3EA028A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0588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9EE07-26E3-4B66-8172-7B0F74F5D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CD19B-05BA-4CE2-8147-A69F783FB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1E3A25-064B-4536-996F-308D5CDE3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6EB0-D10A-4074-86D1-4D67003564E5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D98780-19C5-48CC-BC37-7BD122FBA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D8C4D3-6A25-4E9D-AA56-C5C748CE9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8C7B4-40E4-4B15-A741-3D3EA028A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7278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0A5F4-7DB5-4058-B079-4BC10ADC4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99AF5F-D015-4C85-AF93-A904994396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FF8D8-6852-4E56-9F71-654212F76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6EB0-D10A-4074-86D1-4D67003564E5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D7252A-162C-457A-8BD5-9C513E5C7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9B4AD-FCE3-4804-A0E3-DC548852C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8C7B4-40E4-4B15-A741-3D3EA028A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801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>
            <a:extLst>
              <a:ext uri="{FF2B5EF4-FFF2-40B4-BE49-F238E27FC236}">
                <a16:creationId xmlns:a16="http://schemas.microsoft.com/office/drawing/2014/main" id="{5518B595-5A04-0768-52B1-73F11E475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572" y="3435545"/>
            <a:ext cx="4253399" cy="1740114"/>
          </a:xfrm>
        </p:spPr>
        <p:txBody>
          <a:bodyPr>
            <a:noAutofit/>
          </a:bodyPr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Freeform: Shape 4">
            <a:extLst>
              <a:ext uri="{FF2B5EF4-FFF2-40B4-BE49-F238E27FC236}">
                <a16:creationId xmlns:a16="http://schemas.microsoft.com/office/drawing/2014/main" id="{AE722AFD-22D7-4BD8-B055-3867C3800E16}"/>
              </a:ext>
            </a:extLst>
          </p:cNvPr>
          <p:cNvSpPr/>
          <p:nvPr/>
        </p:nvSpPr>
        <p:spPr>
          <a:xfrm>
            <a:off x="6282845" y="525294"/>
            <a:ext cx="1913128" cy="2140085"/>
          </a:xfrm>
          <a:custGeom>
            <a:avLst/>
            <a:gdLst>
              <a:gd name="connsiteX0" fmla="*/ 2187388 w 4398682"/>
              <a:gd name="connsiteY0" fmla="*/ 0 h 5032188"/>
              <a:gd name="connsiteX1" fmla="*/ 4386729 w 4398682"/>
              <a:gd name="connsiteY1" fmla="*/ 1261035 h 5032188"/>
              <a:gd name="connsiteX2" fmla="*/ 4398682 w 4398682"/>
              <a:gd name="connsiteY2" fmla="*/ 3789083 h 5032188"/>
              <a:gd name="connsiteX3" fmla="*/ 2193365 w 4398682"/>
              <a:gd name="connsiteY3" fmla="*/ 5032188 h 5032188"/>
              <a:gd name="connsiteX4" fmla="*/ 0 w 4398682"/>
              <a:gd name="connsiteY4" fmla="*/ 3783106 h 5032188"/>
              <a:gd name="connsiteX5" fmla="*/ 0 w 4398682"/>
              <a:gd name="connsiteY5" fmla="*/ 1267012 h 5032188"/>
              <a:gd name="connsiteX6" fmla="*/ 2187388 w 4398682"/>
              <a:gd name="connsiteY6" fmla="*/ 0 h 5032188"/>
              <a:gd name="connsiteX0" fmla="*/ 2187388 w 4387647"/>
              <a:gd name="connsiteY0" fmla="*/ 0 h 5032188"/>
              <a:gd name="connsiteX1" fmla="*/ 4386729 w 4387647"/>
              <a:gd name="connsiteY1" fmla="*/ 1261035 h 5032188"/>
              <a:gd name="connsiteX2" fmla="*/ 4384192 w 4387647"/>
              <a:gd name="connsiteY2" fmla="*/ 3783287 h 5032188"/>
              <a:gd name="connsiteX3" fmla="*/ 2193365 w 4387647"/>
              <a:gd name="connsiteY3" fmla="*/ 5032188 h 5032188"/>
              <a:gd name="connsiteX4" fmla="*/ 0 w 4387647"/>
              <a:gd name="connsiteY4" fmla="*/ 3783106 h 5032188"/>
              <a:gd name="connsiteX5" fmla="*/ 0 w 4387647"/>
              <a:gd name="connsiteY5" fmla="*/ 1267012 h 5032188"/>
              <a:gd name="connsiteX6" fmla="*/ 2187388 w 4387647"/>
              <a:gd name="connsiteY6" fmla="*/ 0 h 503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7647" h="5032188">
                <a:moveTo>
                  <a:pt x="2187388" y="0"/>
                </a:moveTo>
                <a:lnTo>
                  <a:pt x="4386729" y="1261035"/>
                </a:lnTo>
                <a:cubicBezTo>
                  <a:pt x="4390713" y="2103718"/>
                  <a:pt x="4380208" y="2940604"/>
                  <a:pt x="4384192" y="3783287"/>
                </a:cubicBezTo>
                <a:lnTo>
                  <a:pt x="2193365" y="5032188"/>
                </a:lnTo>
                <a:lnTo>
                  <a:pt x="0" y="3783106"/>
                </a:lnTo>
                <a:lnTo>
                  <a:pt x="0" y="1267012"/>
                </a:lnTo>
                <a:lnTo>
                  <a:pt x="2187388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180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D0355E4-3980-42A9-9376-74163520D39D}"/>
              </a:ext>
            </a:extLst>
          </p:cNvPr>
          <p:cNvSpPr/>
          <p:nvPr/>
        </p:nvSpPr>
        <p:spPr>
          <a:xfrm>
            <a:off x="8375472" y="496110"/>
            <a:ext cx="1913128" cy="2159541"/>
          </a:xfrm>
          <a:custGeom>
            <a:avLst/>
            <a:gdLst>
              <a:gd name="connsiteX0" fmla="*/ 2187388 w 4398682"/>
              <a:gd name="connsiteY0" fmla="*/ 0 h 5032188"/>
              <a:gd name="connsiteX1" fmla="*/ 4386729 w 4398682"/>
              <a:gd name="connsiteY1" fmla="*/ 1261035 h 5032188"/>
              <a:gd name="connsiteX2" fmla="*/ 4398682 w 4398682"/>
              <a:gd name="connsiteY2" fmla="*/ 3789083 h 5032188"/>
              <a:gd name="connsiteX3" fmla="*/ 2193365 w 4398682"/>
              <a:gd name="connsiteY3" fmla="*/ 5032188 h 5032188"/>
              <a:gd name="connsiteX4" fmla="*/ 0 w 4398682"/>
              <a:gd name="connsiteY4" fmla="*/ 3783106 h 5032188"/>
              <a:gd name="connsiteX5" fmla="*/ 0 w 4398682"/>
              <a:gd name="connsiteY5" fmla="*/ 1267012 h 5032188"/>
              <a:gd name="connsiteX6" fmla="*/ 2187388 w 4398682"/>
              <a:gd name="connsiteY6" fmla="*/ 0 h 5032188"/>
              <a:gd name="connsiteX0" fmla="*/ 2187388 w 4387647"/>
              <a:gd name="connsiteY0" fmla="*/ 0 h 5032188"/>
              <a:gd name="connsiteX1" fmla="*/ 4386729 w 4387647"/>
              <a:gd name="connsiteY1" fmla="*/ 1261035 h 5032188"/>
              <a:gd name="connsiteX2" fmla="*/ 4384192 w 4387647"/>
              <a:gd name="connsiteY2" fmla="*/ 3783287 h 5032188"/>
              <a:gd name="connsiteX3" fmla="*/ 2193365 w 4387647"/>
              <a:gd name="connsiteY3" fmla="*/ 5032188 h 5032188"/>
              <a:gd name="connsiteX4" fmla="*/ 0 w 4387647"/>
              <a:gd name="connsiteY4" fmla="*/ 3783106 h 5032188"/>
              <a:gd name="connsiteX5" fmla="*/ 0 w 4387647"/>
              <a:gd name="connsiteY5" fmla="*/ 1267012 h 5032188"/>
              <a:gd name="connsiteX6" fmla="*/ 2187388 w 4387647"/>
              <a:gd name="connsiteY6" fmla="*/ 0 h 503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7647" h="5032188">
                <a:moveTo>
                  <a:pt x="2187388" y="0"/>
                </a:moveTo>
                <a:lnTo>
                  <a:pt x="4386729" y="1261035"/>
                </a:lnTo>
                <a:cubicBezTo>
                  <a:pt x="4390713" y="2103718"/>
                  <a:pt x="4380208" y="2940604"/>
                  <a:pt x="4384192" y="3783287"/>
                </a:cubicBezTo>
                <a:lnTo>
                  <a:pt x="2193365" y="5032188"/>
                </a:lnTo>
                <a:lnTo>
                  <a:pt x="0" y="3783106"/>
                </a:lnTo>
                <a:lnTo>
                  <a:pt x="0" y="1267012"/>
                </a:lnTo>
                <a:lnTo>
                  <a:pt x="2187388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1800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0174533-8C0E-4E82-A582-891A0555FA1F}"/>
              </a:ext>
            </a:extLst>
          </p:cNvPr>
          <p:cNvSpPr/>
          <p:nvPr/>
        </p:nvSpPr>
        <p:spPr>
          <a:xfrm>
            <a:off x="7328126" y="2310315"/>
            <a:ext cx="1913128" cy="2159541"/>
          </a:xfrm>
          <a:custGeom>
            <a:avLst/>
            <a:gdLst>
              <a:gd name="connsiteX0" fmla="*/ 2187388 w 4398682"/>
              <a:gd name="connsiteY0" fmla="*/ 0 h 5032188"/>
              <a:gd name="connsiteX1" fmla="*/ 4386729 w 4398682"/>
              <a:gd name="connsiteY1" fmla="*/ 1261035 h 5032188"/>
              <a:gd name="connsiteX2" fmla="*/ 4398682 w 4398682"/>
              <a:gd name="connsiteY2" fmla="*/ 3789083 h 5032188"/>
              <a:gd name="connsiteX3" fmla="*/ 2193365 w 4398682"/>
              <a:gd name="connsiteY3" fmla="*/ 5032188 h 5032188"/>
              <a:gd name="connsiteX4" fmla="*/ 0 w 4398682"/>
              <a:gd name="connsiteY4" fmla="*/ 3783106 h 5032188"/>
              <a:gd name="connsiteX5" fmla="*/ 0 w 4398682"/>
              <a:gd name="connsiteY5" fmla="*/ 1267012 h 5032188"/>
              <a:gd name="connsiteX6" fmla="*/ 2187388 w 4398682"/>
              <a:gd name="connsiteY6" fmla="*/ 0 h 5032188"/>
              <a:gd name="connsiteX0" fmla="*/ 2187388 w 4387647"/>
              <a:gd name="connsiteY0" fmla="*/ 0 h 5032188"/>
              <a:gd name="connsiteX1" fmla="*/ 4386729 w 4387647"/>
              <a:gd name="connsiteY1" fmla="*/ 1261035 h 5032188"/>
              <a:gd name="connsiteX2" fmla="*/ 4384192 w 4387647"/>
              <a:gd name="connsiteY2" fmla="*/ 3783287 h 5032188"/>
              <a:gd name="connsiteX3" fmla="*/ 2193365 w 4387647"/>
              <a:gd name="connsiteY3" fmla="*/ 5032188 h 5032188"/>
              <a:gd name="connsiteX4" fmla="*/ 0 w 4387647"/>
              <a:gd name="connsiteY4" fmla="*/ 3783106 h 5032188"/>
              <a:gd name="connsiteX5" fmla="*/ 0 w 4387647"/>
              <a:gd name="connsiteY5" fmla="*/ 1267012 h 5032188"/>
              <a:gd name="connsiteX6" fmla="*/ 2187388 w 4387647"/>
              <a:gd name="connsiteY6" fmla="*/ 0 h 503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7647" h="5032188">
                <a:moveTo>
                  <a:pt x="2187388" y="0"/>
                </a:moveTo>
                <a:lnTo>
                  <a:pt x="4386729" y="1261035"/>
                </a:lnTo>
                <a:cubicBezTo>
                  <a:pt x="4390713" y="2103718"/>
                  <a:pt x="4380208" y="2940604"/>
                  <a:pt x="4384192" y="3783287"/>
                </a:cubicBezTo>
                <a:lnTo>
                  <a:pt x="2193365" y="5032188"/>
                </a:lnTo>
                <a:lnTo>
                  <a:pt x="0" y="3783106"/>
                </a:lnTo>
                <a:lnTo>
                  <a:pt x="0" y="1267012"/>
                </a:lnTo>
                <a:lnTo>
                  <a:pt x="2187388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180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071E3938-A754-4D49-B509-249EE9BD83AB}"/>
              </a:ext>
            </a:extLst>
          </p:cNvPr>
          <p:cNvSpPr/>
          <p:nvPr/>
        </p:nvSpPr>
        <p:spPr>
          <a:xfrm>
            <a:off x="8375472" y="4095335"/>
            <a:ext cx="1913128" cy="2159541"/>
          </a:xfrm>
          <a:custGeom>
            <a:avLst/>
            <a:gdLst>
              <a:gd name="connsiteX0" fmla="*/ 2187388 w 4398682"/>
              <a:gd name="connsiteY0" fmla="*/ 0 h 5032188"/>
              <a:gd name="connsiteX1" fmla="*/ 4386729 w 4398682"/>
              <a:gd name="connsiteY1" fmla="*/ 1261035 h 5032188"/>
              <a:gd name="connsiteX2" fmla="*/ 4398682 w 4398682"/>
              <a:gd name="connsiteY2" fmla="*/ 3789083 h 5032188"/>
              <a:gd name="connsiteX3" fmla="*/ 2193365 w 4398682"/>
              <a:gd name="connsiteY3" fmla="*/ 5032188 h 5032188"/>
              <a:gd name="connsiteX4" fmla="*/ 0 w 4398682"/>
              <a:gd name="connsiteY4" fmla="*/ 3783106 h 5032188"/>
              <a:gd name="connsiteX5" fmla="*/ 0 w 4398682"/>
              <a:gd name="connsiteY5" fmla="*/ 1267012 h 5032188"/>
              <a:gd name="connsiteX6" fmla="*/ 2187388 w 4398682"/>
              <a:gd name="connsiteY6" fmla="*/ 0 h 5032188"/>
              <a:gd name="connsiteX0" fmla="*/ 2187388 w 4387647"/>
              <a:gd name="connsiteY0" fmla="*/ 0 h 5032188"/>
              <a:gd name="connsiteX1" fmla="*/ 4386729 w 4387647"/>
              <a:gd name="connsiteY1" fmla="*/ 1261035 h 5032188"/>
              <a:gd name="connsiteX2" fmla="*/ 4384192 w 4387647"/>
              <a:gd name="connsiteY2" fmla="*/ 3783287 h 5032188"/>
              <a:gd name="connsiteX3" fmla="*/ 2193365 w 4387647"/>
              <a:gd name="connsiteY3" fmla="*/ 5032188 h 5032188"/>
              <a:gd name="connsiteX4" fmla="*/ 0 w 4387647"/>
              <a:gd name="connsiteY4" fmla="*/ 3783106 h 5032188"/>
              <a:gd name="connsiteX5" fmla="*/ 0 w 4387647"/>
              <a:gd name="connsiteY5" fmla="*/ 1267012 h 5032188"/>
              <a:gd name="connsiteX6" fmla="*/ 2187388 w 4387647"/>
              <a:gd name="connsiteY6" fmla="*/ 0 h 503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7647" h="5032188">
                <a:moveTo>
                  <a:pt x="2187388" y="0"/>
                </a:moveTo>
                <a:lnTo>
                  <a:pt x="4386729" y="1261035"/>
                </a:lnTo>
                <a:cubicBezTo>
                  <a:pt x="4390713" y="2103718"/>
                  <a:pt x="4380208" y="2940604"/>
                  <a:pt x="4384192" y="3783287"/>
                </a:cubicBezTo>
                <a:lnTo>
                  <a:pt x="2193365" y="5032188"/>
                </a:lnTo>
                <a:lnTo>
                  <a:pt x="0" y="3783106"/>
                </a:lnTo>
                <a:lnTo>
                  <a:pt x="0" y="1267012"/>
                </a:lnTo>
                <a:lnTo>
                  <a:pt x="2187388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9D430ED-A815-4274-966C-8192C4230569}"/>
              </a:ext>
            </a:extLst>
          </p:cNvPr>
          <p:cNvSpPr/>
          <p:nvPr/>
        </p:nvSpPr>
        <p:spPr>
          <a:xfrm>
            <a:off x="9403474" y="2310314"/>
            <a:ext cx="1913128" cy="2159541"/>
          </a:xfrm>
          <a:custGeom>
            <a:avLst/>
            <a:gdLst>
              <a:gd name="connsiteX0" fmla="*/ 2187388 w 4398682"/>
              <a:gd name="connsiteY0" fmla="*/ 0 h 5032188"/>
              <a:gd name="connsiteX1" fmla="*/ 4386729 w 4398682"/>
              <a:gd name="connsiteY1" fmla="*/ 1261035 h 5032188"/>
              <a:gd name="connsiteX2" fmla="*/ 4398682 w 4398682"/>
              <a:gd name="connsiteY2" fmla="*/ 3789083 h 5032188"/>
              <a:gd name="connsiteX3" fmla="*/ 2193365 w 4398682"/>
              <a:gd name="connsiteY3" fmla="*/ 5032188 h 5032188"/>
              <a:gd name="connsiteX4" fmla="*/ 0 w 4398682"/>
              <a:gd name="connsiteY4" fmla="*/ 3783106 h 5032188"/>
              <a:gd name="connsiteX5" fmla="*/ 0 w 4398682"/>
              <a:gd name="connsiteY5" fmla="*/ 1267012 h 5032188"/>
              <a:gd name="connsiteX6" fmla="*/ 2187388 w 4398682"/>
              <a:gd name="connsiteY6" fmla="*/ 0 h 5032188"/>
              <a:gd name="connsiteX0" fmla="*/ 2187388 w 4387647"/>
              <a:gd name="connsiteY0" fmla="*/ 0 h 5032188"/>
              <a:gd name="connsiteX1" fmla="*/ 4386729 w 4387647"/>
              <a:gd name="connsiteY1" fmla="*/ 1261035 h 5032188"/>
              <a:gd name="connsiteX2" fmla="*/ 4384192 w 4387647"/>
              <a:gd name="connsiteY2" fmla="*/ 3783287 h 5032188"/>
              <a:gd name="connsiteX3" fmla="*/ 2193365 w 4387647"/>
              <a:gd name="connsiteY3" fmla="*/ 5032188 h 5032188"/>
              <a:gd name="connsiteX4" fmla="*/ 0 w 4387647"/>
              <a:gd name="connsiteY4" fmla="*/ 3783106 h 5032188"/>
              <a:gd name="connsiteX5" fmla="*/ 0 w 4387647"/>
              <a:gd name="connsiteY5" fmla="*/ 1267012 h 5032188"/>
              <a:gd name="connsiteX6" fmla="*/ 2187388 w 4387647"/>
              <a:gd name="connsiteY6" fmla="*/ 0 h 503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7647" h="5032188">
                <a:moveTo>
                  <a:pt x="2187388" y="0"/>
                </a:moveTo>
                <a:lnTo>
                  <a:pt x="4386729" y="1261035"/>
                </a:lnTo>
                <a:cubicBezTo>
                  <a:pt x="4390713" y="2103718"/>
                  <a:pt x="4380208" y="2940604"/>
                  <a:pt x="4384192" y="3783287"/>
                </a:cubicBezTo>
                <a:lnTo>
                  <a:pt x="2193365" y="5032188"/>
                </a:lnTo>
                <a:lnTo>
                  <a:pt x="0" y="3783106"/>
                </a:lnTo>
                <a:lnTo>
                  <a:pt x="0" y="1267012"/>
                </a:lnTo>
                <a:lnTo>
                  <a:pt x="2187388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1800" dirty="0"/>
          </a:p>
        </p:txBody>
      </p:sp>
      <p:sp>
        <p:nvSpPr>
          <p:cNvPr id="24" name="Content placeholder 47" descr="Click icon to add picture">
            <a:extLst>
              <a:ext uri="{FF2B5EF4-FFF2-40B4-BE49-F238E27FC236}">
                <a16:creationId xmlns:a16="http://schemas.microsoft.com/office/drawing/2014/main" id="{5414CF94-2913-4AE7-AAC3-3D61FE74288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274027" y="1076241"/>
            <a:ext cx="1913128" cy="1054727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800" b="0" i="0">
                <a:solidFill>
                  <a:schemeClr val="accent6"/>
                </a:solidFill>
                <a:latin typeface="Abadi" panose="020B0604020104020204" pitchFamily="34" charset="0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</a:t>
            </a:r>
            <a:r>
              <a:rPr lang="zh-CN" altLang="en-US" dirty="0"/>
              <a:t> </a:t>
            </a:r>
            <a:r>
              <a:rPr lang="en-US" altLang="zh-CN" dirty="0"/>
              <a:t>Master title style </a:t>
            </a:r>
          </a:p>
        </p:txBody>
      </p:sp>
      <p:sp>
        <p:nvSpPr>
          <p:cNvPr id="26" name="Content placeholder 47" descr="Click icon to add picture">
            <a:extLst>
              <a:ext uri="{FF2B5EF4-FFF2-40B4-BE49-F238E27FC236}">
                <a16:creationId xmlns:a16="http://schemas.microsoft.com/office/drawing/2014/main" id="{3CE3485A-395E-4C5F-A00F-D230FF7CFB93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375472" y="1076241"/>
            <a:ext cx="1904890" cy="105472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lnSpc>
                <a:spcPct val="113000"/>
              </a:lnSpc>
              <a:buNone/>
              <a:defRPr sz="1800" b="0" i="0">
                <a:solidFill>
                  <a:schemeClr val="accent6"/>
                </a:solidFill>
                <a:latin typeface="Abadi" panose="020B0604020104020204" pitchFamily="34" charset="0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</a:t>
            </a:r>
            <a:r>
              <a:rPr lang="zh-CN" altLang="en-US" dirty="0"/>
              <a:t> </a:t>
            </a:r>
            <a:r>
              <a:rPr lang="en-US" altLang="zh-CN" dirty="0"/>
              <a:t>Master title style </a:t>
            </a:r>
          </a:p>
        </p:txBody>
      </p:sp>
      <p:sp>
        <p:nvSpPr>
          <p:cNvPr id="33" name="Content placeholder 47" descr="Click icon to add picture">
            <a:extLst>
              <a:ext uri="{FF2B5EF4-FFF2-40B4-BE49-F238E27FC236}">
                <a16:creationId xmlns:a16="http://schemas.microsoft.com/office/drawing/2014/main" id="{6A8DFBFF-5B07-49C6-ADB8-341FCD1E7531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321949" y="2844725"/>
            <a:ext cx="1914694" cy="108919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lnSpc>
                <a:spcPct val="113000"/>
              </a:lnSpc>
              <a:buNone/>
              <a:defRPr sz="1800" b="0" i="0">
                <a:solidFill>
                  <a:schemeClr val="accent6"/>
                </a:solidFill>
                <a:latin typeface="Abadi" panose="020B0604020104020204" pitchFamily="34" charset="0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title style </a:t>
            </a:r>
          </a:p>
        </p:txBody>
      </p:sp>
      <p:sp>
        <p:nvSpPr>
          <p:cNvPr id="34" name="Content placeholder 47" descr="Click icon to add picture">
            <a:extLst>
              <a:ext uri="{FF2B5EF4-FFF2-40B4-BE49-F238E27FC236}">
                <a16:creationId xmlns:a16="http://schemas.microsoft.com/office/drawing/2014/main" id="{1AC7F192-CFC3-470A-9467-330212C6F52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9409651" y="2826795"/>
            <a:ext cx="1913128" cy="110712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lnSpc>
                <a:spcPct val="113000"/>
              </a:lnSpc>
              <a:buNone/>
              <a:defRPr sz="1800" b="0" i="0">
                <a:solidFill>
                  <a:schemeClr val="accent6"/>
                </a:solidFill>
                <a:latin typeface="Abadi" panose="020B0604020104020204" pitchFamily="34" charset="0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title style </a:t>
            </a:r>
          </a:p>
        </p:txBody>
      </p:sp>
      <p:sp>
        <p:nvSpPr>
          <p:cNvPr id="35" name="Content placeholder 47" descr="Click icon to add picture">
            <a:extLst>
              <a:ext uri="{FF2B5EF4-FFF2-40B4-BE49-F238E27FC236}">
                <a16:creationId xmlns:a16="http://schemas.microsoft.com/office/drawing/2014/main" id="{A5D53FF3-B0CD-4D31-9128-2D2E0E89F09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367234" y="4631270"/>
            <a:ext cx="1913128" cy="107568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lnSpc>
                <a:spcPct val="113000"/>
              </a:lnSpc>
              <a:buNone/>
              <a:defRPr sz="1800" b="0" i="0">
                <a:solidFill>
                  <a:schemeClr val="accent6"/>
                </a:solidFill>
                <a:latin typeface="Abadi" panose="020B0604020104020204" pitchFamily="34" charset="0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title style </a:t>
            </a:r>
          </a:p>
        </p:txBody>
      </p:sp>
      <p:sp>
        <p:nvSpPr>
          <p:cNvPr id="6" name="Freeform: Shape 6">
            <a:extLst>
              <a:ext uri="{FF2B5EF4-FFF2-40B4-BE49-F238E27FC236}">
                <a16:creationId xmlns:a16="http://schemas.microsoft.com/office/drawing/2014/main" id="{4D27EAE5-5D14-4E2B-9A4E-E1CE7C26F40F}"/>
              </a:ext>
            </a:extLst>
          </p:cNvPr>
          <p:cNvSpPr/>
          <p:nvPr/>
        </p:nvSpPr>
        <p:spPr>
          <a:xfrm>
            <a:off x="630971" y="606175"/>
            <a:ext cx="1913128" cy="2140085"/>
          </a:xfrm>
          <a:custGeom>
            <a:avLst/>
            <a:gdLst>
              <a:gd name="connsiteX0" fmla="*/ 2187388 w 4398682"/>
              <a:gd name="connsiteY0" fmla="*/ 0 h 5032188"/>
              <a:gd name="connsiteX1" fmla="*/ 4386729 w 4398682"/>
              <a:gd name="connsiteY1" fmla="*/ 1261035 h 5032188"/>
              <a:gd name="connsiteX2" fmla="*/ 4398682 w 4398682"/>
              <a:gd name="connsiteY2" fmla="*/ 3789083 h 5032188"/>
              <a:gd name="connsiteX3" fmla="*/ 2193365 w 4398682"/>
              <a:gd name="connsiteY3" fmla="*/ 5032188 h 5032188"/>
              <a:gd name="connsiteX4" fmla="*/ 0 w 4398682"/>
              <a:gd name="connsiteY4" fmla="*/ 3783106 h 5032188"/>
              <a:gd name="connsiteX5" fmla="*/ 0 w 4398682"/>
              <a:gd name="connsiteY5" fmla="*/ 1267012 h 5032188"/>
              <a:gd name="connsiteX6" fmla="*/ 2187388 w 4398682"/>
              <a:gd name="connsiteY6" fmla="*/ 0 h 5032188"/>
              <a:gd name="connsiteX0" fmla="*/ 2187388 w 4387647"/>
              <a:gd name="connsiteY0" fmla="*/ 0 h 5032188"/>
              <a:gd name="connsiteX1" fmla="*/ 4386729 w 4387647"/>
              <a:gd name="connsiteY1" fmla="*/ 1261035 h 5032188"/>
              <a:gd name="connsiteX2" fmla="*/ 4384192 w 4387647"/>
              <a:gd name="connsiteY2" fmla="*/ 3783287 h 5032188"/>
              <a:gd name="connsiteX3" fmla="*/ 2193365 w 4387647"/>
              <a:gd name="connsiteY3" fmla="*/ 5032188 h 5032188"/>
              <a:gd name="connsiteX4" fmla="*/ 0 w 4387647"/>
              <a:gd name="connsiteY4" fmla="*/ 3783106 h 5032188"/>
              <a:gd name="connsiteX5" fmla="*/ 0 w 4387647"/>
              <a:gd name="connsiteY5" fmla="*/ 1267012 h 5032188"/>
              <a:gd name="connsiteX6" fmla="*/ 2187388 w 4387647"/>
              <a:gd name="connsiteY6" fmla="*/ 0 h 503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7647" h="5032188">
                <a:moveTo>
                  <a:pt x="2187388" y="0"/>
                </a:moveTo>
                <a:lnTo>
                  <a:pt x="4386729" y="1261035"/>
                </a:lnTo>
                <a:cubicBezTo>
                  <a:pt x="4390713" y="2103718"/>
                  <a:pt x="4380208" y="2940604"/>
                  <a:pt x="4384192" y="3783287"/>
                </a:cubicBezTo>
                <a:lnTo>
                  <a:pt x="2193365" y="5032188"/>
                </a:lnTo>
                <a:lnTo>
                  <a:pt x="0" y="3783106"/>
                </a:lnTo>
                <a:lnTo>
                  <a:pt x="0" y="1267012"/>
                </a:lnTo>
                <a:lnTo>
                  <a:pt x="2187388" y="0"/>
                </a:lnTo>
                <a:close/>
              </a:path>
            </a:pathLst>
          </a:cu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0B88ADED-0863-78D3-7710-E131932E965F}"/>
              </a:ext>
            </a:extLst>
          </p:cNvPr>
          <p:cNvSpPr/>
          <p:nvPr/>
        </p:nvSpPr>
        <p:spPr>
          <a:xfrm>
            <a:off x="10460480" y="505838"/>
            <a:ext cx="1731521" cy="2159541"/>
          </a:xfrm>
          <a:custGeom>
            <a:avLst/>
            <a:gdLst>
              <a:gd name="connsiteX0" fmla="*/ 953758 w 1731521"/>
              <a:gd name="connsiteY0" fmla="*/ 0 h 2159541"/>
              <a:gd name="connsiteX1" fmla="*/ 1731521 w 1731521"/>
              <a:gd name="connsiteY1" fmla="*/ 438909 h 2159541"/>
              <a:gd name="connsiteX2" fmla="*/ 1731521 w 1731521"/>
              <a:gd name="connsiteY2" fmla="*/ 1724628 h 2159541"/>
              <a:gd name="connsiteX3" fmla="*/ 956364 w 1731521"/>
              <a:gd name="connsiteY3" fmla="*/ 2159541 h 2159541"/>
              <a:gd name="connsiteX4" fmla="*/ 0 w 1731521"/>
              <a:gd name="connsiteY4" fmla="*/ 1623503 h 2159541"/>
              <a:gd name="connsiteX5" fmla="*/ 0 w 1731521"/>
              <a:gd name="connsiteY5" fmla="*/ 543733 h 2159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31521" h="2159541">
                <a:moveTo>
                  <a:pt x="953758" y="0"/>
                </a:moveTo>
                <a:lnTo>
                  <a:pt x="1731521" y="438909"/>
                </a:lnTo>
                <a:lnTo>
                  <a:pt x="1731521" y="1724628"/>
                </a:lnTo>
                <a:lnTo>
                  <a:pt x="956364" y="2159541"/>
                </a:lnTo>
                <a:lnTo>
                  <a:pt x="0" y="1623503"/>
                </a:lnTo>
                <a:lnTo>
                  <a:pt x="0" y="543733"/>
                </a:lnTo>
                <a:close/>
              </a:path>
            </a:pathLst>
          </a:cu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32435EB1-8BEE-9EEE-D9E4-E53D56B7E09C}"/>
              </a:ext>
            </a:extLst>
          </p:cNvPr>
          <p:cNvSpPr/>
          <p:nvPr/>
        </p:nvSpPr>
        <p:spPr>
          <a:xfrm>
            <a:off x="11498097" y="2436654"/>
            <a:ext cx="698022" cy="1868948"/>
          </a:xfrm>
          <a:custGeom>
            <a:avLst/>
            <a:gdLst>
              <a:gd name="connsiteX0" fmla="*/ 698022 w 698022"/>
              <a:gd name="connsiteY0" fmla="*/ 0 h 1868948"/>
              <a:gd name="connsiteX1" fmla="*/ 698022 w 698022"/>
              <a:gd name="connsiteY1" fmla="*/ 1868948 h 1868948"/>
              <a:gd name="connsiteX2" fmla="*/ 0 w 698022"/>
              <a:gd name="connsiteY2" fmla="*/ 1477709 h 1868948"/>
              <a:gd name="connsiteX3" fmla="*/ 0 w 698022"/>
              <a:gd name="connsiteY3" fmla="*/ 397939 h 1868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8022" h="1868948">
                <a:moveTo>
                  <a:pt x="698022" y="0"/>
                </a:moveTo>
                <a:lnTo>
                  <a:pt x="698022" y="1868948"/>
                </a:lnTo>
                <a:lnTo>
                  <a:pt x="0" y="1477709"/>
                </a:lnTo>
                <a:lnTo>
                  <a:pt x="0" y="397939"/>
                </a:lnTo>
                <a:close/>
              </a:path>
            </a:pathLst>
          </a:cu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2692688E-3654-181E-6244-F2CED7612746}"/>
              </a:ext>
            </a:extLst>
          </p:cNvPr>
          <p:cNvSpPr/>
          <p:nvPr/>
        </p:nvSpPr>
        <p:spPr>
          <a:xfrm>
            <a:off x="10460480" y="4114794"/>
            <a:ext cx="1731521" cy="2159541"/>
          </a:xfrm>
          <a:custGeom>
            <a:avLst/>
            <a:gdLst>
              <a:gd name="connsiteX0" fmla="*/ 953758 w 1731521"/>
              <a:gd name="connsiteY0" fmla="*/ 0 h 2159541"/>
              <a:gd name="connsiteX1" fmla="*/ 1731521 w 1731521"/>
              <a:gd name="connsiteY1" fmla="*/ 438909 h 2159541"/>
              <a:gd name="connsiteX2" fmla="*/ 1731521 w 1731521"/>
              <a:gd name="connsiteY2" fmla="*/ 1724629 h 2159541"/>
              <a:gd name="connsiteX3" fmla="*/ 956364 w 1731521"/>
              <a:gd name="connsiteY3" fmla="*/ 2159541 h 2159541"/>
              <a:gd name="connsiteX4" fmla="*/ 0 w 1731521"/>
              <a:gd name="connsiteY4" fmla="*/ 1623503 h 2159541"/>
              <a:gd name="connsiteX5" fmla="*/ 0 w 1731521"/>
              <a:gd name="connsiteY5" fmla="*/ 543733 h 2159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31521" h="2159541">
                <a:moveTo>
                  <a:pt x="953758" y="0"/>
                </a:moveTo>
                <a:lnTo>
                  <a:pt x="1731521" y="438909"/>
                </a:lnTo>
                <a:lnTo>
                  <a:pt x="1731521" y="1724629"/>
                </a:lnTo>
                <a:lnTo>
                  <a:pt x="956364" y="2159541"/>
                </a:lnTo>
                <a:lnTo>
                  <a:pt x="0" y="1623503"/>
                </a:lnTo>
                <a:lnTo>
                  <a:pt x="0" y="543733"/>
                </a:lnTo>
                <a:close/>
              </a:path>
            </a:pathLst>
          </a:cu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1796F5D-2CC8-44C2-B5B5-E61BEFFF5A72}"/>
              </a:ext>
            </a:extLst>
          </p:cNvPr>
          <p:cNvSpPr/>
          <p:nvPr/>
        </p:nvSpPr>
        <p:spPr>
          <a:xfrm>
            <a:off x="5252937" y="2290859"/>
            <a:ext cx="1913128" cy="2159541"/>
          </a:xfrm>
          <a:custGeom>
            <a:avLst/>
            <a:gdLst>
              <a:gd name="connsiteX0" fmla="*/ 2187388 w 4398682"/>
              <a:gd name="connsiteY0" fmla="*/ 0 h 5032188"/>
              <a:gd name="connsiteX1" fmla="*/ 4386729 w 4398682"/>
              <a:gd name="connsiteY1" fmla="*/ 1261035 h 5032188"/>
              <a:gd name="connsiteX2" fmla="*/ 4398682 w 4398682"/>
              <a:gd name="connsiteY2" fmla="*/ 3789083 h 5032188"/>
              <a:gd name="connsiteX3" fmla="*/ 2193365 w 4398682"/>
              <a:gd name="connsiteY3" fmla="*/ 5032188 h 5032188"/>
              <a:gd name="connsiteX4" fmla="*/ 0 w 4398682"/>
              <a:gd name="connsiteY4" fmla="*/ 3783106 h 5032188"/>
              <a:gd name="connsiteX5" fmla="*/ 0 w 4398682"/>
              <a:gd name="connsiteY5" fmla="*/ 1267012 h 5032188"/>
              <a:gd name="connsiteX6" fmla="*/ 2187388 w 4398682"/>
              <a:gd name="connsiteY6" fmla="*/ 0 h 5032188"/>
              <a:gd name="connsiteX0" fmla="*/ 2187388 w 4387647"/>
              <a:gd name="connsiteY0" fmla="*/ 0 h 5032188"/>
              <a:gd name="connsiteX1" fmla="*/ 4386729 w 4387647"/>
              <a:gd name="connsiteY1" fmla="*/ 1261035 h 5032188"/>
              <a:gd name="connsiteX2" fmla="*/ 4384192 w 4387647"/>
              <a:gd name="connsiteY2" fmla="*/ 3783287 h 5032188"/>
              <a:gd name="connsiteX3" fmla="*/ 2193365 w 4387647"/>
              <a:gd name="connsiteY3" fmla="*/ 5032188 h 5032188"/>
              <a:gd name="connsiteX4" fmla="*/ 0 w 4387647"/>
              <a:gd name="connsiteY4" fmla="*/ 3783106 h 5032188"/>
              <a:gd name="connsiteX5" fmla="*/ 0 w 4387647"/>
              <a:gd name="connsiteY5" fmla="*/ 1267012 h 5032188"/>
              <a:gd name="connsiteX6" fmla="*/ 2187388 w 4387647"/>
              <a:gd name="connsiteY6" fmla="*/ 0 h 503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7647" h="5032188">
                <a:moveTo>
                  <a:pt x="2187388" y="0"/>
                </a:moveTo>
                <a:lnTo>
                  <a:pt x="4386729" y="1261035"/>
                </a:lnTo>
                <a:cubicBezTo>
                  <a:pt x="4390713" y="2103718"/>
                  <a:pt x="4380208" y="2940604"/>
                  <a:pt x="4384192" y="3783287"/>
                </a:cubicBezTo>
                <a:lnTo>
                  <a:pt x="2193365" y="5032188"/>
                </a:lnTo>
                <a:lnTo>
                  <a:pt x="0" y="3783106"/>
                </a:lnTo>
                <a:lnTo>
                  <a:pt x="0" y="1267012"/>
                </a:lnTo>
                <a:lnTo>
                  <a:pt x="2187388" y="0"/>
                </a:lnTo>
                <a:close/>
              </a:path>
            </a:pathLst>
          </a:cu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3093633-6A91-42B5-961C-4B3A5DDF2146}"/>
              </a:ext>
            </a:extLst>
          </p:cNvPr>
          <p:cNvSpPr/>
          <p:nvPr/>
        </p:nvSpPr>
        <p:spPr>
          <a:xfrm>
            <a:off x="6310033" y="4056424"/>
            <a:ext cx="1913128" cy="2159541"/>
          </a:xfrm>
          <a:custGeom>
            <a:avLst/>
            <a:gdLst>
              <a:gd name="connsiteX0" fmla="*/ 2187388 w 4398682"/>
              <a:gd name="connsiteY0" fmla="*/ 0 h 5032188"/>
              <a:gd name="connsiteX1" fmla="*/ 4386729 w 4398682"/>
              <a:gd name="connsiteY1" fmla="*/ 1261035 h 5032188"/>
              <a:gd name="connsiteX2" fmla="*/ 4398682 w 4398682"/>
              <a:gd name="connsiteY2" fmla="*/ 3789083 h 5032188"/>
              <a:gd name="connsiteX3" fmla="*/ 2193365 w 4398682"/>
              <a:gd name="connsiteY3" fmla="*/ 5032188 h 5032188"/>
              <a:gd name="connsiteX4" fmla="*/ 0 w 4398682"/>
              <a:gd name="connsiteY4" fmla="*/ 3783106 h 5032188"/>
              <a:gd name="connsiteX5" fmla="*/ 0 w 4398682"/>
              <a:gd name="connsiteY5" fmla="*/ 1267012 h 5032188"/>
              <a:gd name="connsiteX6" fmla="*/ 2187388 w 4398682"/>
              <a:gd name="connsiteY6" fmla="*/ 0 h 5032188"/>
              <a:gd name="connsiteX0" fmla="*/ 2187388 w 4387647"/>
              <a:gd name="connsiteY0" fmla="*/ 0 h 5032188"/>
              <a:gd name="connsiteX1" fmla="*/ 4386729 w 4387647"/>
              <a:gd name="connsiteY1" fmla="*/ 1261035 h 5032188"/>
              <a:gd name="connsiteX2" fmla="*/ 4384192 w 4387647"/>
              <a:gd name="connsiteY2" fmla="*/ 3783287 h 5032188"/>
              <a:gd name="connsiteX3" fmla="*/ 2193365 w 4387647"/>
              <a:gd name="connsiteY3" fmla="*/ 5032188 h 5032188"/>
              <a:gd name="connsiteX4" fmla="*/ 0 w 4387647"/>
              <a:gd name="connsiteY4" fmla="*/ 3783106 h 5032188"/>
              <a:gd name="connsiteX5" fmla="*/ 0 w 4387647"/>
              <a:gd name="connsiteY5" fmla="*/ 1267012 h 5032188"/>
              <a:gd name="connsiteX6" fmla="*/ 2187388 w 4387647"/>
              <a:gd name="connsiteY6" fmla="*/ 0 h 503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7647" h="5032188">
                <a:moveTo>
                  <a:pt x="2187388" y="0"/>
                </a:moveTo>
                <a:lnTo>
                  <a:pt x="4386729" y="1261035"/>
                </a:lnTo>
                <a:cubicBezTo>
                  <a:pt x="4390713" y="2103718"/>
                  <a:pt x="4380208" y="2940604"/>
                  <a:pt x="4384192" y="3783287"/>
                </a:cubicBezTo>
                <a:lnTo>
                  <a:pt x="2193365" y="5032188"/>
                </a:lnTo>
                <a:lnTo>
                  <a:pt x="0" y="3783106"/>
                </a:lnTo>
                <a:lnTo>
                  <a:pt x="0" y="1267012"/>
                </a:lnTo>
                <a:lnTo>
                  <a:pt x="2187388" y="0"/>
                </a:lnTo>
                <a:close/>
              </a:path>
            </a:pathLst>
          </a:cu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6B1A7E0-D0BF-7FCA-D296-94BFC0D611C5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>
          <a:xfrm>
            <a:off x="484632" y="6217920"/>
            <a:ext cx="4114800" cy="365125"/>
          </a:xfr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CAC10D1-DF42-8734-0793-84312B963E62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>
          <a:xfrm>
            <a:off x="11194169" y="6217920"/>
            <a:ext cx="458592" cy="365125"/>
          </a:xfr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E1C8C7B4-40E4-4B15-A741-3D3EA028A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135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28">
          <p15:clr>
            <a:srgbClr val="FBAE40"/>
          </p15:clr>
        </p15:guide>
        <p15:guide id="2" pos="504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D909C-E2B2-44EE-9363-7A6800E4E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497F18-2A6A-4E8A-8A57-A3C6B4594C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6C5715-06BE-4D60-A7A2-4C26A69822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DEC8BB-3368-43B1-B7CC-6EEE4237B8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01D1DC-DD60-4F63-9B4C-C85E744A93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0E6E53-D2CB-464F-83EE-83E558C24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6EB0-D10A-4074-86D1-4D67003564E5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F43488-C649-419C-8F83-1EDFC9852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2CA5B1-8276-4901-BD3F-4485F50A3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8C7B4-40E4-4B15-A741-3D3EA028A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880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0C1D3CF-F6AF-93EB-C40E-C278E5844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74" y="2096892"/>
            <a:ext cx="5117162" cy="1325563"/>
          </a:xfrm>
        </p:spPr>
        <p:txBody>
          <a:bodyPr>
            <a:noAutofit/>
          </a:bodyPr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Content placeholder 47">
            <a:extLst>
              <a:ext uri="{FF2B5EF4-FFF2-40B4-BE49-F238E27FC236}">
                <a16:creationId xmlns:a16="http://schemas.microsoft.com/office/drawing/2014/main" id="{E61594E5-F661-407F-9B5E-62267D2E6AAD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09574" y="3435546"/>
            <a:ext cx="4260180" cy="129453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500" b="0">
                <a:solidFill>
                  <a:schemeClr val="accent6"/>
                </a:solidFill>
                <a:latin typeface="+mn-lt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text styles </a:t>
            </a: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988BDF24-3B67-5B77-0D48-319FA7FD0F65}"/>
              </a:ext>
            </a:extLst>
          </p:cNvPr>
          <p:cNvSpPr>
            <a:spLocks noGrp="1"/>
          </p:cNvSpPr>
          <p:nvPr>
            <p:ph type="pic" sz="quarter" idx="51"/>
          </p:nvPr>
        </p:nvSpPr>
        <p:spPr>
          <a:xfrm>
            <a:off x="5745001" y="0"/>
            <a:ext cx="6446999" cy="6858000"/>
          </a:xfrm>
          <a:custGeom>
            <a:avLst/>
            <a:gdLst>
              <a:gd name="connsiteX0" fmla="*/ 2550369 w 6483642"/>
              <a:gd name="connsiteY0" fmla="*/ 0 h 6858000"/>
              <a:gd name="connsiteX1" fmla="*/ 4338592 w 6483642"/>
              <a:gd name="connsiteY1" fmla="*/ 0 h 6858000"/>
              <a:gd name="connsiteX2" fmla="*/ 6483642 w 6483642"/>
              <a:gd name="connsiteY2" fmla="*/ 1338386 h 6858000"/>
              <a:gd name="connsiteX3" fmla="*/ 6483642 w 6483642"/>
              <a:gd name="connsiteY3" fmla="*/ 5624376 h 6858000"/>
              <a:gd name="connsiteX4" fmla="*/ 4378767 w 6483642"/>
              <a:gd name="connsiteY4" fmla="*/ 6858000 h 6858000"/>
              <a:gd name="connsiteX5" fmla="*/ 2590564 w 6483642"/>
              <a:gd name="connsiteY5" fmla="*/ 6858000 h 6858000"/>
              <a:gd name="connsiteX6" fmla="*/ 133 w 6483642"/>
              <a:gd name="connsiteY6" fmla="*/ 5332429 h 6858000"/>
              <a:gd name="connsiteX7" fmla="*/ 20164 w 6483642"/>
              <a:gd name="connsiteY7" fmla="*/ 1404433 h 6858000"/>
              <a:gd name="connsiteX0" fmla="*/ 2530205 w 6463478"/>
              <a:gd name="connsiteY0" fmla="*/ 0 h 6858000"/>
              <a:gd name="connsiteX1" fmla="*/ 4318428 w 6463478"/>
              <a:gd name="connsiteY1" fmla="*/ 0 h 6858000"/>
              <a:gd name="connsiteX2" fmla="*/ 6463478 w 6463478"/>
              <a:gd name="connsiteY2" fmla="*/ 1338386 h 6858000"/>
              <a:gd name="connsiteX3" fmla="*/ 6463478 w 6463478"/>
              <a:gd name="connsiteY3" fmla="*/ 5624376 h 6858000"/>
              <a:gd name="connsiteX4" fmla="*/ 4358603 w 6463478"/>
              <a:gd name="connsiteY4" fmla="*/ 6858000 h 6858000"/>
              <a:gd name="connsiteX5" fmla="*/ 2570400 w 6463478"/>
              <a:gd name="connsiteY5" fmla="*/ 6858000 h 6858000"/>
              <a:gd name="connsiteX6" fmla="*/ 17140 w 6463478"/>
              <a:gd name="connsiteY6" fmla="*/ 5339864 h 6858000"/>
              <a:gd name="connsiteX7" fmla="*/ 0 w 6463478"/>
              <a:gd name="connsiteY7" fmla="*/ 1404433 h 6858000"/>
              <a:gd name="connsiteX8" fmla="*/ 2530205 w 6463478"/>
              <a:gd name="connsiteY8" fmla="*/ 0 h 6858000"/>
              <a:gd name="connsiteX0" fmla="*/ 2513726 w 6446999"/>
              <a:gd name="connsiteY0" fmla="*/ 0 h 6858000"/>
              <a:gd name="connsiteX1" fmla="*/ 4301949 w 6446999"/>
              <a:gd name="connsiteY1" fmla="*/ 0 h 6858000"/>
              <a:gd name="connsiteX2" fmla="*/ 6446999 w 6446999"/>
              <a:gd name="connsiteY2" fmla="*/ 1338386 h 6858000"/>
              <a:gd name="connsiteX3" fmla="*/ 6446999 w 6446999"/>
              <a:gd name="connsiteY3" fmla="*/ 5624376 h 6858000"/>
              <a:gd name="connsiteX4" fmla="*/ 4342124 w 6446999"/>
              <a:gd name="connsiteY4" fmla="*/ 6858000 h 6858000"/>
              <a:gd name="connsiteX5" fmla="*/ 2553921 w 6446999"/>
              <a:gd name="connsiteY5" fmla="*/ 6858000 h 6858000"/>
              <a:gd name="connsiteX6" fmla="*/ 661 w 6446999"/>
              <a:gd name="connsiteY6" fmla="*/ 5339864 h 6858000"/>
              <a:gd name="connsiteX7" fmla="*/ 299 w 6446999"/>
              <a:gd name="connsiteY7" fmla="*/ 1396044 h 6858000"/>
              <a:gd name="connsiteX8" fmla="*/ 2513726 w 6446999"/>
              <a:gd name="connsiteY8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46999" h="6858000">
                <a:moveTo>
                  <a:pt x="2513726" y="0"/>
                </a:moveTo>
                <a:lnTo>
                  <a:pt x="4301949" y="0"/>
                </a:lnTo>
                <a:lnTo>
                  <a:pt x="6446999" y="1338386"/>
                </a:lnTo>
                <a:lnTo>
                  <a:pt x="6446999" y="5624376"/>
                </a:lnTo>
                <a:lnTo>
                  <a:pt x="4342124" y="6858000"/>
                </a:lnTo>
                <a:lnTo>
                  <a:pt x="2553921" y="6858000"/>
                </a:lnTo>
                <a:lnTo>
                  <a:pt x="661" y="5339864"/>
                </a:lnTo>
                <a:cubicBezTo>
                  <a:pt x="-1473" y="4048155"/>
                  <a:pt x="2433" y="2687753"/>
                  <a:pt x="299" y="1396044"/>
                </a:cubicBezTo>
                <a:lnTo>
                  <a:pt x="2513726" y="0"/>
                </a:ln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dirty="0">
                <a:solidFill>
                  <a:schemeClr val="accent6"/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zh-CN"/>
              <a:t>Click icon to add picture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F6C45B-70BB-86F1-1866-F93BEC26ACF8}"/>
              </a:ext>
            </a:extLst>
          </p:cNvPr>
          <p:cNvSpPr>
            <a:spLocks noGrp="1"/>
          </p:cNvSpPr>
          <p:nvPr>
            <p:ph type="ftr" sz="quarter" idx="5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70044D-485D-043B-9D5B-C01AA8E06447}"/>
              </a:ext>
            </a:extLst>
          </p:cNvPr>
          <p:cNvSpPr>
            <a:spLocks noGrp="1"/>
          </p:cNvSpPr>
          <p:nvPr>
            <p:ph type="sldNum" sz="quarter" idx="53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E1C8C7B4-40E4-4B15-A741-3D3EA028A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82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4">
            <a:extLst>
              <a:ext uri="{FF2B5EF4-FFF2-40B4-BE49-F238E27FC236}">
                <a16:creationId xmlns:a16="http://schemas.microsoft.com/office/drawing/2014/main" id="{F73BF8E3-2426-5D65-6582-D4B03C765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0510" y="2016579"/>
            <a:ext cx="4441188" cy="27758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Hexagon 17">
            <a:extLst>
              <a:ext uri="{FF2B5EF4-FFF2-40B4-BE49-F238E27FC236}">
                <a16:creationId xmlns:a16="http://schemas.microsoft.com/office/drawing/2014/main" id="{ADF8D8A3-175E-9A50-A98B-3766DAAB5EE2}"/>
              </a:ext>
            </a:extLst>
          </p:cNvPr>
          <p:cNvSpPr/>
          <p:nvPr/>
        </p:nvSpPr>
        <p:spPr>
          <a:xfrm rot="5400000">
            <a:off x="1308232" y="2004972"/>
            <a:ext cx="3593592" cy="2880360"/>
          </a:xfrm>
          <a:prstGeom prst="hexagon">
            <a:avLst>
              <a:gd name="adj" fmla="val 31211"/>
              <a:gd name="vf" fmla="val 11547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1" name="Text 47" descr="Click icon to add picture">
            <a:extLst>
              <a:ext uri="{FF2B5EF4-FFF2-40B4-BE49-F238E27FC236}">
                <a16:creationId xmlns:a16="http://schemas.microsoft.com/office/drawing/2014/main" id="{B264F104-ED4D-9A7F-E598-295893E05B7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319235" y="2911781"/>
            <a:ext cx="1570612" cy="107082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13000"/>
              </a:lnSpc>
              <a:buNone/>
              <a:defRPr sz="1800" b="1" cap="all" baseline="0">
                <a:solidFill>
                  <a:schemeClr val="accent6"/>
                </a:solidFill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title style 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7A084A88-6A62-9495-6CFE-1127D5CAAAB2}"/>
              </a:ext>
            </a:extLst>
          </p:cNvPr>
          <p:cNvSpPr>
            <a:spLocks noGrp="1"/>
          </p:cNvSpPr>
          <p:nvPr>
            <p:ph type="pic" sz="quarter" idx="47"/>
          </p:nvPr>
        </p:nvSpPr>
        <p:spPr>
          <a:xfrm>
            <a:off x="581710" y="555648"/>
            <a:ext cx="5045662" cy="5783096"/>
          </a:xfrm>
          <a:custGeom>
            <a:avLst/>
            <a:gdLst>
              <a:gd name="connsiteX0" fmla="*/ 2523318 w 5045662"/>
              <a:gd name="connsiteY0" fmla="*/ 1092708 h 5783096"/>
              <a:gd name="connsiteX1" fmla="*/ 1083139 w 5045662"/>
              <a:gd name="connsiteY1" fmla="*/ 1991697 h 5783096"/>
              <a:gd name="connsiteX2" fmla="*/ 1083139 w 5045662"/>
              <a:gd name="connsiteY2" fmla="*/ 3787311 h 5783096"/>
              <a:gd name="connsiteX3" fmla="*/ 2523318 w 5045662"/>
              <a:gd name="connsiteY3" fmla="*/ 4686300 h 5783096"/>
              <a:gd name="connsiteX4" fmla="*/ 3963497 w 5045662"/>
              <a:gd name="connsiteY4" fmla="*/ 3787311 h 5783096"/>
              <a:gd name="connsiteX5" fmla="*/ 3963497 w 5045662"/>
              <a:gd name="connsiteY5" fmla="*/ 1991697 h 5783096"/>
              <a:gd name="connsiteX6" fmla="*/ 2470122 w 5045662"/>
              <a:gd name="connsiteY6" fmla="*/ 0 h 5783096"/>
              <a:gd name="connsiteX7" fmla="*/ 5037208 w 5045662"/>
              <a:gd name="connsiteY7" fmla="*/ 1458369 h 5783096"/>
              <a:gd name="connsiteX8" fmla="*/ 5045662 w 5045662"/>
              <a:gd name="connsiteY8" fmla="*/ 4339769 h 5783096"/>
              <a:gd name="connsiteX9" fmla="*/ 2561576 w 5045662"/>
              <a:gd name="connsiteY9" fmla="*/ 5783096 h 5783096"/>
              <a:gd name="connsiteX10" fmla="*/ 24164 w 5045662"/>
              <a:gd name="connsiteY10" fmla="*/ 4354881 h 5783096"/>
              <a:gd name="connsiteX11" fmla="*/ 0 w 5045662"/>
              <a:gd name="connsiteY11" fmla="*/ 1453765 h 5783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045662" h="5783096">
                <a:moveTo>
                  <a:pt x="2523318" y="1092708"/>
                </a:moveTo>
                <a:lnTo>
                  <a:pt x="1083139" y="1991697"/>
                </a:lnTo>
                <a:lnTo>
                  <a:pt x="1083139" y="3787311"/>
                </a:lnTo>
                <a:lnTo>
                  <a:pt x="2523318" y="4686300"/>
                </a:lnTo>
                <a:lnTo>
                  <a:pt x="3963497" y="3787311"/>
                </a:lnTo>
                <a:lnTo>
                  <a:pt x="3963497" y="1991697"/>
                </a:lnTo>
                <a:close/>
                <a:moveTo>
                  <a:pt x="2470122" y="0"/>
                </a:moveTo>
                <a:lnTo>
                  <a:pt x="5037208" y="1458369"/>
                </a:lnTo>
                <a:cubicBezTo>
                  <a:pt x="5040026" y="2418836"/>
                  <a:pt x="5042844" y="3379302"/>
                  <a:pt x="5045662" y="4339769"/>
                </a:cubicBezTo>
                <a:lnTo>
                  <a:pt x="2561576" y="5783096"/>
                </a:lnTo>
                <a:lnTo>
                  <a:pt x="24164" y="4354881"/>
                </a:lnTo>
                <a:lnTo>
                  <a:pt x="0" y="1453765"/>
                </a:lnTo>
                <a:close/>
              </a:path>
            </a:pathLst>
          </a:custGeom>
        </p:spPr>
        <p:txBody>
          <a:bodyPr wrap="square" tIns="457200">
            <a:noAutofit/>
          </a:bodyPr>
          <a:lstStyle>
            <a:lvl1pPr marL="0" indent="0" algn="ctr">
              <a:buNone/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936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2BC57-1D8D-9F59-24F9-1E8232279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829" y="507076"/>
            <a:ext cx="10515600" cy="1115434"/>
          </a:xfr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47">
            <a:extLst>
              <a:ext uri="{FF2B5EF4-FFF2-40B4-BE49-F238E27FC236}">
                <a16:creationId xmlns:a16="http://schemas.microsoft.com/office/drawing/2014/main" id="{561744A6-D3EA-42C3-8E71-3BB8BA1E6149}"/>
              </a:ext>
            </a:extLst>
          </p:cNvPr>
          <p:cNvSpPr>
            <a:spLocks noGrp="1"/>
          </p:cNvSpPr>
          <p:nvPr>
            <p:ph type="chart" sz="quarter" idx="27" hasCustomPrompt="1"/>
          </p:nvPr>
        </p:nvSpPr>
        <p:spPr>
          <a:xfrm>
            <a:off x="587829" y="1622510"/>
            <a:ext cx="10889796" cy="415575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US" altLang="zh-CN" dirty="0"/>
              <a:t>Click to edit master text style</a:t>
            </a:r>
            <a:endParaRPr lang="zh-CN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C82179-6F61-D1EC-D800-74B748B37F0E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803A51-0211-9F66-D20B-444BC94AA39E}"/>
              </a:ext>
            </a:extLst>
          </p:cNvPr>
          <p:cNvSpPr>
            <a:spLocks noGrp="1"/>
          </p:cNvSpPr>
          <p:nvPr>
            <p:ph type="sldNum" sz="quarter" idx="29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E1C8C7B4-40E4-4B15-A741-3D3EA028A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25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with desi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Placeholder 4">
            <a:extLst>
              <a:ext uri="{FF2B5EF4-FFF2-40B4-BE49-F238E27FC236}">
                <a16:creationId xmlns:a16="http://schemas.microsoft.com/office/drawing/2014/main" id="{05751864-B11A-0286-13EA-2AC2A2C8D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709" y="721538"/>
            <a:ext cx="10889796" cy="141899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able placeholder">
            <a:extLst>
              <a:ext uri="{FF2B5EF4-FFF2-40B4-BE49-F238E27FC236}">
                <a16:creationId xmlns:a16="http://schemas.microsoft.com/office/drawing/2014/main" id="{CFC5FF09-DE50-4155-81A0-5DD9B700F205}"/>
              </a:ext>
            </a:extLst>
          </p:cNvPr>
          <p:cNvSpPr>
            <a:spLocks noGrp="1"/>
          </p:cNvSpPr>
          <p:nvPr>
            <p:ph type="tbl" sz="quarter" idx="27" hasCustomPrompt="1"/>
          </p:nvPr>
        </p:nvSpPr>
        <p:spPr>
          <a:xfrm>
            <a:off x="581709" y="1614198"/>
            <a:ext cx="10889796" cy="431785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US" altLang="zh-CN" dirty="0"/>
              <a:t>Click to edit master text style</a:t>
            </a:r>
            <a:endParaRPr lang="zh-CN" altLang="en-US"/>
          </a:p>
        </p:txBody>
      </p:sp>
      <p:sp>
        <p:nvSpPr>
          <p:cNvPr id="9" name="Freeform: Shape 5">
            <a:extLst>
              <a:ext uri="{FF2B5EF4-FFF2-40B4-BE49-F238E27FC236}">
                <a16:creationId xmlns:a16="http://schemas.microsoft.com/office/drawing/2014/main" id="{3F619E6B-153E-B522-47EB-4104C405736C}"/>
              </a:ext>
            </a:extLst>
          </p:cNvPr>
          <p:cNvSpPr/>
          <p:nvPr/>
        </p:nvSpPr>
        <p:spPr>
          <a:xfrm>
            <a:off x="10551278" y="4665388"/>
            <a:ext cx="603952" cy="681742"/>
          </a:xfrm>
          <a:custGeom>
            <a:avLst/>
            <a:gdLst>
              <a:gd name="connsiteX0" fmla="*/ 2187388 w 4398682"/>
              <a:gd name="connsiteY0" fmla="*/ 0 h 5032188"/>
              <a:gd name="connsiteX1" fmla="*/ 4386729 w 4398682"/>
              <a:gd name="connsiteY1" fmla="*/ 1261035 h 5032188"/>
              <a:gd name="connsiteX2" fmla="*/ 4398682 w 4398682"/>
              <a:gd name="connsiteY2" fmla="*/ 3789083 h 5032188"/>
              <a:gd name="connsiteX3" fmla="*/ 2193365 w 4398682"/>
              <a:gd name="connsiteY3" fmla="*/ 5032188 h 5032188"/>
              <a:gd name="connsiteX4" fmla="*/ 0 w 4398682"/>
              <a:gd name="connsiteY4" fmla="*/ 3783106 h 5032188"/>
              <a:gd name="connsiteX5" fmla="*/ 0 w 4398682"/>
              <a:gd name="connsiteY5" fmla="*/ 1267012 h 5032188"/>
              <a:gd name="connsiteX6" fmla="*/ 2187388 w 4398682"/>
              <a:gd name="connsiteY6" fmla="*/ 0 h 5032188"/>
              <a:gd name="connsiteX0" fmla="*/ 2187388 w 4387647"/>
              <a:gd name="connsiteY0" fmla="*/ 0 h 5032188"/>
              <a:gd name="connsiteX1" fmla="*/ 4386729 w 4387647"/>
              <a:gd name="connsiteY1" fmla="*/ 1261035 h 5032188"/>
              <a:gd name="connsiteX2" fmla="*/ 4384192 w 4387647"/>
              <a:gd name="connsiteY2" fmla="*/ 3783287 h 5032188"/>
              <a:gd name="connsiteX3" fmla="*/ 2193365 w 4387647"/>
              <a:gd name="connsiteY3" fmla="*/ 5032188 h 5032188"/>
              <a:gd name="connsiteX4" fmla="*/ 0 w 4387647"/>
              <a:gd name="connsiteY4" fmla="*/ 3783106 h 5032188"/>
              <a:gd name="connsiteX5" fmla="*/ 0 w 4387647"/>
              <a:gd name="connsiteY5" fmla="*/ 1267012 h 5032188"/>
              <a:gd name="connsiteX6" fmla="*/ 2187388 w 4387647"/>
              <a:gd name="connsiteY6" fmla="*/ 0 h 503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7647" h="5032188">
                <a:moveTo>
                  <a:pt x="2187388" y="0"/>
                </a:moveTo>
                <a:lnTo>
                  <a:pt x="4386729" y="1261035"/>
                </a:lnTo>
                <a:cubicBezTo>
                  <a:pt x="4390713" y="2103718"/>
                  <a:pt x="4380208" y="2940604"/>
                  <a:pt x="4384192" y="3783287"/>
                </a:cubicBezTo>
                <a:lnTo>
                  <a:pt x="2193365" y="5032188"/>
                </a:lnTo>
                <a:lnTo>
                  <a:pt x="0" y="3783106"/>
                </a:lnTo>
                <a:lnTo>
                  <a:pt x="0" y="1267012"/>
                </a:lnTo>
                <a:lnTo>
                  <a:pt x="2187388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687A7B3D-E004-6D6A-5979-8F1BADBC9237}"/>
              </a:ext>
            </a:extLst>
          </p:cNvPr>
          <p:cNvSpPr/>
          <p:nvPr/>
        </p:nvSpPr>
        <p:spPr>
          <a:xfrm>
            <a:off x="10524774" y="5146146"/>
            <a:ext cx="1667226" cy="1711855"/>
          </a:xfrm>
          <a:custGeom>
            <a:avLst/>
            <a:gdLst>
              <a:gd name="connsiteX0" fmla="*/ 998834 w 1667226"/>
              <a:gd name="connsiteY0" fmla="*/ 0 h 1711855"/>
              <a:gd name="connsiteX1" fmla="*/ 1667226 w 1667226"/>
              <a:gd name="connsiteY1" fmla="*/ 373790 h 1711855"/>
              <a:gd name="connsiteX2" fmla="*/ 1667226 w 1667226"/>
              <a:gd name="connsiteY2" fmla="*/ 1711855 h 1711855"/>
              <a:gd name="connsiteX3" fmla="*/ 48502 w 1667226"/>
              <a:gd name="connsiteY3" fmla="*/ 1711855 h 1711855"/>
              <a:gd name="connsiteX4" fmla="*/ 0 w 1667226"/>
              <a:gd name="connsiteY4" fmla="*/ 1684915 h 1711855"/>
              <a:gd name="connsiteX5" fmla="*/ 0 w 1667226"/>
              <a:gd name="connsiteY5" fmla="*/ 564300 h 17118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67226" h="1711855">
                <a:moveTo>
                  <a:pt x="998834" y="0"/>
                </a:moveTo>
                <a:lnTo>
                  <a:pt x="1667226" y="373790"/>
                </a:lnTo>
                <a:lnTo>
                  <a:pt x="1667226" y="1711855"/>
                </a:lnTo>
                <a:lnTo>
                  <a:pt x="48502" y="1711855"/>
                </a:lnTo>
                <a:lnTo>
                  <a:pt x="0" y="1684915"/>
                </a:lnTo>
                <a:lnTo>
                  <a:pt x="0" y="564300"/>
                </a:lnTo>
                <a:close/>
              </a:path>
            </a:pathLst>
          </a:cu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3" name="Freeform: Shape 11">
            <a:extLst>
              <a:ext uri="{FF2B5EF4-FFF2-40B4-BE49-F238E27FC236}">
                <a16:creationId xmlns:a16="http://schemas.microsoft.com/office/drawing/2014/main" id="{A4CA3A93-BDBF-112D-54A0-05BF6B06BCC1}"/>
              </a:ext>
            </a:extLst>
          </p:cNvPr>
          <p:cNvSpPr/>
          <p:nvPr/>
        </p:nvSpPr>
        <p:spPr>
          <a:xfrm>
            <a:off x="10177285" y="5347130"/>
            <a:ext cx="748554" cy="856361"/>
          </a:xfrm>
          <a:custGeom>
            <a:avLst/>
            <a:gdLst>
              <a:gd name="connsiteX0" fmla="*/ 2187388 w 4398682"/>
              <a:gd name="connsiteY0" fmla="*/ 0 h 5032188"/>
              <a:gd name="connsiteX1" fmla="*/ 4386729 w 4398682"/>
              <a:gd name="connsiteY1" fmla="*/ 1261035 h 5032188"/>
              <a:gd name="connsiteX2" fmla="*/ 4398682 w 4398682"/>
              <a:gd name="connsiteY2" fmla="*/ 3789083 h 5032188"/>
              <a:gd name="connsiteX3" fmla="*/ 2193365 w 4398682"/>
              <a:gd name="connsiteY3" fmla="*/ 5032188 h 5032188"/>
              <a:gd name="connsiteX4" fmla="*/ 0 w 4398682"/>
              <a:gd name="connsiteY4" fmla="*/ 3783106 h 5032188"/>
              <a:gd name="connsiteX5" fmla="*/ 0 w 4398682"/>
              <a:gd name="connsiteY5" fmla="*/ 1267012 h 5032188"/>
              <a:gd name="connsiteX6" fmla="*/ 2187388 w 4398682"/>
              <a:gd name="connsiteY6" fmla="*/ 0 h 503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98682" h="5032188">
                <a:moveTo>
                  <a:pt x="2187388" y="0"/>
                </a:moveTo>
                <a:lnTo>
                  <a:pt x="4386729" y="1261035"/>
                </a:lnTo>
                <a:cubicBezTo>
                  <a:pt x="4390713" y="2103718"/>
                  <a:pt x="4394698" y="2946400"/>
                  <a:pt x="4398682" y="3789083"/>
                </a:cubicBezTo>
                <a:lnTo>
                  <a:pt x="2193365" y="5032188"/>
                </a:lnTo>
                <a:lnTo>
                  <a:pt x="0" y="3783106"/>
                </a:lnTo>
                <a:lnTo>
                  <a:pt x="0" y="1267012"/>
                </a:lnTo>
                <a:lnTo>
                  <a:pt x="2187388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Posterama Text SemiBold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F7A154B-D8F5-C1FB-307D-496380875BD1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28715E-D2CE-A33E-1A28-4E627F239BBE}"/>
              </a:ext>
            </a:extLst>
          </p:cNvPr>
          <p:cNvSpPr>
            <a:spLocks noGrp="1"/>
          </p:cNvSpPr>
          <p:nvPr>
            <p:ph type="sldNum" sz="quarter" idx="29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E1C8C7B4-40E4-4B15-A741-3D3EA028A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090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BF58E95-E9E1-28E6-FB2F-DE80889223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9079" y="1856195"/>
            <a:ext cx="4518122" cy="1688906"/>
          </a:xfrm>
        </p:spPr>
        <p:txBody>
          <a:bodyPr anchor="b">
            <a:noAutofit/>
          </a:bodyPr>
          <a:lstStyle>
            <a:lvl1pPr>
              <a:defRPr sz="2700">
                <a:latin typeface="+mn-lt"/>
              </a:defRPr>
            </a:lvl1pPr>
          </a:lstStyle>
          <a:p>
            <a:r>
              <a:rPr lang="en-US" dirty="0"/>
              <a:t>Click to edit </a:t>
            </a:r>
            <a:r>
              <a:rPr lang="en-US" altLang="zh-CN" dirty="0"/>
              <a:t>Text</a:t>
            </a:r>
            <a:r>
              <a:rPr lang="zh-CN" altLang="en-US" dirty="0"/>
              <a:t> </a:t>
            </a:r>
            <a:r>
              <a:rPr lang="en-US" dirty="0"/>
              <a:t>style</a:t>
            </a:r>
          </a:p>
        </p:txBody>
      </p:sp>
      <p:sp>
        <p:nvSpPr>
          <p:cNvPr id="11" name="subtitle 47">
            <a:extLst>
              <a:ext uri="{FF2B5EF4-FFF2-40B4-BE49-F238E27FC236}">
                <a16:creationId xmlns:a16="http://schemas.microsoft.com/office/drawing/2014/main" id="{3B45AD65-2B81-A368-E5F0-5C61D0B1DFE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95999" y="3695015"/>
            <a:ext cx="4672693" cy="1688906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500" b="0">
                <a:solidFill>
                  <a:schemeClr val="accent4"/>
                </a:solidFill>
                <a:latin typeface="+mn-lt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text styles </a:t>
            </a:r>
          </a:p>
        </p:txBody>
      </p:sp>
      <p:sp>
        <p:nvSpPr>
          <p:cNvPr id="4" name="Freeform: Shape 5">
            <a:extLst>
              <a:ext uri="{FF2B5EF4-FFF2-40B4-BE49-F238E27FC236}">
                <a16:creationId xmlns:a16="http://schemas.microsoft.com/office/drawing/2014/main" id="{0CA4AA19-0D07-46AB-AC12-64054BBBB499}"/>
              </a:ext>
            </a:extLst>
          </p:cNvPr>
          <p:cNvSpPr/>
          <p:nvPr/>
        </p:nvSpPr>
        <p:spPr>
          <a:xfrm>
            <a:off x="3843559" y="722518"/>
            <a:ext cx="1244907" cy="1405252"/>
          </a:xfrm>
          <a:custGeom>
            <a:avLst/>
            <a:gdLst>
              <a:gd name="connsiteX0" fmla="*/ 2187388 w 4398682"/>
              <a:gd name="connsiteY0" fmla="*/ 0 h 5032188"/>
              <a:gd name="connsiteX1" fmla="*/ 4386729 w 4398682"/>
              <a:gd name="connsiteY1" fmla="*/ 1261035 h 5032188"/>
              <a:gd name="connsiteX2" fmla="*/ 4398682 w 4398682"/>
              <a:gd name="connsiteY2" fmla="*/ 3789083 h 5032188"/>
              <a:gd name="connsiteX3" fmla="*/ 2193365 w 4398682"/>
              <a:gd name="connsiteY3" fmla="*/ 5032188 h 5032188"/>
              <a:gd name="connsiteX4" fmla="*/ 0 w 4398682"/>
              <a:gd name="connsiteY4" fmla="*/ 3783106 h 5032188"/>
              <a:gd name="connsiteX5" fmla="*/ 0 w 4398682"/>
              <a:gd name="connsiteY5" fmla="*/ 1267012 h 5032188"/>
              <a:gd name="connsiteX6" fmla="*/ 2187388 w 4398682"/>
              <a:gd name="connsiteY6" fmla="*/ 0 h 5032188"/>
              <a:gd name="connsiteX0" fmla="*/ 2187388 w 4387647"/>
              <a:gd name="connsiteY0" fmla="*/ 0 h 5032188"/>
              <a:gd name="connsiteX1" fmla="*/ 4386729 w 4387647"/>
              <a:gd name="connsiteY1" fmla="*/ 1261035 h 5032188"/>
              <a:gd name="connsiteX2" fmla="*/ 4384192 w 4387647"/>
              <a:gd name="connsiteY2" fmla="*/ 3783287 h 5032188"/>
              <a:gd name="connsiteX3" fmla="*/ 2193365 w 4387647"/>
              <a:gd name="connsiteY3" fmla="*/ 5032188 h 5032188"/>
              <a:gd name="connsiteX4" fmla="*/ 0 w 4387647"/>
              <a:gd name="connsiteY4" fmla="*/ 3783106 h 5032188"/>
              <a:gd name="connsiteX5" fmla="*/ 0 w 4387647"/>
              <a:gd name="connsiteY5" fmla="*/ 1267012 h 5032188"/>
              <a:gd name="connsiteX6" fmla="*/ 2187388 w 4387647"/>
              <a:gd name="connsiteY6" fmla="*/ 0 h 503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7647" h="5032188">
                <a:moveTo>
                  <a:pt x="2187388" y="0"/>
                </a:moveTo>
                <a:lnTo>
                  <a:pt x="4386729" y="1261035"/>
                </a:lnTo>
                <a:cubicBezTo>
                  <a:pt x="4390713" y="2103718"/>
                  <a:pt x="4380208" y="2940604"/>
                  <a:pt x="4384192" y="3783287"/>
                </a:cubicBezTo>
                <a:lnTo>
                  <a:pt x="2193365" y="5032188"/>
                </a:lnTo>
                <a:lnTo>
                  <a:pt x="0" y="3783106"/>
                </a:lnTo>
                <a:lnTo>
                  <a:pt x="0" y="1267012"/>
                </a:lnTo>
                <a:lnTo>
                  <a:pt x="2187388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: Shape 6">
            <a:extLst>
              <a:ext uri="{FF2B5EF4-FFF2-40B4-BE49-F238E27FC236}">
                <a16:creationId xmlns:a16="http://schemas.microsoft.com/office/drawing/2014/main" id="{DF781D9E-0DF5-4DDA-84E6-35DFB054158C}"/>
              </a:ext>
            </a:extLst>
          </p:cNvPr>
          <p:cNvSpPr/>
          <p:nvPr/>
        </p:nvSpPr>
        <p:spPr>
          <a:xfrm>
            <a:off x="1223929" y="1436914"/>
            <a:ext cx="2857005" cy="3269776"/>
          </a:xfrm>
          <a:custGeom>
            <a:avLst/>
            <a:gdLst>
              <a:gd name="connsiteX0" fmla="*/ 2187388 w 4398682"/>
              <a:gd name="connsiteY0" fmla="*/ 0 h 5032188"/>
              <a:gd name="connsiteX1" fmla="*/ 4386729 w 4398682"/>
              <a:gd name="connsiteY1" fmla="*/ 1261035 h 5032188"/>
              <a:gd name="connsiteX2" fmla="*/ 4398682 w 4398682"/>
              <a:gd name="connsiteY2" fmla="*/ 3789083 h 5032188"/>
              <a:gd name="connsiteX3" fmla="*/ 2193365 w 4398682"/>
              <a:gd name="connsiteY3" fmla="*/ 5032188 h 5032188"/>
              <a:gd name="connsiteX4" fmla="*/ 0 w 4398682"/>
              <a:gd name="connsiteY4" fmla="*/ 3783106 h 5032188"/>
              <a:gd name="connsiteX5" fmla="*/ 0 w 4398682"/>
              <a:gd name="connsiteY5" fmla="*/ 1267012 h 5032188"/>
              <a:gd name="connsiteX6" fmla="*/ 2187388 w 4398682"/>
              <a:gd name="connsiteY6" fmla="*/ 0 h 5032188"/>
              <a:gd name="connsiteX0" fmla="*/ 2187388 w 4387647"/>
              <a:gd name="connsiteY0" fmla="*/ 0 h 5032188"/>
              <a:gd name="connsiteX1" fmla="*/ 4386729 w 4387647"/>
              <a:gd name="connsiteY1" fmla="*/ 1261035 h 5032188"/>
              <a:gd name="connsiteX2" fmla="*/ 4384192 w 4387647"/>
              <a:gd name="connsiteY2" fmla="*/ 3783287 h 5032188"/>
              <a:gd name="connsiteX3" fmla="*/ 2193365 w 4387647"/>
              <a:gd name="connsiteY3" fmla="*/ 5032188 h 5032188"/>
              <a:gd name="connsiteX4" fmla="*/ 0 w 4387647"/>
              <a:gd name="connsiteY4" fmla="*/ 3783106 h 5032188"/>
              <a:gd name="connsiteX5" fmla="*/ 0 w 4387647"/>
              <a:gd name="connsiteY5" fmla="*/ 1267012 h 5032188"/>
              <a:gd name="connsiteX6" fmla="*/ 2187388 w 4387647"/>
              <a:gd name="connsiteY6" fmla="*/ 0 h 503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7647" h="5032188">
                <a:moveTo>
                  <a:pt x="2187388" y="0"/>
                </a:moveTo>
                <a:lnTo>
                  <a:pt x="4386729" y="1261035"/>
                </a:lnTo>
                <a:cubicBezTo>
                  <a:pt x="4390713" y="2103718"/>
                  <a:pt x="4380208" y="2940604"/>
                  <a:pt x="4384192" y="3783287"/>
                </a:cubicBezTo>
                <a:lnTo>
                  <a:pt x="2193365" y="5032188"/>
                </a:lnTo>
                <a:lnTo>
                  <a:pt x="0" y="3783106"/>
                </a:lnTo>
                <a:lnTo>
                  <a:pt x="0" y="1267012"/>
                </a:lnTo>
                <a:lnTo>
                  <a:pt x="2187388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1600" dirty="0"/>
          </a:p>
        </p:txBody>
      </p:sp>
      <p:sp>
        <p:nvSpPr>
          <p:cNvPr id="6" name="Freeform: Shape 7">
            <a:extLst>
              <a:ext uri="{FF2B5EF4-FFF2-40B4-BE49-F238E27FC236}">
                <a16:creationId xmlns:a16="http://schemas.microsoft.com/office/drawing/2014/main" id="{86BA1075-E23C-4BC9-8F67-B2E408F864D2}"/>
              </a:ext>
            </a:extLst>
          </p:cNvPr>
          <p:cNvSpPr/>
          <p:nvPr/>
        </p:nvSpPr>
        <p:spPr>
          <a:xfrm>
            <a:off x="758702" y="3457554"/>
            <a:ext cx="1208037" cy="1381756"/>
          </a:xfrm>
          <a:custGeom>
            <a:avLst/>
            <a:gdLst>
              <a:gd name="connsiteX0" fmla="*/ 2187388 w 4398682"/>
              <a:gd name="connsiteY0" fmla="*/ 0 h 5032188"/>
              <a:gd name="connsiteX1" fmla="*/ 4386729 w 4398682"/>
              <a:gd name="connsiteY1" fmla="*/ 1261035 h 5032188"/>
              <a:gd name="connsiteX2" fmla="*/ 4398682 w 4398682"/>
              <a:gd name="connsiteY2" fmla="*/ 3789083 h 5032188"/>
              <a:gd name="connsiteX3" fmla="*/ 2193365 w 4398682"/>
              <a:gd name="connsiteY3" fmla="*/ 5032188 h 5032188"/>
              <a:gd name="connsiteX4" fmla="*/ 0 w 4398682"/>
              <a:gd name="connsiteY4" fmla="*/ 3783106 h 5032188"/>
              <a:gd name="connsiteX5" fmla="*/ 0 w 4398682"/>
              <a:gd name="connsiteY5" fmla="*/ 1267012 h 5032188"/>
              <a:gd name="connsiteX6" fmla="*/ 2187388 w 4398682"/>
              <a:gd name="connsiteY6" fmla="*/ 0 h 5032188"/>
              <a:gd name="connsiteX0" fmla="*/ 2187388 w 4387647"/>
              <a:gd name="connsiteY0" fmla="*/ 0 h 5032188"/>
              <a:gd name="connsiteX1" fmla="*/ 4386729 w 4387647"/>
              <a:gd name="connsiteY1" fmla="*/ 1261035 h 5032188"/>
              <a:gd name="connsiteX2" fmla="*/ 4384192 w 4387647"/>
              <a:gd name="connsiteY2" fmla="*/ 3783287 h 5032188"/>
              <a:gd name="connsiteX3" fmla="*/ 2193365 w 4387647"/>
              <a:gd name="connsiteY3" fmla="*/ 5032188 h 5032188"/>
              <a:gd name="connsiteX4" fmla="*/ 0 w 4387647"/>
              <a:gd name="connsiteY4" fmla="*/ 3783106 h 5032188"/>
              <a:gd name="connsiteX5" fmla="*/ 0 w 4387647"/>
              <a:gd name="connsiteY5" fmla="*/ 1267012 h 5032188"/>
              <a:gd name="connsiteX6" fmla="*/ 2187388 w 4387647"/>
              <a:gd name="connsiteY6" fmla="*/ 0 h 503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7647" h="5032188">
                <a:moveTo>
                  <a:pt x="2187388" y="0"/>
                </a:moveTo>
                <a:lnTo>
                  <a:pt x="4386729" y="1261035"/>
                </a:lnTo>
                <a:cubicBezTo>
                  <a:pt x="4390713" y="2103718"/>
                  <a:pt x="4380208" y="2940604"/>
                  <a:pt x="4384192" y="3783287"/>
                </a:cubicBezTo>
                <a:lnTo>
                  <a:pt x="2193365" y="5032188"/>
                </a:lnTo>
                <a:lnTo>
                  <a:pt x="0" y="3783106"/>
                </a:lnTo>
                <a:lnTo>
                  <a:pt x="0" y="1267012"/>
                </a:lnTo>
                <a:lnTo>
                  <a:pt x="2187388" y="0"/>
                </a:lnTo>
                <a:close/>
              </a:path>
            </a:pathLst>
          </a:cu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" name="Freeform: Shape 11">
            <a:extLst>
              <a:ext uri="{FF2B5EF4-FFF2-40B4-BE49-F238E27FC236}">
                <a16:creationId xmlns:a16="http://schemas.microsoft.com/office/drawing/2014/main" id="{B2A4CA75-D17E-243B-9C56-A63C75AF6D56}"/>
              </a:ext>
            </a:extLst>
          </p:cNvPr>
          <p:cNvSpPr/>
          <p:nvPr/>
        </p:nvSpPr>
        <p:spPr>
          <a:xfrm>
            <a:off x="2917915" y="4662164"/>
            <a:ext cx="663381" cy="758922"/>
          </a:xfrm>
          <a:custGeom>
            <a:avLst/>
            <a:gdLst>
              <a:gd name="connsiteX0" fmla="*/ 2187388 w 4398682"/>
              <a:gd name="connsiteY0" fmla="*/ 0 h 5032188"/>
              <a:gd name="connsiteX1" fmla="*/ 4386729 w 4398682"/>
              <a:gd name="connsiteY1" fmla="*/ 1261035 h 5032188"/>
              <a:gd name="connsiteX2" fmla="*/ 4398682 w 4398682"/>
              <a:gd name="connsiteY2" fmla="*/ 3789083 h 5032188"/>
              <a:gd name="connsiteX3" fmla="*/ 2193365 w 4398682"/>
              <a:gd name="connsiteY3" fmla="*/ 5032188 h 5032188"/>
              <a:gd name="connsiteX4" fmla="*/ 0 w 4398682"/>
              <a:gd name="connsiteY4" fmla="*/ 3783106 h 5032188"/>
              <a:gd name="connsiteX5" fmla="*/ 0 w 4398682"/>
              <a:gd name="connsiteY5" fmla="*/ 1267012 h 5032188"/>
              <a:gd name="connsiteX6" fmla="*/ 2187388 w 4398682"/>
              <a:gd name="connsiteY6" fmla="*/ 0 h 503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98682" h="5032188">
                <a:moveTo>
                  <a:pt x="2187388" y="0"/>
                </a:moveTo>
                <a:lnTo>
                  <a:pt x="4386729" y="1261035"/>
                </a:lnTo>
                <a:cubicBezTo>
                  <a:pt x="4390713" y="2103718"/>
                  <a:pt x="4394698" y="2946400"/>
                  <a:pt x="4398682" y="3789083"/>
                </a:cubicBezTo>
                <a:lnTo>
                  <a:pt x="2193365" y="5032188"/>
                </a:lnTo>
                <a:lnTo>
                  <a:pt x="0" y="3783106"/>
                </a:lnTo>
                <a:lnTo>
                  <a:pt x="0" y="1267012"/>
                </a:lnTo>
                <a:lnTo>
                  <a:pt x="2187388" y="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sterama Text SemiBold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64077E-956B-EA3A-700F-A833D82341FE}"/>
              </a:ext>
            </a:extLst>
          </p:cNvPr>
          <p:cNvSpPr>
            <a:spLocks noGrp="1"/>
          </p:cNvSpPr>
          <p:nvPr>
            <p:ph type="ftr" sz="quarter" idx="30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ED455D4-27F3-B6AD-2A20-7475F307E5E4}"/>
              </a:ext>
            </a:extLst>
          </p:cNvPr>
          <p:cNvSpPr>
            <a:spLocks noGrp="1"/>
          </p:cNvSpPr>
          <p:nvPr>
            <p:ph type="sldNum" sz="quarter" idx="31"/>
          </p:nvPr>
        </p:nvSpPr>
        <p:spPr/>
        <p:txBody>
          <a:bodyPr>
            <a:noAutofit/>
          </a:bodyPr>
          <a:lstStyle/>
          <a:p>
            <a:fld id="{E1C8C7B4-40E4-4B15-A741-3D3EA028A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453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Team Me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Placeholder 4">
            <a:extLst>
              <a:ext uri="{FF2B5EF4-FFF2-40B4-BE49-F238E27FC236}">
                <a16:creationId xmlns:a16="http://schemas.microsoft.com/office/drawing/2014/main" id="{DCA6F28B-ACF1-D3CB-8968-4F64BEA02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0" name="Content placeholder 47">
            <a:extLst>
              <a:ext uri="{FF2B5EF4-FFF2-40B4-BE49-F238E27FC236}">
                <a16:creationId xmlns:a16="http://schemas.microsoft.com/office/drawing/2014/main" id="{E2F72F6F-0172-47B0-8D9E-0EED383332E2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>
          <a:xfrm>
            <a:off x="1114798" y="2560353"/>
            <a:ext cx="2368061" cy="2102177"/>
          </a:xfrm>
          <a:prstGeom prst="hexagon">
            <a:avLst>
              <a:gd name="adj" fmla="val 28349"/>
              <a:gd name="vf" fmla="val 115470"/>
            </a:avLst>
          </a:prstGeom>
          <a:ln>
            <a:noFill/>
          </a:ln>
        </p:spPr>
        <p:txBody>
          <a:bodyPr anchor="ctr">
            <a:noAutofit/>
          </a:bodyPr>
          <a:lstStyle>
            <a:lvl1pPr marL="0" indent="0" algn="l">
              <a:buFontTx/>
              <a:buNone/>
              <a:defRPr sz="1050">
                <a:solidFill>
                  <a:schemeClr val="accent6"/>
                </a:solidFill>
              </a:defRPr>
            </a:lvl1pPr>
          </a:lstStyle>
          <a:p>
            <a:r>
              <a:rPr lang="en-US" altLang="zh-CN"/>
              <a:t>Click icon to add picture</a:t>
            </a:r>
            <a:endParaRPr lang="en-US" altLang="zh-CN" dirty="0"/>
          </a:p>
        </p:txBody>
      </p:sp>
      <p:sp>
        <p:nvSpPr>
          <p:cNvPr id="52" name="Content placeholder 47" descr="Click icon to add picture">
            <a:extLst>
              <a:ext uri="{FF2B5EF4-FFF2-40B4-BE49-F238E27FC236}">
                <a16:creationId xmlns:a16="http://schemas.microsoft.com/office/drawing/2014/main" id="{2369DDD8-CFC2-4980-A0DB-411AA173B47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214003" y="4764289"/>
            <a:ext cx="2098039" cy="506399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1800" b="1" i="0">
                <a:solidFill>
                  <a:schemeClr val="accent6"/>
                </a:solidFill>
                <a:latin typeface="+mn-lt"/>
                <a:ea typeface="+mj-ea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title style </a:t>
            </a:r>
          </a:p>
        </p:txBody>
      </p:sp>
      <p:sp>
        <p:nvSpPr>
          <p:cNvPr id="53" name="Content placeholder 47">
            <a:extLst>
              <a:ext uri="{FF2B5EF4-FFF2-40B4-BE49-F238E27FC236}">
                <a16:creationId xmlns:a16="http://schemas.microsoft.com/office/drawing/2014/main" id="{B66AC261-5929-40D2-A646-8F16675DE38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214003" y="5295180"/>
            <a:ext cx="2098038" cy="5063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None/>
              <a:defRPr sz="1400" b="0">
                <a:solidFill>
                  <a:schemeClr val="accent6"/>
                </a:solidFill>
                <a:latin typeface="+mn-lt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text styles </a:t>
            </a:r>
          </a:p>
        </p:txBody>
      </p:sp>
      <p:sp>
        <p:nvSpPr>
          <p:cNvPr id="61" name="Content placeholder 47">
            <a:extLst>
              <a:ext uri="{FF2B5EF4-FFF2-40B4-BE49-F238E27FC236}">
                <a16:creationId xmlns:a16="http://schemas.microsoft.com/office/drawing/2014/main" id="{B33A9FB2-1610-4389-B352-D99255F77BEC}"/>
              </a:ext>
            </a:extLst>
          </p:cNvPr>
          <p:cNvSpPr>
            <a:spLocks noGrp="1"/>
          </p:cNvSpPr>
          <p:nvPr>
            <p:ph type="pic" sz="quarter" idx="49"/>
          </p:nvPr>
        </p:nvSpPr>
        <p:spPr>
          <a:xfrm>
            <a:off x="3623536" y="1840730"/>
            <a:ext cx="2368061" cy="2102177"/>
          </a:xfrm>
          <a:prstGeom prst="hexagon">
            <a:avLst>
              <a:gd name="adj" fmla="val 28349"/>
              <a:gd name="vf" fmla="val 115470"/>
            </a:avLst>
          </a:prstGeom>
          <a:ln>
            <a:noFill/>
          </a:ln>
        </p:spPr>
        <p:txBody>
          <a:bodyPr anchor="ctr">
            <a:noAutofit/>
          </a:bodyPr>
          <a:lstStyle>
            <a:lvl1pPr marL="0" indent="0" algn="l">
              <a:buFontTx/>
              <a:buNone/>
              <a:defRPr sz="1050">
                <a:solidFill>
                  <a:schemeClr val="accent6"/>
                </a:solidFill>
              </a:defRPr>
            </a:lvl1pPr>
          </a:lstStyle>
          <a:p>
            <a:r>
              <a:rPr lang="en-US" altLang="zh-CN"/>
              <a:t>Click icon to add picture</a:t>
            </a:r>
            <a:endParaRPr lang="en-US" altLang="zh-CN" dirty="0"/>
          </a:p>
        </p:txBody>
      </p:sp>
      <p:sp>
        <p:nvSpPr>
          <p:cNvPr id="21" name="Content placeholder 47" descr="Click icon to add picture">
            <a:extLst>
              <a:ext uri="{FF2B5EF4-FFF2-40B4-BE49-F238E27FC236}">
                <a16:creationId xmlns:a16="http://schemas.microsoft.com/office/drawing/2014/main" id="{DEE851A8-3FB7-B319-A053-BE08A45763C5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3720440" y="4045832"/>
            <a:ext cx="2098039" cy="506399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1800" b="1" i="0">
                <a:solidFill>
                  <a:schemeClr val="accent6"/>
                </a:solidFill>
                <a:latin typeface="+mn-lt"/>
                <a:ea typeface="+mj-ea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title style </a:t>
            </a:r>
          </a:p>
        </p:txBody>
      </p:sp>
      <p:sp>
        <p:nvSpPr>
          <p:cNvPr id="22" name="Content placeholder 47">
            <a:extLst>
              <a:ext uri="{FF2B5EF4-FFF2-40B4-BE49-F238E27FC236}">
                <a16:creationId xmlns:a16="http://schemas.microsoft.com/office/drawing/2014/main" id="{5743B59B-3EAA-B249-07CE-9C9C5B0B6AB1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3720440" y="4576723"/>
            <a:ext cx="2098038" cy="5063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None/>
              <a:defRPr sz="1400" b="0">
                <a:solidFill>
                  <a:schemeClr val="accent6"/>
                </a:solidFill>
                <a:latin typeface="+mn-lt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text styles </a:t>
            </a:r>
          </a:p>
        </p:txBody>
      </p:sp>
      <p:sp>
        <p:nvSpPr>
          <p:cNvPr id="62" name="Content placeholder 47">
            <a:extLst>
              <a:ext uri="{FF2B5EF4-FFF2-40B4-BE49-F238E27FC236}">
                <a16:creationId xmlns:a16="http://schemas.microsoft.com/office/drawing/2014/main" id="{0AC60B87-71AC-4AA8-9AE7-B3B427BACB12}"/>
              </a:ext>
            </a:extLst>
          </p:cNvPr>
          <p:cNvSpPr>
            <a:spLocks noGrp="1"/>
          </p:cNvSpPr>
          <p:nvPr>
            <p:ph type="pic" sz="quarter" idx="50"/>
          </p:nvPr>
        </p:nvSpPr>
        <p:spPr>
          <a:xfrm>
            <a:off x="6113401" y="2560353"/>
            <a:ext cx="2368061" cy="2102177"/>
          </a:xfrm>
          <a:prstGeom prst="hexagon">
            <a:avLst>
              <a:gd name="adj" fmla="val 28349"/>
              <a:gd name="vf" fmla="val 115470"/>
            </a:avLst>
          </a:prstGeom>
          <a:ln>
            <a:noFill/>
          </a:ln>
        </p:spPr>
        <p:txBody>
          <a:bodyPr anchor="ctr">
            <a:noAutofit/>
          </a:bodyPr>
          <a:lstStyle>
            <a:lvl1pPr marL="0" indent="0" algn="l">
              <a:buFontTx/>
              <a:buNone/>
              <a:defRPr sz="1050">
                <a:solidFill>
                  <a:schemeClr val="accent6"/>
                </a:solidFill>
              </a:defRPr>
            </a:lvl1pPr>
          </a:lstStyle>
          <a:p>
            <a:r>
              <a:rPr lang="en-US" altLang="zh-CN"/>
              <a:t>Click icon to add picture</a:t>
            </a:r>
            <a:endParaRPr lang="en-US" altLang="zh-CN" dirty="0"/>
          </a:p>
        </p:txBody>
      </p:sp>
      <p:sp>
        <p:nvSpPr>
          <p:cNvPr id="19" name="Content placeholder 47" descr="Click icon to add picture">
            <a:extLst>
              <a:ext uri="{FF2B5EF4-FFF2-40B4-BE49-F238E27FC236}">
                <a16:creationId xmlns:a16="http://schemas.microsoft.com/office/drawing/2014/main" id="{110FBA5D-2CEB-4D44-16CA-0F24099B1401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6218710" y="4764289"/>
            <a:ext cx="2098039" cy="506399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1800" b="1" i="0">
                <a:solidFill>
                  <a:schemeClr val="accent6"/>
                </a:solidFill>
                <a:latin typeface="+mn-lt"/>
                <a:ea typeface="+mj-ea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title style </a:t>
            </a:r>
          </a:p>
        </p:txBody>
      </p:sp>
      <p:sp>
        <p:nvSpPr>
          <p:cNvPr id="20" name="Content placeholder 47">
            <a:extLst>
              <a:ext uri="{FF2B5EF4-FFF2-40B4-BE49-F238E27FC236}">
                <a16:creationId xmlns:a16="http://schemas.microsoft.com/office/drawing/2014/main" id="{2108E774-D145-FA07-58F1-7DB37A30A596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6218710" y="5295180"/>
            <a:ext cx="2098038" cy="5063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None/>
              <a:defRPr sz="1400" b="0">
                <a:solidFill>
                  <a:schemeClr val="accent6"/>
                </a:solidFill>
                <a:latin typeface="+mn-lt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text styles </a:t>
            </a:r>
          </a:p>
        </p:txBody>
      </p:sp>
      <p:sp>
        <p:nvSpPr>
          <p:cNvPr id="63" name="Content placeholder 47">
            <a:extLst>
              <a:ext uri="{FF2B5EF4-FFF2-40B4-BE49-F238E27FC236}">
                <a16:creationId xmlns:a16="http://schemas.microsoft.com/office/drawing/2014/main" id="{05B25D7D-82BA-4FF5-9C92-4AD181847515}"/>
              </a:ext>
            </a:extLst>
          </p:cNvPr>
          <p:cNvSpPr>
            <a:spLocks noGrp="1"/>
          </p:cNvSpPr>
          <p:nvPr>
            <p:ph type="pic" sz="quarter" idx="51"/>
          </p:nvPr>
        </p:nvSpPr>
        <p:spPr>
          <a:xfrm>
            <a:off x="8500328" y="1836331"/>
            <a:ext cx="2368061" cy="2102177"/>
          </a:xfrm>
          <a:prstGeom prst="hexagon">
            <a:avLst>
              <a:gd name="adj" fmla="val 28349"/>
              <a:gd name="vf" fmla="val 115470"/>
            </a:avLst>
          </a:prstGeom>
          <a:ln>
            <a:noFill/>
          </a:ln>
        </p:spPr>
        <p:txBody>
          <a:bodyPr anchor="ctr">
            <a:noAutofit/>
          </a:bodyPr>
          <a:lstStyle>
            <a:lvl1pPr marL="0" indent="0" algn="l">
              <a:buFontTx/>
              <a:buNone/>
              <a:defRPr sz="1050">
                <a:solidFill>
                  <a:schemeClr val="accent6"/>
                </a:solidFill>
              </a:defRPr>
            </a:lvl1pPr>
          </a:lstStyle>
          <a:p>
            <a:r>
              <a:rPr lang="en-US" altLang="zh-CN"/>
              <a:t>Click icon to add picture</a:t>
            </a:r>
            <a:endParaRPr lang="en-US" altLang="zh-CN" dirty="0"/>
          </a:p>
        </p:txBody>
      </p:sp>
      <p:sp>
        <p:nvSpPr>
          <p:cNvPr id="25" name="Content placeholder 47" descr="Click icon to add picture">
            <a:extLst>
              <a:ext uri="{FF2B5EF4-FFF2-40B4-BE49-F238E27FC236}">
                <a16:creationId xmlns:a16="http://schemas.microsoft.com/office/drawing/2014/main" id="{A9C2624B-E6E6-C673-E8FF-F4BF909C3AC2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8635340" y="4045832"/>
            <a:ext cx="2098039" cy="506399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1800" b="1" i="0">
                <a:solidFill>
                  <a:schemeClr val="accent6"/>
                </a:solidFill>
                <a:latin typeface="+mn-lt"/>
                <a:ea typeface="+mj-ea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title style </a:t>
            </a:r>
          </a:p>
        </p:txBody>
      </p:sp>
      <p:sp>
        <p:nvSpPr>
          <p:cNvPr id="26" name="Content placeholder 47">
            <a:extLst>
              <a:ext uri="{FF2B5EF4-FFF2-40B4-BE49-F238E27FC236}">
                <a16:creationId xmlns:a16="http://schemas.microsoft.com/office/drawing/2014/main" id="{A003837A-CCD7-3699-D86F-CB884CA4C675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8635340" y="4576723"/>
            <a:ext cx="2098038" cy="5063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None/>
              <a:defRPr sz="1400" b="0">
                <a:solidFill>
                  <a:schemeClr val="accent6"/>
                </a:solidFill>
                <a:latin typeface="+mn-lt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text styles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9028585-56FF-7B3D-783D-D06964F7C099}"/>
              </a:ext>
            </a:extLst>
          </p:cNvPr>
          <p:cNvSpPr>
            <a:spLocks noGrp="1"/>
          </p:cNvSpPr>
          <p:nvPr>
            <p:ph type="ftr" sz="quarter" idx="58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090978-DDC9-0FA2-2CFD-733C8B854F3C}"/>
              </a:ext>
            </a:extLst>
          </p:cNvPr>
          <p:cNvSpPr>
            <a:spLocks noGrp="1"/>
          </p:cNvSpPr>
          <p:nvPr>
            <p:ph type="sldNum" sz="quarter" idx="59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E1C8C7B4-40E4-4B15-A741-3D3EA028A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590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 Team Me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B92FA2A-46BA-2A19-C3CE-EC6985867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74" y="2367293"/>
            <a:ext cx="3909993" cy="3629708"/>
          </a:xfrm>
        </p:spPr>
        <p:txBody>
          <a:bodyPr anchor="t">
            <a:noAutofit/>
          </a:bodyPr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Content placeholder 47">
            <a:extLst>
              <a:ext uri="{FF2B5EF4-FFF2-40B4-BE49-F238E27FC236}">
                <a16:creationId xmlns:a16="http://schemas.microsoft.com/office/drawing/2014/main" id="{BF9EDF7D-3BB1-43C0-92BB-091CCC520477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>
          <a:xfrm>
            <a:off x="4269796" y="436455"/>
            <a:ext cx="1173264" cy="1357920"/>
          </a:xfrm>
          <a:custGeom>
            <a:avLst/>
            <a:gdLst>
              <a:gd name="connsiteX0" fmla="*/ 0 w 4816475"/>
              <a:gd name="connsiteY0" fmla="*/ 2407444 h 4814888"/>
              <a:gd name="connsiteX1" fmla="*/ 1203722 w 4816475"/>
              <a:gd name="connsiteY1" fmla="*/ 1 h 4814888"/>
              <a:gd name="connsiteX2" fmla="*/ 3612753 w 4816475"/>
              <a:gd name="connsiteY2" fmla="*/ 1 h 4814888"/>
              <a:gd name="connsiteX3" fmla="*/ 4816475 w 4816475"/>
              <a:gd name="connsiteY3" fmla="*/ 2407444 h 4814888"/>
              <a:gd name="connsiteX4" fmla="*/ 3612753 w 4816475"/>
              <a:gd name="connsiteY4" fmla="*/ 4814887 h 4814888"/>
              <a:gd name="connsiteX5" fmla="*/ 1203722 w 4816475"/>
              <a:gd name="connsiteY5" fmla="*/ 4814887 h 4814888"/>
              <a:gd name="connsiteX6" fmla="*/ 0 w 4816475"/>
              <a:gd name="connsiteY6" fmla="*/ 2407444 h 4814888"/>
              <a:gd name="connsiteX0" fmla="*/ 0 w 4816475"/>
              <a:gd name="connsiteY0" fmla="*/ 2407443 h 4814886"/>
              <a:gd name="connsiteX1" fmla="*/ 2199402 w 4816475"/>
              <a:gd name="connsiteY1" fmla="*/ 243840 h 4814886"/>
              <a:gd name="connsiteX2" fmla="*/ 3612753 w 4816475"/>
              <a:gd name="connsiteY2" fmla="*/ 0 h 4814886"/>
              <a:gd name="connsiteX3" fmla="*/ 4816475 w 4816475"/>
              <a:gd name="connsiteY3" fmla="*/ 2407443 h 4814886"/>
              <a:gd name="connsiteX4" fmla="*/ 3612753 w 4816475"/>
              <a:gd name="connsiteY4" fmla="*/ 4814886 h 4814886"/>
              <a:gd name="connsiteX5" fmla="*/ 1203722 w 4816475"/>
              <a:gd name="connsiteY5" fmla="*/ 4814886 h 4814886"/>
              <a:gd name="connsiteX6" fmla="*/ 0 w 4816475"/>
              <a:gd name="connsiteY6" fmla="*/ 2407443 h 4814886"/>
              <a:gd name="connsiteX0" fmla="*/ 0 w 4816475"/>
              <a:gd name="connsiteY0" fmla="*/ 2163603 h 4571046"/>
              <a:gd name="connsiteX1" fmla="*/ 2199402 w 4816475"/>
              <a:gd name="connsiteY1" fmla="*/ 0 h 4571046"/>
              <a:gd name="connsiteX2" fmla="*/ 4608433 w 4816475"/>
              <a:gd name="connsiteY2" fmla="*/ 721360 h 4571046"/>
              <a:gd name="connsiteX3" fmla="*/ 4816475 w 4816475"/>
              <a:gd name="connsiteY3" fmla="*/ 2163603 h 4571046"/>
              <a:gd name="connsiteX4" fmla="*/ 3612753 w 4816475"/>
              <a:gd name="connsiteY4" fmla="*/ 4571046 h 4571046"/>
              <a:gd name="connsiteX5" fmla="*/ 1203722 w 4816475"/>
              <a:gd name="connsiteY5" fmla="*/ 4571046 h 4571046"/>
              <a:gd name="connsiteX6" fmla="*/ 0 w 4816475"/>
              <a:gd name="connsiteY6" fmla="*/ 2163603 h 4571046"/>
              <a:gd name="connsiteX0" fmla="*/ 0 w 4958715"/>
              <a:gd name="connsiteY0" fmla="*/ 2163603 h 4571046"/>
              <a:gd name="connsiteX1" fmla="*/ 2199402 w 4958715"/>
              <a:gd name="connsiteY1" fmla="*/ 0 h 4571046"/>
              <a:gd name="connsiteX2" fmla="*/ 4608433 w 4958715"/>
              <a:gd name="connsiteY2" fmla="*/ 721360 h 4571046"/>
              <a:gd name="connsiteX3" fmla="*/ 4958715 w 4958715"/>
              <a:gd name="connsiteY3" fmla="*/ 2803683 h 4571046"/>
              <a:gd name="connsiteX4" fmla="*/ 3612753 w 4958715"/>
              <a:gd name="connsiteY4" fmla="*/ 4571046 h 4571046"/>
              <a:gd name="connsiteX5" fmla="*/ 1203722 w 4958715"/>
              <a:gd name="connsiteY5" fmla="*/ 4571046 h 4571046"/>
              <a:gd name="connsiteX6" fmla="*/ 0 w 4958715"/>
              <a:gd name="connsiteY6" fmla="*/ 2163603 h 4571046"/>
              <a:gd name="connsiteX0" fmla="*/ 0 w 4916043"/>
              <a:gd name="connsiteY0" fmla="*/ 1273587 h 4571046"/>
              <a:gd name="connsiteX1" fmla="*/ 2156730 w 4916043"/>
              <a:gd name="connsiteY1" fmla="*/ 0 h 4571046"/>
              <a:gd name="connsiteX2" fmla="*/ 4565761 w 4916043"/>
              <a:gd name="connsiteY2" fmla="*/ 721360 h 4571046"/>
              <a:gd name="connsiteX3" fmla="*/ 4916043 w 4916043"/>
              <a:gd name="connsiteY3" fmla="*/ 2803683 h 4571046"/>
              <a:gd name="connsiteX4" fmla="*/ 3570081 w 4916043"/>
              <a:gd name="connsiteY4" fmla="*/ 4571046 h 4571046"/>
              <a:gd name="connsiteX5" fmla="*/ 1161050 w 4916043"/>
              <a:gd name="connsiteY5" fmla="*/ 4571046 h 4571046"/>
              <a:gd name="connsiteX6" fmla="*/ 0 w 4916043"/>
              <a:gd name="connsiteY6" fmla="*/ 1273587 h 4571046"/>
              <a:gd name="connsiteX0" fmla="*/ 0 w 4916043"/>
              <a:gd name="connsiteY0" fmla="*/ 1273587 h 4571046"/>
              <a:gd name="connsiteX1" fmla="*/ 2156730 w 4916043"/>
              <a:gd name="connsiteY1" fmla="*/ 0 h 4571046"/>
              <a:gd name="connsiteX2" fmla="*/ 4565761 w 4916043"/>
              <a:gd name="connsiteY2" fmla="*/ 721360 h 4571046"/>
              <a:gd name="connsiteX3" fmla="*/ 4916043 w 4916043"/>
              <a:gd name="connsiteY3" fmla="*/ 2803683 h 4571046"/>
              <a:gd name="connsiteX4" fmla="*/ 3570081 w 4916043"/>
              <a:gd name="connsiteY4" fmla="*/ 4571046 h 4571046"/>
              <a:gd name="connsiteX5" fmla="*/ 21098 w 4916043"/>
              <a:gd name="connsiteY5" fmla="*/ 3815142 h 4571046"/>
              <a:gd name="connsiteX6" fmla="*/ 0 w 4916043"/>
              <a:gd name="connsiteY6" fmla="*/ 1273587 h 4571046"/>
              <a:gd name="connsiteX0" fmla="*/ 0 w 4916043"/>
              <a:gd name="connsiteY0" fmla="*/ 1273587 h 5066346"/>
              <a:gd name="connsiteX1" fmla="*/ 2156730 w 4916043"/>
              <a:gd name="connsiteY1" fmla="*/ 0 h 5066346"/>
              <a:gd name="connsiteX2" fmla="*/ 4565761 w 4916043"/>
              <a:gd name="connsiteY2" fmla="*/ 721360 h 5066346"/>
              <a:gd name="connsiteX3" fmla="*/ 4916043 w 4916043"/>
              <a:gd name="connsiteY3" fmla="*/ 2803683 h 5066346"/>
              <a:gd name="connsiteX4" fmla="*/ 2236581 w 4916043"/>
              <a:gd name="connsiteY4" fmla="*/ 5066346 h 5066346"/>
              <a:gd name="connsiteX5" fmla="*/ 21098 w 4916043"/>
              <a:gd name="connsiteY5" fmla="*/ 3815142 h 5066346"/>
              <a:gd name="connsiteX6" fmla="*/ 0 w 4916043"/>
              <a:gd name="connsiteY6" fmla="*/ 1273587 h 5066346"/>
              <a:gd name="connsiteX0" fmla="*/ 0 w 4565761"/>
              <a:gd name="connsiteY0" fmla="*/ 1273587 h 5066346"/>
              <a:gd name="connsiteX1" fmla="*/ 2156730 w 4565761"/>
              <a:gd name="connsiteY1" fmla="*/ 0 h 5066346"/>
              <a:gd name="connsiteX2" fmla="*/ 4565761 w 4565761"/>
              <a:gd name="connsiteY2" fmla="*/ 721360 h 5066346"/>
              <a:gd name="connsiteX3" fmla="*/ 4405503 w 4565761"/>
              <a:gd name="connsiteY3" fmla="*/ 3801903 h 5066346"/>
              <a:gd name="connsiteX4" fmla="*/ 2236581 w 4565761"/>
              <a:gd name="connsiteY4" fmla="*/ 5066346 h 5066346"/>
              <a:gd name="connsiteX5" fmla="*/ 21098 w 4565761"/>
              <a:gd name="connsiteY5" fmla="*/ 3815142 h 5066346"/>
              <a:gd name="connsiteX6" fmla="*/ 0 w 4565761"/>
              <a:gd name="connsiteY6" fmla="*/ 1273587 h 5066346"/>
              <a:gd name="connsiteX0" fmla="*/ 0 w 4405503"/>
              <a:gd name="connsiteY0" fmla="*/ 1273587 h 5066346"/>
              <a:gd name="connsiteX1" fmla="*/ 2156730 w 4405503"/>
              <a:gd name="connsiteY1" fmla="*/ 0 h 5066346"/>
              <a:gd name="connsiteX2" fmla="*/ 4398121 w 4405503"/>
              <a:gd name="connsiteY2" fmla="*/ 1277620 h 5066346"/>
              <a:gd name="connsiteX3" fmla="*/ 4405503 w 4405503"/>
              <a:gd name="connsiteY3" fmla="*/ 3801903 h 5066346"/>
              <a:gd name="connsiteX4" fmla="*/ 2236581 w 4405503"/>
              <a:gd name="connsiteY4" fmla="*/ 5066346 h 5066346"/>
              <a:gd name="connsiteX5" fmla="*/ 21098 w 4405503"/>
              <a:gd name="connsiteY5" fmla="*/ 3815142 h 5066346"/>
              <a:gd name="connsiteX6" fmla="*/ 0 w 4405503"/>
              <a:gd name="connsiteY6" fmla="*/ 1273587 h 5066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05503" h="5066346">
                <a:moveTo>
                  <a:pt x="0" y="1273587"/>
                </a:moveTo>
                <a:lnTo>
                  <a:pt x="2156730" y="0"/>
                </a:lnTo>
                <a:lnTo>
                  <a:pt x="4398121" y="1277620"/>
                </a:lnTo>
                <a:cubicBezTo>
                  <a:pt x="4400582" y="2119048"/>
                  <a:pt x="4403042" y="2960475"/>
                  <a:pt x="4405503" y="3801903"/>
                </a:cubicBezTo>
                <a:lnTo>
                  <a:pt x="2236581" y="5066346"/>
                </a:lnTo>
                <a:lnTo>
                  <a:pt x="21098" y="3815142"/>
                </a:lnTo>
                <a:lnTo>
                  <a:pt x="0" y="1273587"/>
                </a:lnTo>
                <a:close/>
              </a:path>
            </a:pathLst>
          </a:custGeom>
        </p:spPr>
        <p:txBody>
          <a:bodyPr anchor="ctr">
            <a:noAutofit/>
          </a:bodyPr>
          <a:lstStyle>
            <a:lvl1pPr marL="0" indent="0" algn="ctr">
              <a:buNone/>
              <a:defRPr sz="1000">
                <a:solidFill>
                  <a:schemeClr val="accent6"/>
                </a:solidFill>
              </a:defRPr>
            </a:lvl1pPr>
          </a:lstStyle>
          <a:p>
            <a:r>
              <a:rPr lang="en-US" altLang="zh-CN"/>
              <a:t>Click icon to add picture</a:t>
            </a:r>
            <a:endParaRPr lang="zh-CN" altLang="en-US"/>
          </a:p>
        </p:txBody>
      </p:sp>
      <p:sp>
        <p:nvSpPr>
          <p:cNvPr id="39" name="Content placeholder 47" descr="Click icon to add picture">
            <a:extLst>
              <a:ext uri="{FF2B5EF4-FFF2-40B4-BE49-F238E27FC236}">
                <a16:creationId xmlns:a16="http://schemas.microsoft.com/office/drawing/2014/main" id="{15896C2C-7C25-4BC0-AF9B-DF590A2909A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520210" y="522515"/>
            <a:ext cx="2289842" cy="626551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accent6"/>
                </a:solidFill>
                <a:latin typeface="+mn-lt"/>
                <a:ea typeface="+mj-ea"/>
                <a:cs typeface="Posterama" panose="020B0504020200020000" pitchFamily="34" charset="0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title style </a:t>
            </a:r>
          </a:p>
        </p:txBody>
      </p:sp>
      <p:sp>
        <p:nvSpPr>
          <p:cNvPr id="40" name="Content placeholder 47">
            <a:extLst>
              <a:ext uri="{FF2B5EF4-FFF2-40B4-BE49-F238E27FC236}">
                <a16:creationId xmlns:a16="http://schemas.microsoft.com/office/drawing/2014/main" id="{CAC554EF-FF8F-4055-A716-E82F461413B7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520211" y="1165881"/>
            <a:ext cx="2289842" cy="5063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400" b="0" i="0">
                <a:solidFill>
                  <a:schemeClr val="accent6"/>
                </a:solidFill>
                <a:latin typeface="+mn-lt"/>
                <a:cs typeface="Posterama" panose="020B0504020200020000" pitchFamily="34" charset="0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text styles </a:t>
            </a:r>
          </a:p>
        </p:txBody>
      </p:sp>
      <p:sp>
        <p:nvSpPr>
          <p:cNvPr id="56" name="Content placeholder 47">
            <a:extLst>
              <a:ext uri="{FF2B5EF4-FFF2-40B4-BE49-F238E27FC236}">
                <a16:creationId xmlns:a16="http://schemas.microsoft.com/office/drawing/2014/main" id="{4F0742C0-A9F2-4886-B17E-6915399483C3}"/>
              </a:ext>
            </a:extLst>
          </p:cNvPr>
          <p:cNvSpPr>
            <a:spLocks noGrp="1"/>
          </p:cNvSpPr>
          <p:nvPr>
            <p:ph type="pic" sz="quarter" idx="72"/>
          </p:nvPr>
        </p:nvSpPr>
        <p:spPr>
          <a:xfrm>
            <a:off x="8059916" y="436455"/>
            <a:ext cx="1173264" cy="1357920"/>
          </a:xfrm>
          <a:custGeom>
            <a:avLst/>
            <a:gdLst>
              <a:gd name="connsiteX0" fmla="*/ 0 w 4816475"/>
              <a:gd name="connsiteY0" fmla="*/ 2407444 h 4814888"/>
              <a:gd name="connsiteX1" fmla="*/ 1203722 w 4816475"/>
              <a:gd name="connsiteY1" fmla="*/ 1 h 4814888"/>
              <a:gd name="connsiteX2" fmla="*/ 3612753 w 4816475"/>
              <a:gd name="connsiteY2" fmla="*/ 1 h 4814888"/>
              <a:gd name="connsiteX3" fmla="*/ 4816475 w 4816475"/>
              <a:gd name="connsiteY3" fmla="*/ 2407444 h 4814888"/>
              <a:gd name="connsiteX4" fmla="*/ 3612753 w 4816475"/>
              <a:gd name="connsiteY4" fmla="*/ 4814887 h 4814888"/>
              <a:gd name="connsiteX5" fmla="*/ 1203722 w 4816475"/>
              <a:gd name="connsiteY5" fmla="*/ 4814887 h 4814888"/>
              <a:gd name="connsiteX6" fmla="*/ 0 w 4816475"/>
              <a:gd name="connsiteY6" fmla="*/ 2407444 h 4814888"/>
              <a:gd name="connsiteX0" fmla="*/ 0 w 4816475"/>
              <a:gd name="connsiteY0" fmla="*/ 2407443 h 4814886"/>
              <a:gd name="connsiteX1" fmla="*/ 2199402 w 4816475"/>
              <a:gd name="connsiteY1" fmla="*/ 243840 h 4814886"/>
              <a:gd name="connsiteX2" fmla="*/ 3612753 w 4816475"/>
              <a:gd name="connsiteY2" fmla="*/ 0 h 4814886"/>
              <a:gd name="connsiteX3" fmla="*/ 4816475 w 4816475"/>
              <a:gd name="connsiteY3" fmla="*/ 2407443 h 4814886"/>
              <a:gd name="connsiteX4" fmla="*/ 3612753 w 4816475"/>
              <a:gd name="connsiteY4" fmla="*/ 4814886 h 4814886"/>
              <a:gd name="connsiteX5" fmla="*/ 1203722 w 4816475"/>
              <a:gd name="connsiteY5" fmla="*/ 4814886 h 4814886"/>
              <a:gd name="connsiteX6" fmla="*/ 0 w 4816475"/>
              <a:gd name="connsiteY6" fmla="*/ 2407443 h 4814886"/>
              <a:gd name="connsiteX0" fmla="*/ 0 w 4816475"/>
              <a:gd name="connsiteY0" fmla="*/ 2163603 h 4571046"/>
              <a:gd name="connsiteX1" fmla="*/ 2199402 w 4816475"/>
              <a:gd name="connsiteY1" fmla="*/ 0 h 4571046"/>
              <a:gd name="connsiteX2" fmla="*/ 4608433 w 4816475"/>
              <a:gd name="connsiteY2" fmla="*/ 721360 h 4571046"/>
              <a:gd name="connsiteX3" fmla="*/ 4816475 w 4816475"/>
              <a:gd name="connsiteY3" fmla="*/ 2163603 h 4571046"/>
              <a:gd name="connsiteX4" fmla="*/ 3612753 w 4816475"/>
              <a:gd name="connsiteY4" fmla="*/ 4571046 h 4571046"/>
              <a:gd name="connsiteX5" fmla="*/ 1203722 w 4816475"/>
              <a:gd name="connsiteY5" fmla="*/ 4571046 h 4571046"/>
              <a:gd name="connsiteX6" fmla="*/ 0 w 4816475"/>
              <a:gd name="connsiteY6" fmla="*/ 2163603 h 4571046"/>
              <a:gd name="connsiteX0" fmla="*/ 0 w 4958715"/>
              <a:gd name="connsiteY0" fmla="*/ 2163603 h 4571046"/>
              <a:gd name="connsiteX1" fmla="*/ 2199402 w 4958715"/>
              <a:gd name="connsiteY1" fmla="*/ 0 h 4571046"/>
              <a:gd name="connsiteX2" fmla="*/ 4608433 w 4958715"/>
              <a:gd name="connsiteY2" fmla="*/ 721360 h 4571046"/>
              <a:gd name="connsiteX3" fmla="*/ 4958715 w 4958715"/>
              <a:gd name="connsiteY3" fmla="*/ 2803683 h 4571046"/>
              <a:gd name="connsiteX4" fmla="*/ 3612753 w 4958715"/>
              <a:gd name="connsiteY4" fmla="*/ 4571046 h 4571046"/>
              <a:gd name="connsiteX5" fmla="*/ 1203722 w 4958715"/>
              <a:gd name="connsiteY5" fmla="*/ 4571046 h 4571046"/>
              <a:gd name="connsiteX6" fmla="*/ 0 w 4958715"/>
              <a:gd name="connsiteY6" fmla="*/ 2163603 h 4571046"/>
              <a:gd name="connsiteX0" fmla="*/ 0 w 4916043"/>
              <a:gd name="connsiteY0" fmla="*/ 1273587 h 4571046"/>
              <a:gd name="connsiteX1" fmla="*/ 2156730 w 4916043"/>
              <a:gd name="connsiteY1" fmla="*/ 0 h 4571046"/>
              <a:gd name="connsiteX2" fmla="*/ 4565761 w 4916043"/>
              <a:gd name="connsiteY2" fmla="*/ 721360 h 4571046"/>
              <a:gd name="connsiteX3" fmla="*/ 4916043 w 4916043"/>
              <a:gd name="connsiteY3" fmla="*/ 2803683 h 4571046"/>
              <a:gd name="connsiteX4" fmla="*/ 3570081 w 4916043"/>
              <a:gd name="connsiteY4" fmla="*/ 4571046 h 4571046"/>
              <a:gd name="connsiteX5" fmla="*/ 1161050 w 4916043"/>
              <a:gd name="connsiteY5" fmla="*/ 4571046 h 4571046"/>
              <a:gd name="connsiteX6" fmla="*/ 0 w 4916043"/>
              <a:gd name="connsiteY6" fmla="*/ 1273587 h 4571046"/>
              <a:gd name="connsiteX0" fmla="*/ 0 w 4916043"/>
              <a:gd name="connsiteY0" fmla="*/ 1273587 h 4571046"/>
              <a:gd name="connsiteX1" fmla="*/ 2156730 w 4916043"/>
              <a:gd name="connsiteY1" fmla="*/ 0 h 4571046"/>
              <a:gd name="connsiteX2" fmla="*/ 4565761 w 4916043"/>
              <a:gd name="connsiteY2" fmla="*/ 721360 h 4571046"/>
              <a:gd name="connsiteX3" fmla="*/ 4916043 w 4916043"/>
              <a:gd name="connsiteY3" fmla="*/ 2803683 h 4571046"/>
              <a:gd name="connsiteX4" fmla="*/ 3570081 w 4916043"/>
              <a:gd name="connsiteY4" fmla="*/ 4571046 h 4571046"/>
              <a:gd name="connsiteX5" fmla="*/ 21098 w 4916043"/>
              <a:gd name="connsiteY5" fmla="*/ 3815142 h 4571046"/>
              <a:gd name="connsiteX6" fmla="*/ 0 w 4916043"/>
              <a:gd name="connsiteY6" fmla="*/ 1273587 h 4571046"/>
              <a:gd name="connsiteX0" fmla="*/ 0 w 4916043"/>
              <a:gd name="connsiteY0" fmla="*/ 1273587 h 5066346"/>
              <a:gd name="connsiteX1" fmla="*/ 2156730 w 4916043"/>
              <a:gd name="connsiteY1" fmla="*/ 0 h 5066346"/>
              <a:gd name="connsiteX2" fmla="*/ 4565761 w 4916043"/>
              <a:gd name="connsiteY2" fmla="*/ 721360 h 5066346"/>
              <a:gd name="connsiteX3" fmla="*/ 4916043 w 4916043"/>
              <a:gd name="connsiteY3" fmla="*/ 2803683 h 5066346"/>
              <a:gd name="connsiteX4" fmla="*/ 2236581 w 4916043"/>
              <a:gd name="connsiteY4" fmla="*/ 5066346 h 5066346"/>
              <a:gd name="connsiteX5" fmla="*/ 21098 w 4916043"/>
              <a:gd name="connsiteY5" fmla="*/ 3815142 h 5066346"/>
              <a:gd name="connsiteX6" fmla="*/ 0 w 4916043"/>
              <a:gd name="connsiteY6" fmla="*/ 1273587 h 5066346"/>
              <a:gd name="connsiteX0" fmla="*/ 0 w 4565761"/>
              <a:gd name="connsiteY0" fmla="*/ 1273587 h 5066346"/>
              <a:gd name="connsiteX1" fmla="*/ 2156730 w 4565761"/>
              <a:gd name="connsiteY1" fmla="*/ 0 h 5066346"/>
              <a:gd name="connsiteX2" fmla="*/ 4565761 w 4565761"/>
              <a:gd name="connsiteY2" fmla="*/ 721360 h 5066346"/>
              <a:gd name="connsiteX3" fmla="*/ 4405503 w 4565761"/>
              <a:gd name="connsiteY3" fmla="*/ 3801903 h 5066346"/>
              <a:gd name="connsiteX4" fmla="*/ 2236581 w 4565761"/>
              <a:gd name="connsiteY4" fmla="*/ 5066346 h 5066346"/>
              <a:gd name="connsiteX5" fmla="*/ 21098 w 4565761"/>
              <a:gd name="connsiteY5" fmla="*/ 3815142 h 5066346"/>
              <a:gd name="connsiteX6" fmla="*/ 0 w 4565761"/>
              <a:gd name="connsiteY6" fmla="*/ 1273587 h 5066346"/>
              <a:gd name="connsiteX0" fmla="*/ 0 w 4405503"/>
              <a:gd name="connsiteY0" fmla="*/ 1273587 h 5066346"/>
              <a:gd name="connsiteX1" fmla="*/ 2156730 w 4405503"/>
              <a:gd name="connsiteY1" fmla="*/ 0 h 5066346"/>
              <a:gd name="connsiteX2" fmla="*/ 4398121 w 4405503"/>
              <a:gd name="connsiteY2" fmla="*/ 1277620 h 5066346"/>
              <a:gd name="connsiteX3" fmla="*/ 4405503 w 4405503"/>
              <a:gd name="connsiteY3" fmla="*/ 3801903 h 5066346"/>
              <a:gd name="connsiteX4" fmla="*/ 2236581 w 4405503"/>
              <a:gd name="connsiteY4" fmla="*/ 5066346 h 5066346"/>
              <a:gd name="connsiteX5" fmla="*/ 21098 w 4405503"/>
              <a:gd name="connsiteY5" fmla="*/ 3815142 h 5066346"/>
              <a:gd name="connsiteX6" fmla="*/ 0 w 4405503"/>
              <a:gd name="connsiteY6" fmla="*/ 1273587 h 5066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05503" h="5066346">
                <a:moveTo>
                  <a:pt x="0" y="1273587"/>
                </a:moveTo>
                <a:lnTo>
                  <a:pt x="2156730" y="0"/>
                </a:lnTo>
                <a:lnTo>
                  <a:pt x="4398121" y="1277620"/>
                </a:lnTo>
                <a:cubicBezTo>
                  <a:pt x="4400582" y="2119048"/>
                  <a:pt x="4403042" y="2960475"/>
                  <a:pt x="4405503" y="3801903"/>
                </a:cubicBezTo>
                <a:lnTo>
                  <a:pt x="2236581" y="5066346"/>
                </a:lnTo>
                <a:lnTo>
                  <a:pt x="21098" y="3815142"/>
                </a:lnTo>
                <a:lnTo>
                  <a:pt x="0" y="1273587"/>
                </a:lnTo>
                <a:close/>
              </a:path>
            </a:pathLst>
          </a:custGeom>
        </p:spPr>
        <p:txBody>
          <a:bodyPr anchor="ctr">
            <a:noAutofit/>
          </a:bodyPr>
          <a:lstStyle>
            <a:lvl1pPr marL="0" indent="0" algn="ctr">
              <a:buNone/>
              <a:defRPr sz="1000">
                <a:solidFill>
                  <a:schemeClr val="accent6"/>
                </a:solidFill>
              </a:defRPr>
            </a:lvl1pPr>
          </a:lstStyle>
          <a:p>
            <a:r>
              <a:rPr lang="en-US" altLang="zh-CN"/>
              <a:t>Click icon to add picture</a:t>
            </a:r>
            <a:endParaRPr lang="zh-CN" altLang="en-US"/>
          </a:p>
        </p:txBody>
      </p:sp>
      <p:sp>
        <p:nvSpPr>
          <p:cNvPr id="41" name="Content placeholder 47" descr="Click icon to add picture">
            <a:extLst>
              <a:ext uri="{FF2B5EF4-FFF2-40B4-BE49-F238E27FC236}">
                <a16:creationId xmlns:a16="http://schemas.microsoft.com/office/drawing/2014/main" id="{CE3DC674-39AB-43B9-AC30-97A68D221596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9309889" y="642667"/>
            <a:ext cx="2098039" cy="506399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accent6"/>
                </a:solidFill>
                <a:latin typeface="+mn-lt"/>
                <a:ea typeface="+mj-ea"/>
                <a:cs typeface="Posterama" panose="020B0504020200020000" pitchFamily="34" charset="0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title style </a:t>
            </a:r>
          </a:p>
        </p:txBody>
      </p:sp>
      <p:sp>
        <p:nvSpPr>
          <p:cNvPr id="42" name="Content placeholder 47">
            <a:extLst>
              <a:ext uri="{FF2B5EF4-FFF2-40B4-BE49-F238E27FC236}">
                <a16:creationId xmlns:a16="http://schemas.microsoft.com/office/drawing/2014/main" id="{F12189CA-0E22-41A5-91FD-03761860993D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9309891" y="1165881"/>
            <a:ext cx="2098038" cy="5063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lang="en-US" altLang="zh-CN" sz="1400" b="0" i="0" kern="1200" dirty="0">
                <a:solidFill>
                  <a:schemeClr val="accent6"/>
                </a:solidFill>
                <a:latin typeface="+mn-lt"/>
                <a:ea typeface="+mn-ea"/>
                <a:cs typeface="Posterama" panose="020B0504020200020000" pitchFamily="34" charset="0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zh-CN" dirty="0"/>
              <a:t>Click to edit Master text styles </a:t>
            </a:r>
          </a:p>
        </p:txBody>
      </p:sp>
      <p:sp>
        <p:nvSpPr>
          <p:cNvPr id="48" name="Content placeholder 47">
            <a:extLst>
              <a:ext uri="{FF2B5EF4-FFF2-40B4-BE49-F238E27FC236}">
                <a16:creationId xmlns:a16="http://schemas.microsoft.com/office/drawing/2014/main" id="{A962C62E-F92F-445A-9243-8B433747A548}"/>
              </a:ext>
            </a:extLst>
          </p:cNvPr>
          <p:cNvSpPr>
            <a:spLocks noGrp="1"/>
          </p:cNvSpPr>
          <p:nvPr>
            <p:ph type="pic" sz="quarter" idx="69"/>
          </p:nvPr>
        </p:nvSpPr>
        <p:spPr>
          <a:xfrm>
            <a:off x="4269796" y="2004222"/>
            <a:ext cx="1173264" cy="1357920"/>
          </a:xfrm>
          <a:custGeom>
            <a:avLst/>
            <a:gdLst>
              <a:gd name="connsiteX0" fmla="*/ 0 w 4816475"/>
              <a:gd name="connsiteY0" fmla="*/ 2407444 h 4814888"/>
              <a:gd name="connsiteX1" fmla="*/ 1203722 w 4816475"/>
              <a:gd name="connsiteY1" fmla="*/ 1 h 4814888"/>
              <a:gd name="connsiteX2" fmla="*/ 3612753 w 4816475"/>
              <a:gd name="connsiteY2" fmla="*/ 1 h 4814888"/>
              <a:gd name="connsiteX3" fmla="*/ 4816475 w 4816475"/>
              <a:gd name="connsiteY3" fmla="*/ 2407444 h 4814888"/>
              <a:gd name="connsiteX4" fmla="*/ 3612753 w 4816475"/>
              <a:gd name="connsiteY4" fmla="*/ 4814887 h 4814888"/>
              <a:gd name="connsiteX5" fmla="*/ 1203722 w 4816475"/>
              <a:gd name="connsiteY5" fmla="*/ 4814887 h 4814888"/>
              <a:gd name="connsiteX6" fmla="*/ 0 w 4816475"/>
              <a:gd name="connsiteY6" fmla="*/ 2407444 h 4814888"/>
              <a:gd name="connsiteX0" fmla="*/ 0 w 4816475"/>
              <a:gd name="connsiteY0" fmla="*/ 2407443 h 4814886"/>
              <a:gd name="connsiteX1" fmla="*/ 2199402 w 4816475"/>
              <a:gd name="connsiteY1" fmla="*/ 243840 h 4814886"/>
              <a:gd name="connsiteX2" fmla="*/ 3612753 w 4816475"/>
              <a:gd name="connsiteY2" fmla="*/ 0 h 4814886"/>
              <a:gd name="connsiteX3" fmla="*/ 4816475 w 4816475"/>
              <a:gd name="connsiteY3" fmla="*/ 2407443 h 4814886"/>
              <a:gd name="connsiteX4" fmla="*/ 3612753 w 4816475"/>
              <a:gd name="connsiteY4" fmla="*/ 4814886 h 4814886"/>
              <a:gd name="connsiteX5" fmla="*/ 1203722 w 4816475"/>
              <a:gd name="connsiteY5" fmla="*/ 4814886 h 4814886"/>
              <a:gd name="connsiteX6" fmla="*/ 0 w 4816475"/>
              <a:gd name="connsiteY6" fmla="*/ 2407443 h 4814886"/>
              <a:gd name="connsiteX0" fmla="*/ 0 w 4816475"/>
              <a:gd name="connsiteY0" fmla="*/ 2163603 h 4571046"/>
              <a:gd name="connsiteX1" fmla="*/ 2199402 w 4816475"/>
              <a:gd name="connsiteY1" fmla="*/ 0 h 4571046"/>
              <a:gd name="connsiteX2" fmla="*/ 4608433 w 4816475"/>
              <a:gd name="connsiteY2" fmla="*/ 721360 h 4571046"/>
              <a:gd name="connsiteX3" fmla="*/ 4816475 w 4816475"/>
              <a:gd name="connsiteY3" fmla="*/ 2163603 h 4571046"/>
              <a:gd name="connsiteX4" fmla="*/ 3612753 w 4816475"/>
              <a:gd name="connsiteY4" fmla="*/ 4571046 h 4571046"/>
              <a:gd name="connsiteX5" fmla="*/ 1203722 w 4816475"/>
              <a:gd name="connsiteY5" fmla="*/ 4571046 h 4571046"/>
              <a:gd name="connsiteX6" fmla="*/ 0 w 4816475"/>
              <a:gd name="connsiteY6" fmla="*/ 2163603 h 4571046"/>
              <a:gd name="connsiteX0" fmla="*/ 0 w 4958715"/>
              <a:gd name="connsiteY0" fmla="*/ 2163603 h 4571046"/>
              <a:gd name="connsiteX1" fmla="*/ 2199402 w 4958715"/>
              <a:gd name="connsiteY1" fmla="*/ 0 h 4571046"/>
              <a:gd name="connsiteX2" fmla="*/ 4608433 w 4958715"/>
              <a:gd name="connsiteY2" fmla="*/ 721360 h 4571046"/>
              <a:gd name="connsiteX3" fmla="*/ 4958715 w 4958715"/>
              <a:gd name="connsiteY3" fmla="*/ 2803683 h 4571046"/>
              <a:gd name="connsiteX4" fmla="*/ 3612753 w 4958715"/>
              <a:gd name="connsiteY4" fmla="*/ 4571046 h 4571046"/>
              <a:gd name="connsiteX5" fmla="*/ 1203722 w 4958715"/>
              <a:gd name="connsiteY5" fmla="*/ 4571046 h 4571046"/>
              <a:gd name="connsiteX6" fmla="*/ 0 w 4958715"/>
              <a:gd name="connsiteY6" fmla="*/ 2163603 h 4571046"/>
              <a:gd name="connsiteX0" fmla="*/ 0 w 4916043"/>
              <a:gd name="connsiteY0" fmla="*/ 1273587 h 4571046"/>
              <a:gd name="connsiteX1" fmla="*/ 2156730 w 4916043"/>
              <a:gd name="connsiteY1" fmla="*/ 0 h 4571046"/>
              <a:gd name="connsiteX2" fmla="*/ 4565761 w 4916043"/>
              <a:gd name="connsiteY2" fmla="*/ 721360 h 4571046"/>
              <a:gd name="connsiteX3" fmla="*/ 4916043 w 4916043"/>
              <a:gd name="connsiteY3" fmla="*/ 2803683 h 4571046"/>
              <a:gd name="connsiteX4" fmla="*/ 3570081 w 4916043"/>
              <a:gd name="connsiteY4" fmla="*/ 4571046 h 4571046"/>
              <a:gd name="connsiteX5" fmla="*/ 1161050 w 4916043"/>
              <a:gd name="connsiteY5" fmla="*/ 4571046 h 4571046"/>
              <a:gd name="connsiteX6" fmla="*/ 0 w 4916043"/>
              <a:gd name="connsiteY6" fmla="*/ 1273587 h 4571046"/>
              <a:gd name="connsiteX0" fmla="*/ 0 w 4916043"/>
              <a:gd name="connsiteY0" fmla="*/ 1273587 h 4571046"/>
              <a:gd name="connsiteX1" fmla="*/ 2156730 w 4916043"/>
              <a:gd name="connsiteY1" fmla="*/ 0 h 4571046"/>
              <a:gd name="connsiteX2" fmla="*/ 4565761 w 4916043"/>
              <a:gd name="connsiteY2" fmla="*/ 721360 h 4571046"/>
              <a:gd name="connsiteX3" fmla="*/ 4916043 w 4916043"/>
              <a:gd name="connsiteY3" fmla="*/ 2803683 h 4571046"/>
              <a:gd name="connsiteX4" fmla="*/ 3570081 w 4916043"/>
              <a:gd name="connsiteY4" fmla="*/ 4571046 h 4571046"/>
              <a:gd name="connsiteX5" fmla="*/ 21098 w 4916043"/>
              <a:gd name="connsiteY5" fmla="*/ 3815142 h 4571046"/>
              <a:gd name="connsiteX6" fmla="*/ 0 w 4916043"/>
              <a:gd name="connsiteY6" fmla="*/ 1273587 h 4571046"/>
              <a:gd name="connsiteX0" fmla="*/ 0 w 4916043"/>
              <a:gd name="connsiteY0" fmla="*/ 1273587 h 5066346"/>
              <a:gd name="connsiteX1" fmla="*/ 2156730 w 4916043"/>
              <a:gd name="connsiteY1" fmla="*/ 0 h 5066346"/>
              <a:gd name="connsiteX2" fmla="*/ 4565761 w 4916043"/>
              <a:gd name="connsiteY2" fmla="*/ 721360 h 5066346"/>
              <a:gd name="connsiteX3" fmla="*/ 4916043 w 4916043"/>
              <a:gd name="connsiteY3" fmla="*/ 2803683 h 5066346"/>
              <a:gd name="connsiteX4" fmla="*/ 2236581 w 4916043"/>
              <a:gd name="connsiteY4" fmla="*/ 5066346 h 5066346"/>
              <a:gd name="connsiteX5" fmla="*/ 21098 w 4916043"/>
              <a:gd name="connsiteY5" fmla="*/ 3815142 h 5066346"/>
              <a:gd name="connsiteX6" fmla="*/ 0 w 4916043"/>
              <a:gd name="connsiteY6" fmla="*/ 1273587 h 5066346"/>
              <a:gd name="connsiteX0" fmla="*/ 0 w 4565761"/>
              <a:gd name="connsiteY0" fmla="*/ 1273587 h 5066346"/>
              <a:gd name="connsiteX1" fmla="*/ 2156730 w 4565761"/>
              <a:gd name="connsiteY1" fmla="*/ 0 h 5066346"/>
              <a:gd name="connsiteX2" fmla="*/ 4565761 w 4565761"/>
              <a:gd name="connsiteY2" fmla="*/ 721360 h 5066346"/>
              <a:gd name="connsiteX3" fmla="*/ 4405503 w 4565761"/>
              <a:gd name="connsiteY3" fmla="*/ 3801903 h 5066346"/>
              <a:gd name="connsiteX4" fmla="*/ 2236581 w 4565761"/>
              <a:gd name="connsiteY4" fmla="*/ 5066346 h 5066346"/>
              <a:gd name="connsiteX5" fmla="*/ 21098 w 4565761"/>
              <a:gd name="connsiteY5" fmla="*/ 3815142 h 5066346"/>
              <a:gd name="connsiteX6" fmla="*/ 0 w 4565761"/>
              <a:gd name="connsiteY6" fmla="*/ 1273587 h 5066346"/>
              <a:gd name="connsiteX0" fmla="*/ 0 w 4405503"/>
              <a:gd name="connsiteY0" fmla="*/ 1273587 h 5066346"/>
              <a:gd name="connsiteX1" fmla="*/ 2156730 w 4405503"/>
              <a:gd name="connsiteY1" fmla="*/ 0 h 5066346"/>
              <a:gd name="connsiteX2" fmla="*/ 4398121 w 4405503"/>
              <a:gd name="connsiteY2" fmla="*/ 1277620 h 5066346"/>
              <a:gd name="connsiteX3" fmla="*/ 4405503 w 4405503"/>
              <a:gd name="connsiteY3" fmla="*/ 3801903 h 5066346"/>
              <a:gd name="connsiteX4" fmla="*/ 2236581 w 4405503"/>
              <a:gd name="connsiteY4" fmla="*/ 5066346 h 5066346"/>
              <a:gd name="connsiteX5" fmla="*/ 21098 w 4405503"/>
              <a:gd name="connsiteY5" fmla="*/ 3815142 h 5066346"/>
              <a:gd name="connsiteX6" fmla="*/ 0 w 4405503"/>
              <a:gd name="connsiteY6" fmla="*/ 1273587 h 5066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05503" h="5066346">
                <a:moveTo>
                  <a:pt x="0" y="1273587"/>
                </a:moveTo>
                <a:lnTo>
                  <a:pt x="2156730" y="0"/>
                </a:lnTo>
                <a:lnTo>
                  <a:pt x="4398121" y="1277620"/>
                </a:lnTo>
                <a:cubicBezTo>
                  <a:pt x="4400582" y="2119048"/>
                  <a:pt x="4403042" y="2960475"/>
                  <a:pt x="4405503" y="3801903"/>
                </a:cubicBezTo>
                <a:lnTo>
                  <a:pt x="2236581" y="5066346"/>
                </a:lnTo>
                <a:lnTo>
                  <a:pt x="21098" y="3815142"/>
                </a:lnTo>
                <a:lnTo>
                  <a:pt x="0" y="1273587"/>
                </a:lnTo>
                <a:close/>
              </a:path>
            </a:pathLst>
          </a:custGeom>
        </p:spPr>
        <p:txBody>
          <a:bodyPr anchor="ctr">
            <a:noAutofit/>
          </a:bodyPr>
          <a:lstStyle>
            <a:lvl1pPr marL="0" indent="0" algn="ctr">
              <a:buNone/>
              <a:defRPr sz="1000">
                <a:solidFill>
                  <a:schemeClr val="accent6"/>
                </a:solidFill>
              </a:defRPr>
            </a:lvl1pPr>
          </a:lstStyle>
          <a:p>
            <a:r>
              <a:rPr lang="en-US" altLang="zh-CN"/>
              <a:t>Click icon to add picture</a:t>
            </a:r>
            <a:endParaRPr lang="zh-CN" altLang="en-US"/>
          </a:p>
        </p:txBody>
      </p:sp>
      <p:sp>
        <p:nvSpPr>
          <p:cNvPr id="43" name="Content placeholder 47" descr="Click icon to add picture">
            <a:extLst>
              <a:ext uri="{FF2B5EF4-FFF2-40B4-BE49-F238E27FC236}">
                <a16:creationId xmlns:a16="http://schemas.microsoft.com/office/drawing/2014/main" id="{DE6F9463-BB2D-43FC-BE8F-21D3F9A2539C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5520210" y="2105171"/>
            <a:ext cx="2193021" cy="61741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accent6"/>
                </a:solidFill>
                <a:latin typeface="+mn-lt"/>
                <a:ea typeface="+mj-ea"/>
                <a:cs typeface="Posterama" panose="020B0504020200020000" pitchFamily="34" charset="0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title style </a:t>
            </a:r>
          </a:p>
        </p:txBody>
      </p:sp>
      <p:sp>
        <p:nvSpPr>
          <p:cNvPr id="44" name="Content placeholder 47">
            <a:extLst>
              <a:ext uri="{FF2B5EF4-FFF2-40B4-BE49-F238E27FC236}">
                <a16:creationId xmlns:a16="http://schemas.microsoft.com/office/drawing/2014/main" id="{7DF27694-08A2-4530-B763-5A9B9D4DC6E0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5520212" y="2739721"/>
            <a:ext cx="2193021" cy="5063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altLang="zh-CN" sz="1400" b="0" i="0" kern="1200" dirty="0">
                <a:solidFill>
                  <a:schemeClr val="accent6"/>
                </a:solidFill>
                <a:latin typeface="+mn-lt"/>
                <a:ea typeface="+mn-ea"/>
                <a:cs typeface="Posterama" panose="020B0504020200020000" pitchFamily="34" charset="0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zh-CN" dirty="0"/>
              <a:t>Click to edit Master text styles </a:t>
            </a:r>
          </a:p>
        </p:txBody>
      </p:sp>
      <p:sp>
        <p:nvSpPr>
          <p:cNvPr id="61" name="Content placeholder 47">
            <a:extLst>
              <a:ext uri="{FF2B5EF4-FFF2-40B4-BE49-F238E27FC236}">
                <a16:creationId xmlns:a16="http://schemas.microsoft.com/office/drawing/2014/main" id="{2EA753B3-D0BB-4484-85D1-E28345D99F4C}"/>
              </a:ext>
            </a:extLst>
          </p:cNvPr>
          <p:cNvSpPr>
            <a:spLocks noGrp="1"/>
          </p:cNvSpPr>
          <p:nvPr>
            <p:ph type="pic" sz="quarter" idx="73"/>
          </p:nvPr>
        </p:nvSpPr>
        <p:spPr>
          <a:xfrm>
            <a:off x="8059916" y="2004222"/>
            <a:ext cx="1173264" cy="1357920"/>
          </a:xfrm>
          <a:custGeom>
            <a:avLst/>
            <a:gdLst>
              <a:gd name="connsiteX0" fmla="*/ 0 w 4816475"/>
              <a:gd name="connsiteY0" fmla="*/ 2407444 h 4814888"/>
              <a:gd name="connsiteX1" fmla="*/ 1203722 w 4816475"/>
              <a:gd name="connsiteY1" fmla="*/ 1 h 4814888"/>
              <a:gd name="connsiteX2" fmla="*/ 3612753 w 4816475"/>
              <a:gd name="connsiteY2" fmla="*/ 1 h 4814888"/>
              <a:gd name="connsiteX3" fmla="*/ 4816475 w 4816475"/>
              <a:gd name="connsiteY3" fmla="*/ 2407444 h 4814888"/>
              <a:gd name="connsiteX4" fmla="*/ 3612753 w 4816475"/>
              <a:gd name="connsiteY4" fmla="*/ 4814887 h 4814888"/>
              <a:gd name="connsiteX5" fmla="*/ 1203722 w 4816475"/>
              <a:gd name="connsiteY5" fmla="*/ 4814887 h 4814888"/>
              <a:gd name="connsiteX6" fmla="*/ 0 w 4816475"/>
              <a:gd name="connsiteY6" fmla="*/ 2407444 h 4814888"/>
              <a:gd name="connsiteX0" fmla="*/ 0 w 4816475"/>
              <a:gd name="connsiteY0" fmla="*/ 2407443 h 4814886"/>
              <a:gd name="connsiteX1" fmla="*/ 2199402 w 4816475"/>
              <a:gd name="connsiteY1" fmla="*/ 243840 h 4814886"/>
              <a:gd name="connsiteX2" fmla="*/ 3612753 w 4816475"/>
              <a:gd name="connsiteY2" fmla="*/ 0 h 4814886"/>
              <a:gd name="connsiteX3" fmla="*/ 4816475 w 4816475"/>
              <a:gd name="connsiteY3" fmla="*/ 2407443 h 4814886"/>
              <a:gd name="connsiteX4" fmla="*/ 3612753 w 4816475"/>
              <a:gd name="connsiteY4" fmla="*/ 4814886 h 4814886"/>
              <a:gd name="connsiteX5" fmla="*/ 1203722 w 4816475"/>
              <a:gd name="connsiteY5" fmla="*/ 4814886 h 4814886"/>
              <a:gd name="connsiteX6" fmla="*/ 0 w 4816475"/>
              <a:gd name="connsiteY6" fmla="*/ 2407443 h 4814886"/>
              <a:gd name="connsiteX0" fmla="*/ 0 w 4816475"/>
              <a:gd name="connsiteY0" fmla="*/ 2163603 h 4571046"/>
              <a:gd name="connsiteX1" fmla="*/ 2199402 w 4816475"/>
              <a:gd name="connsiteY1" fmla="*/ 0 h 4571046"/>
              <a:gd name="connsiteX2" fmla="*/ 4608433 w 4816475"/>
              <a:gd name="connsiteY2" fmla="*/ 721360 h 4571046"/>
              <a:gd name="connsiteX3" fmla="*/ 4816475 w 4816475"/>
              <a:gd name="connsiteY3" fmla="*/ 2163603 h 4571046"/>
              <a:gd name="connsiteX4" fmla="*/ 3612753 w 4816475"/>
              <a:gd name="connsiteY4" fmla="*/ 4571046 h 4571046"/>
              <a:gd name="connsiteX5" fmla="*/ 1203722 w 4816475"/>
              <a:gd name="connsiteY5" fmla="*/ 4571046 h 4571046"/>
              <a:gd name="connsiteX6" fmla="*/ 0 w 4816475"/>
              <a:gd name="connsiteY6" fmla="*/ 2163603 h 4571046"/>
              <a:gd name="connsiteX0" fmla="*/ 0 w 4958715"/>
              <a:gd name="connsiteY0" fmla="*/ 2163603 h 4571046"/>
              <a:gd name="connsiteX1" fmla="*/ 2199402 w 4958715"/>
              <a:gd name="connsiteY1" fmla="*/ 0 h 4571046"/>
              <a:gd name="connsiteX2" fmla="*/ 4608433 w 4958715"/>
              <a:gd name="connsiteY2" fmla="*/ 721360 h 4571046"/>
              <a:gd name="connsiteX3" fmla="*/ 4958715 w 4958715"/>
              <a:gd name="connsiteY3" fmla="*/ 2803683 h 4571046"/>
              <a:gd name="connsiteX4" fmla="*/ 3612753 w 4958715"/>
              <a:gd name="connsiteY4" fmla="*/ 4571046 h 4571046"/>
              <a:gd name="connsiteX5" fmla="*/ 1203722 w 4958715"/>
              <a:gd name="connsiteY5" fmla="*/ 4571046 h 4571046"/>
              <a:gd name="connsiteX6" fmla="*/ 0 w 4958715"/>
              <a:gd name="connsiteY6" fmla="*/ 2163603 h 4571046"/>
              <a:gd name="connsiteX0" fmla="*/ 0 w 4916043"/>
              <a:gd name="connsiteY0" fmla="*/ 1273587 h 4571046"/>
              <a:gd name="connsiteX1" fmla="*/ 2156730 w 4916043"/>
              <a:gd name="connsiteY1" fmla="*/ 0 h 4571046"/>
              <a:gd name="connsiteX2" fmla="*/ 4565761 w 4916043"/>
              <a:gd name="connsiteY2" fmla="*/ 721360 h 4571046"/>
              <a:gd name="connsiteX3" fmla="*/ 4916043 w 4916043"/>
              <a:gd name="connsiteY3" fmla="*/ 2803683 h 4571046"/>
              <a:gd name="connsiteX4" fmla="*/ 3570081 w 4916043"/>
              <a:gd name="connsiteY4" fmla="*/ 4571046 h 4571046"/>
              <a:gd name="connsiteX5" fmla="*/ 1161050 w 4916043"/>
              <a:gd name="connsiteY5" fmla="*/ 4571046 h 4571046"/>
              <a:gd name="connsiteX6" fmla="*/ 0 w 4916043"/>
              <a:gd name="connsiteY6" fmla="*/ 1273587 h 4571046"/>
              <a:gd name="connsiteX0" fmla="*/ 0 w 4916043"/>
              <a:gd name="connsiteY0" fmla="*/ 1273587 h 4571046"/>
              <a:gd name="connsiteX1" fmla="*/ 2156730 w 4916043"/>
              <a:gd name="connsiteY1" fmla="*/ 0 h 4571046"/>
              <a:gd name="connsiteX2" fmla="*/ 4565761 w 4916043"/>
              <a:gd name="connsiteY2" fmla="*/ 721360 h 4571046"/>
              <a:gd name="connsiteX3" fmla="*/ 4916043 w 4916043"/>
              <a:gd name="connsiteY3" fmla="*/ 2803683 h 4571046"/>
              <a:gd name="connsiteX4" fmla="*/ 3570081 w 4916043"/>
              <a:gd name="connsiteY4" fmla="*/ 4571046 h 4571046"/>
              <a:gd name="connsiteX5" fmla="*/ 21098 w 4916043"/>
              <a:gd name="connsiteY5" fmla="*/ 3815142 h 4571046"/>
              <a:gd name="connsiteX6" fmla="*/ 0 w 4916043"/>
              <a:gd name="connsiteY6" fmla="*/ 1273587 h 4571046"/>
              <a:gd name="connsiteX0" fmla="*/ 0 w 4916043"/>
              <a:gd name="connsiteY0" fmla="*/ 1273587 h 5066346"/>
              <a:gd name="connsiteX1" fmla="*/ 2156730 w 4916043"/>
              <a:gd name="connsiteY1" fmla="*/ 0 h 5066346"/>
              <a:gd name="connsiteX2" fmla="*/ 4565761 w 4916043"/>
              <a:gd name="connsiteY2" fmla="*/ 721360 h 5066346"/>
              <a:gd name="connsiteX3" fmla="*/ 4916043 w 4916043"/>
              <a:gd name="connsiteY3" fmla="*/ 2803683 h 5066346"/>
              <a:gd name="connsiteX4" fmla="*/ 2236581 w 4916043"/>
              <a:gd name="connsiteY4" fmla="*/ 5066346 h 5066346"/>
              <a:gd name="connsiteX5" fmla="*/ 21098 w 4916043"/>
              <a:gd name="connsiteY5" fmla="*/ 3815142 h 5066346"/>
              <a:gd name="connsiteX6" fmla="*/ 0 w 4916043"/>
              <a:gd name="connsiteY6" fmla="*/ 1273587 h 5066346"/>
              <a:gd name="connsiteX0" fmla="*/ 0 w 4565761"/>
              <a:gd name="connsiteY0" fmla="*/ 1273587 h 5066346"/>
              <a:gd name="connsiteX1" fmla="*/ 2156730 w 4565761"/>
              <a:gd name="connsiteY1" fmla="*/ 0 h 5066346"/>
              <a:gd name="connsiteX2" fmla="*/ 4565761 w 4565761"/>
              <a:gd name="connsiteY2" fmla="*/ 721360 h 5066346"/>
              <a:gd name="connsiteX3" fmla="*/ 4405503 w 4565761"/>
              <a:gd name="connsiteY3" fmla="*/ 3801903 h 5066346"/>
              <a:gd name="connsiteX4" fmla="*/ 2236581 w 4565761"/>
              <a:gd name="connsiteY4" fmla="*/ 5066346 h 5066346"/>
              <a:gd name="connsiteX5" fmla="*/ 21098 w 4565761"/>
              <a:gd name="connsiteY5" fmla="*/ 3815142 h 5066346"/>
              <a:gd name="connsiteX6" fmla="*/ 0 w 4565761"/>
              <a:gd name="connsiteY6" fmla="*/ 1273587 h 5066346"/>
              <a:gd name="connsiteX0" fmla="*/ 0 w 4405503"/>
              <a:gd name="connsiteY0" fmla="*/ 1273587 h 5066346"/>
              <a:gd name="connsiteX1" fmla="*/ 2156730 w 4405503"/>
              <a:gd name="connsiteY1" fmla="*/ 0 h 5066346"/>
              <a:gd name="connsiteX2" fmla="*/ 4398121 w 4405503"/>
              <a:gd name="connsiteY2" fmla="*/ 1277620 h 5066346"/>
              <a:gd name="connsiteX3" fmla="*/ 4405503 w 4405503"/>
              <a:gd name="connsiteY3" fmla="*/ 3801903 h 5066346"/>
              <a:gd name="connsiteX4" fmla="*/ 2236581 w 4405503"/>
              <a:gd name="connsiteY4" fmla="*/ 5066346 h 5066346"/>
              <a:gd name="connsiteX5" fmla="*/ 21098 w 4405503"/>
              <a:gd name="connsiteY5" fmla="*/ 3815142 h 5066346"/>
              <a:gd name="connsiteX6" fmla="*/ 0 w 4405503"/>
              <a:gd name="connsiteY6" fmla="*/ 1273587 h 5066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05503" h="5066346">
                <a:moveTo>
                  <a:pt x="0" y="1273587"/>
                </a:moveTo>
                <a:lnTo>
                  <a:pt x="2156730" y="0"/>
                </a:lnTo>
                <a:lnTo>
                  <a:pt x="4398121" y="1277620"/>
                </a:lnTo>
                <a:cubicBezTo>
                  <a:pt x="4400582" y="2119048"/>
                  <a:pt x="4403042" y="2960475"/>
                  <a:pt x="4405503" y="3801903"/>
                </a:cubicBezTo>
                <a:lnTo>
                  <a:pt x="2236581" y="5066346"/>
                </a:lnTo>
                <a:lnTo>
                  <a:pt x="21098" y="3815142"/>
                </a:lnTo>
                <a:lnTo>
                  <a:pt x="0" y="1273587"/>
                </a:lnTo>
                <a:close/>
              </a:path>
            </a:pathLst>
          </a:custGeom>
        </p:spPr>
        <p:txBody>
          <a:bodyPr anchor="ctr">
            <a:noAutofit/>
          </a:bodyPr>
          <a:lstStyle>
            <a:lvl1pPr marL="0" indent="0" algn="ctr">
              <a:buNone/>
              <a:defRPr sz="1000">
                <a:solidFill>
                  <a:schemeClr val="accent6"/>
                </a:solidFill>
              </a:defRPr>
            </a:lvl1pPr>
          </a:lstStyle>
          <a:p>
            <a:r>
              <a:rPr lang="en-US" altLang="zh-CN"/>
              <a:t>Click icon to add picture</a:t>
            </a:r>
            <a:endParaRPr lang="zh-CN" altLang="en-US" dirty="0"/>
          </a:p>
        </p:txBody>
      </p:sp>
      <p:sp>
        <p:nvSpPr>
          <p:cNvPr id="45" name="Content placeholder 47" descr="Click icon to add picture">
            <a:extLst>
              <a:ext uri="{FF2B5EF4-FFF2-40B4-BE49-F238E27FC236}">
                <a16:creationId xmlns:a16="http://schemas.microsoft.com/office/drawing/2014/main" id="{20398AA4-3D68-487D-BE7C-9F1D45E3F5FF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9309890" y="2032203"/>
            <a:ext cx="2098039" cy="701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accent6"/>
                </a:solidFill>
                <a:latin typeface="+mn-lt"/>
                <a:ea typeface="+mj-ea"/>
                <a:cs typeface="Posterama" panose="020B0504020200020000" pitchFamily="34" charset="0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title style </a:t>
            </a:r>
          </a:p>
        </p:txBody>
      </p:sp>
      <p:sp>
        <p:nvSpPr>
          <p:cNvPr id="46" name="Content placeholder 47">
            <a:extLst>
              <a:ext uri="{FF2B5EF4-FFF2-40B4-BE49-F238E27FC236}">
                <a16:creationId xmlns:a16="http://schemas.microsoft.com/office/drawing/2014/main" id="{6B623D7A-5E96-42AB-9B1F-14E445503187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9309890" y="2746407"/>
            <a:ext cx="2098038" cy="5063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lang="en-US" altLang="zh-CN" sz="1400" b="0" i="0" kern="1200" dirty="0">
                <a:solidFill>
                  <a:schemeClr val="accent6"/>
                </a:solidFill>
                <a:latin typeface="+mn-lt"/>
                <a:ea typeface="+mn-ea"/>
                <a:cs typeface="Posterama" panose="020B0504020200020000" pitchFamily="34" charset="0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zh-CN" dirty="0"/>
              <a:t>Click to edit Master text styles </a:t>
            </a:r>
          </a:p>
        </p:txBody>
      </p:sp>
      <p:sp>
        <p:nvSpPr>
          <p:cNvPr id="49" name="Content placeholder 47">
            <a:extLst>
              <a:ext uri="{FF2B5EF4-FFF2-40B4-BE49-F238E27FC236}">
                <a16:creationId xmlns:a16="http://schemas.microsoft.com/office/drawing/2014/main" id="{EAA5B0EA-1F3B-4D8B-9BB9-F9037A393705}"/>
              </a:ext>
            </a:extLst>
          </p:cNvPr>
          <p:cNvSpPr>
            <a:spLocks noGrp="1"/>
          </p:cNvSpPr>
          <p:nvPr>
            <p:ph type="pic" sz="quarter" idx="70"/>
          </p:nvPr>
        </p:nvSpPr>
        <p:spPr>
          <a:xfrm>
            <a:off x="4269796" y="3571991"/>
            <a:ext cx="1173264" cy="1357920"/>
          </a:xfrm>
          <a:custGeom>
            <a:avLst/>
            <a:gdLst>
              <a:gd name="connsiteX0" fmla="*/ 0 w 4816475"/>
              <a:gd name="connsiteY0" fmla="*/ 2407444 h 4814888"/>
              <a:gd name="connsiteX1" fmla="*/ 1203722 w 4816475"/>
              <a:gd name="connsiteY1" fmla="*/ 1 h 4814888"/>
              <a:gd name="connsiteX2" fmla="*/ 3612753 w 4816475"/>
              <a:gd name="connsiteY2" fmla="*/ 1 h 4814888"/>
              <a:gd name="connsiteX3" fmla="*/ 4816475 w 4816475"/>
              <a:gd name="connsiteY3" fmla="*/ 2407444 h 4814888"/>
              <a:gd name="connsiteX4" fmla="*/ 3612753 w 4816475"/>
              <a:gd name="connsiteY4" fmla="*/ 4814887 h 4814888"/>
              <a:gd name="connsiteX5" fmla="*/ 1203722 w 4816475"/>
              <a:gd name="connsiteY5" fmla="*/ 4814887 h 4814888"/>
              <a:gd name="connsiteX6" fmla="*/ 0 w 4816475"/>
              <a:gd name="connsiteY6" fmla="*/ 2407444 h 4814888"/>
              <a:gd name="connsiteX0" fmla="*/ 0 w 4816475"/>
              <a:gd name="connsiteY0" fmla="*/ 2407443 h 4814886"/>
              <a:gd name="connsiteX1" fmla="*/ 2199402 w 4816475"/>
              <a:gd name="connsiteY1" fmla="*/ 243840 h 4814886"/>
              <a:gd name="connsiteX2" fmla="*/ 3612753 w 4816475"/>
              <a:gd name="connsiteY2" fmla="*/ 0 h 4814886"/>
              <a:gd name="connsiteX3" fmla="*/ 4816475 w 4816475"/>
              <a:gd name="connsiteY3" fmla="*/ 2407443 h 4814886"/>
              <a:gd name="connsiteX4" fmla="*/ 3612753 w 4816475"/>
              <a:gd name="connsiteY4" fmla="*/ 4814886 h 4814886"/>
              <a:gd name="connsiteX5" fmla="*/ 1203722 w 4816475"/>
              <a:gd name="connsiteY5" fmla="*/ 4814886 h 4814886"/>
              <a:gd name="connsiteX6" fmla="*/ 0 w 4816475"/>
              <a:gd name="connsiteY6" fmla="*/ 2407443 h 4814886"/>
              <a:gd name="connsiteX0" fmla="*/ 0 w 4816475"/>
              <a:gd name="connsiteY0" fmla="*/ 2163603 h 4571046"/>
              <a:gd name="connsiteX1" fmla="*/ 2199402 w 4816475"/>
              <a:gd name="connsiteY1" fmla="*/ 0 h 4571046"/>
              <a:gd name="connsiteX2" fmla="*/ 4608433 w 4816475"/>
              <a:gd name="connsiteY2" fmla="*/ 721360 h 4571046"/>
              <a:gd name="connsiteX3" fmla="*/ 4816475 w 4816475"/>
              <a:gd name="connsiteY3" fmla="*/ 2163603 h 4571046"/>
              <a:gd name="connsiteX4" fmla="*/ 3612753 w 4816475"/>
              <a:gd name="connsiteY4" fmla="*/ 4571046 h 4571046"/>
              <a:gd name="connsiteX5" fmla="*/ 1203722 w 4816475"/>
              <a:gd name="connsiteY5" fmla="*/ 4571046 h 4571046"/>
              <a:gd name="connsiteX6" fmla="*/ 0 w 4816475"/>
              <a:gd name="connsiteY6" fmla="*/ 2163603 h 4571046"/>
              <a:gd name="connsiteX0" fmla="*/ 0 w 4958715"/>
              <a:gd name="connsiteY0" fmla="*/ 2163603 h 4571046"/>
              <a:gd name="connsiteX1" fmla="*/ 2199402 w 4958715"/>
              <a:gd name="connsiteY1" fmla="*/ 0 h 4571046"/>
              <a:gd name="connsiteX2" fmla="*/ 4608433 w 4958715"/>
              <a:gd name="connsiteY2" fmla="*/ 721360 h 4571046"/>
              <a:gd name="connsiteX3" fmla="*/ 4958715 w 4958715"/>
              <a:gd name="connsiteY3" fmla="*/ 2803683 h 4571046"/>
              <a:gd name="connsiteX4" fmla="*/ 3612753 w 4958715"/>
              <a:gd name="connsiteY4" fmla="*/ 4571046 h 4571046"/>
              <a:gd name="connsiteX5" fmla="*/ 1203722 w 4958715"/>
              <a:gd name="connsiteY5" fmla="*/ 4571046 h 4571046"/>
              <a:gd name="connsiteX6" fmla="*/ 0 w 4958715"/>
              <a:gd name="connsiteY6" fmla="*/ 2163603 h 4571046"/>
              <a:gd name="connsiteX0" fmla="*/ 0 w 4916043"/>
              <a:gd name="connsiteY0" fmla="*/ 1273587 h 4571046"/>
              <a:gd name="connsiteX1" fmla="*/ 2156730 w 4916043"/>
              <a:gd name="connsiteY1" fmla="*/ 0 h 4571046"/>
              <a:gd name="connsiteX2" fmla="*/ 4565761 w 4916043"/>
              <a:gd name="connsiteY2" fmla="*/ 721360 h 4571046"/>
              <a:gd name="connsiteX3" fmla="*/ 4916043 w 4916043"/>
              <a:gd name="connsiteY3" fmla="*/ 2803683 h 4571046"/>
              <a:gd name="connsiteX4" fmla="*/ 3570081 w 4916043"/>
              <a:gd name="connsiteY4" fmla="*/ 4571046 h 4571046"/>
              <a:gd name="connsiteX5" fmla="*/ 1161050 w 4916043"/>
              <a:gd name="connsiteY5" fmla="*/ 4571046 h 4571046"/>
              <a:gd name="connsiteX6" fmla="*/ 0 w 4916043"/>
              <a:gd name="connsiteY6" fmla="*/ 1273587 h 4571046"/>
              <a:gd name="connsiteX0" fmla="*/ 0 w 4916043"/>
              <a:gd name="connsiteY0" fmla="*/ 1273587 h 4571046"/>
              <a:gd name="connsiteX1" fmla="*/ 2156730 w 4916043"/>
              <a:gd name="connsiteY1" fmla="*/ 0 h 4571046"/>
              <a:gd name="connsiteX2" fmla="*/ 4565761 w 4916043"/>
              <a:gd name="connsiteY2" fmla="*/ 721360 h 4571046"/>
              <a:gd name="connsiteX3" fmla="*/ 4916043 w 4916043"/>
              <a:gd name="connsiteY3" fmla="*/ 2803683 h 4571046"/>
              <a:gd name="connsiteX4" fmla="*/ 3570081 w 4916043"/>
              <a:gd name="connsiteY4" fmla="*/ 4571046 h 4571046"/>
              <a:gd name="connsiteX5" fmla="*/ 21098 w 4916043"/>
              <a:gd name="connsiteY5" fmla="*/ 3815142 h 4571046"/>
              <a:gd name="connsiteX6" fmla="*/ 0 w 4916043"/>
              <a:gd name="connsiteY6" fmla="*/ 1273587 h 4571046"/>
              <a:gd name="connsiteX0" fmla="*/ 0 w 4916043"/>
              <a:gd name="connsiteY0" fmla="*/ 1273587 h 5066346"/>
              <a:gd name="connsiteX1" fmla="*/ 2156730 w 4916043"/>
              <a:gd name="connsiteY1" fmla="*/ 0 h 5066346"/>
              <a:gd name="connsiteX2" fmla="*/ 4565761 w 4916043"/>
              <a:gd name="connsiteY2" fmla="*/ 721360 h 5066346"/>
              <a:gd name="connsiteX3" fmla="*/ 4916043 w 4916043"/>
              <a:gd name="connsiteY3" fmla="*/ 2803683 h 5066346"/>
              <a:gd name="connsiteX4" fmla="*/ 2236581 w 4916043"/>
              <a:gd name="connsiteY4" fmla="*/ 5066346 h 5066346"/>
              <a:gd name="connsiteX5" fmla="*/ 21098 w 4916043"/>
              <a:gd name="connsiteY5" fmla="*/ 3815142 h 5066346"/>
              <a:gd name="connsiteX6" fmla="*/ 0 w 4916043"/>
              <a:gd name="connsiteY6" fmla="*/ 1273587 h 5066346"/>
              <a:gd name="connsiteX0" fmla="*/ 0 w 4565761"/>
              <a:gd name="connsiteY0" fmla="*/ 1273587 h 5066346"/>
              <a:gd name="connsiteX1" fmla="*/ 2156730 w 4565761"/>
              <a:gd name="connsiteY1" fmla="*/ 0 h 5066346"/>
              <a:gd name="connsiteX2" fmla="*/ 4565761 w 4565761"/>
              <a:gd name="connsiteY2" fmla="*/ 721360 h 5066346"/>
              <a:gd name="connsiteX3" fmla="*/ 4405503 w 4565761"/>
              <a:gd name="connsiteY3" fmla="*/ 3801903 h 5066346"/>
              <a:gd name="connsiteX4" fmla="*/ 2236581 w 4565761"/>
              <a:gd name="connsiteY4" fmla="*/ 5066346 h 5066346"/>
              <a:gd name="connsiteX5" fmla="*/ 21098 w 4565761"/>
              <a:gd name="connsiteY5" fmla="*/ 3815142 h 5066346"/>
              <a:gd name="connsiteX6" fmla="*/ 0 w 4565761"/>
              <a:gd name="connsiteY6" fmla="*/ 1273587 h 5066346"/>
              <a:gd name="connsiteX0" fmla="*/ 0 w 4405503"/>
              <a:gd name="connsiteY0" fmla="*/ 1273587 h 5066346"/>
              <a:gd name="connsiteX1" fmla="*/ 2156730 w 4405503"/>
              <a:gd name="connsiteY1" fmla="*/ 0 h 5066346"/>
              <a:gd name="connsiteX2" fmla="*/ 4398121 w 4405503"/>
              <a:gd name="connsiteY2" fmla="*/ 1277620 h 5066346"/>
              <a:gd name="connsiteX3" fmla="*/ 4405503 w 4405503"/>
              <a:gd name="connsiteY3" fmla="*/ 3801903 h 5066346"/>
              <a:gd name="connsiteX4" fmla="*/ 2236581 w 4405503"/>
              <a:gd name="connsiteY4" fmla="*/ 5066346 h 5066346"/>
              <a:gd name="connsiteX5" fmla="*/ 21098 w 4405503"/>
              <a:gd name="connsiteY5" fmla="*/ 3815142 h 5066346"/>
              <a:gd name="connsiteX6" fmla="*/ 0 w 4405503"/>
              <a:gd name="connsiteY6" fmla="*/ 1273587 h 5066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05503" h="5066346">
                <a:moveTo>
                  <a:pt x="0" y="1273587"/>
                </a:moveTo>
                <a:lnTo>
                  <a:pt x="2156730" y="0"/>
                </a:lnTo>
                <a:lnTo>
                  <a:pt x="4398121" y="1277620"/>
                </a:lnTo>
                <a:cubicBezTo>
                  <a:pt x="4400582" y="2119048"/>
                  <a:pt x="4403042" y="2960475"/>
                  <a:pt x="4405503" y="3801903"/>
                </a:cubicBezTo>
                <a:lnTo>
                  <a:pt x="2236581" y="5066346"/>
                </a:lnTo>
                <a:lnTo>
                  <a:pt x="21098" y="3815142"/>
                </a:lnTo>
                <a:lnTo>
                  <a:pt x="0" y="1273587"/>
                </a:lnTo>
                <a:close/>
              </a:path>
            </a:pathLst>
          </a:custGeom>
        </p:spPr>
        <p:txBody>
          <a:bodyPr anchor="ctr">
            <a:noAutofit/>
          </a:bodyPr>
          <a:lstStyle>
            <a:lvl1pPr marL="0" indent="0" algn="ctr">
              <a:buNone/>
              <a:defRPr sz="1000">
                <a:solidFill>
                  <a:schemeClr val="accent6"/>
                </a:solidFill>
              </a:defRPr>
            </a:lvl1pPr>
          </a:lstStyle>
          <a:p>
            <a:r>
              <a:rPr lang="en-US" altLang="zh-CN"/>
              <a:t>Click icon to add picture</a:t>
            </a:r>
            <a:endParaRPr lang="zh-CN" altLang="en-US"/>
          </a:p>
        </p:txBody>
      </p:sp>
      <p:sp>
        <p:nvSpPr>
          <p:cNvPr id="47" name="Content placeholder 47" descr="Click icon to add picture">
            <a:extLst>
              <a:ext uri="{FF2B5EF4-FFF2-40B4-BE49-F238E27FC236}">
                <a16:creationId xmlns:a16="http://schemas.microsoft.com/office/drawing/2014/main" id="{2C93687D-1E42-4B01-9F16-9FA098CE1153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5520210" y="3775516"/>
            <a:ext cx="2098039" cy="506399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accent6"/>
                </a:solidFill>
                <a:latin typeface="+mn-lt"/>
                <a:ea typeface="+mj-ea"/>
                <a:cs typeface="Posterama" panose="020B0504020200020000" pitchFamily="34" charset="0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title style </a:t>
            </a:r>
          </a:p>
        </p:txBody>
      </p:sp>
      <p:sp>
        <p:nvSpPr>
          <p:cNvPr id="50" name="Content placeholder 47">
            <a:extLst>
              <a:ext uri="{FF2B5EF4-FFF2-40B4-BE49-F238E27FC236}">
                <a16:creationId xmlns:a16="http://schemas.microsoft.com/office/drawing/2014/main" id="{7AB91474-458B-45F7-9773-FA375C2CF7FD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5520211" y="4312077"/>
            <a:ext cx="2098038" cy="5063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lang="en-US" altLang="zh-CN" sz="1400" b="0" i="0" kern="1200" dirty="0">
                <a:solidFill>
                  <a:schemeClr val="accent6"/>
                </a:solidFill>
                <a:latin typeface="+mn-lt"/>
                <a:ea typeface="+mn-ea"/>
                <a:cs typeface="Posterama" panose="020B0504020200020000" pitchFamily="34" charset="0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zh-CN" dirty="0"/>
              <a:t>Click to edit Master text styles </a:t>
            </a:r>
          </a:p>
        </p:txBody>
      </p:sp>
      <p:sp>
        <p:nvSpPr>
          <p:cNvPr id="62" name="Content placeholder 47">
            <a:extLst>
              <a:ext uri="{FF2B5EF4-FFF2-40B4-BE49-F238E27FC236}">
                <a16:creationId xmlns:a16="http://schemas.microsoft.com/office/drawing/2014/main" id="{52E587E7-A09A-4FB2-8774-8073E737F106}"/>
              </a:ext>
            </a:extLst>
          </p:cNvPr>
          <p:cNvSpPr>
            <a:spLocks noGrp="1"/>
          </p:cNvSpPr>
          <p:nvPr>
            <p:ph type="pic" sz="quarter" idx="74"/>
          </p:nvPr>
        </p:nvSpPr>
        <p:spPr>
          <a:xfrm>
            <a:off x="8059916" y="3571991"/>
            <a:ext cx="1173264" cy="1357920"/>
          </a:xfrm>
          <a:custGeom>
            <a:avLst/>
            <a:gdLst>
              <a:gd name="connsiteX0" fmla="*/ 0 w 4816475"/>
              <a:gd name="connsiteY0" fmla="*/ 2407444 h 4814888"/>
              <a:gd name="connsiteX1" fmla="*/ 1203722 w 4816475"/>
              <a:gd name="connsiteY1" fmla="*/ 1 h 4814888"/>
              <a:gd name="connsiteX2" fmla="*/ 3612753 w 4816475"/>
              <a:gd name="connsiteY2" fmla="*/ 1 h 4814888"/>
              <a:gd name="connsiteX3" fmla="*/ 4816475 w 4816475"/>
              <a:gd name="connsiteY3" fmla="*/ 2407444 h 4814888"/>
              <a:gd name="connsiteX4" fmla="*/ 3612753 w 4816475"/>
              <a:gd name="connsiteY4" fmla="*/ 4814887 h 4814888"/>
              <a:gd name="connsiteX5" fmla="*/ 1203722 w 4816475"/>
              <a:gd name="connsiteY5" fmla="*/ 4814887 h 4814888"/>
              <a:gd name="connsiteX6" fmla="*/ 0 w 4816475"/>
              <a:gd name="connsiteY6" fmla="*/ 2407444 h 4814888"/>
              <a:gd name="connsiteX0" fmla="*/ 0 w 4816475"/>
              <a:gd name="connsiteY0" fmla="*/ 2407443 h 4814886"/>
              <a:gd name="connsiteX1" fmla="*/ 2199402 w 4816475"/>
              <a:gd name="connsiteY1" fmla="*/ 243840 h 4814886"/>
              <a:gd name="connsiteX2" fmla="*/ 3612753 w 4816475"/>
              <a:gd name="connsiteY2" fmla="*/ 0 h 4814886"/>
              <a:gd name="connsiteX3" fmla="*/ 4816475 w 4816475"/>
              <a:gd name="connsiteY3" fmla="*/ 2407443 h 4814886"/>
              <a:gd name="connsiteX4" fmla="*/ 3612753 w 4816475"/>
              <a:gd name="connsiteY4" fmla="*/ 4814886 h 4814886"/>
              <a:gd name="connsiteX5" fmla="*/ 1203722 w 4816475"/>
              <a:gd name="connsiteY5" fmla="*/ 4814886 h 4814886"/>
              <a:gd name="connsiteX6" fmla="*/ 0 w 4816475"/>
              <a:gd name="connsiteY6" fmla="*/ 2407443 h 4814886"/>
              <a:gd name="connsiteX0" fmla="*/ 0 w 4816475"/>
              <a:gd name="connsiteY0" fmla="*/ 2163603 h 4571046"/>
              <a:gd name="connsiteX1" fmla="*/ 2199402 w 4816475"/>
              <a:gd name="connsiteY1" fmla="*/ 0 h 4571046"/>
              <a:gd name="connsiteX2" fmla="*/ 4608433 w 4816475"/>
              <a:gd name="connsiteY2" fmla="*/ 721360 h 4571046"/>
              <a:gd name="connsiteX3" fmla="*/ 4816475 w 4816475"/>
              <a:gd name="connsiteY3" fmla="*/ 2163603 h 4571046"/>
              <a:gd name="connsiteX4" fmla="*/ 3612753 w 4816475"/>
              <a:gd name="connsiteY4" fmla="*/ 4571046 h 4571046"/>
              <a:gd name="connsiteX5" fmla="*/ 1203722 w 4816475"/>
              <a:gd name="connsiteY5" fmla="*/ 4571046 h 4571046"/>
              <a:gd name="connsiteX6" fmla="*/ 0 w 4816475"/>
              <a:gd name="connsiteY6" fmla="*/ 2163603 h 4571046"/>
              <a:gd name="connsiteX0" fmla="*/ 0 w 4958715"/>
              <a:gd name="connsiteY0" fmla="*/ 2163603 h 4571046"/>
              <a:gd name="connsiteX1" fmla="*/ 2199402 w 4958715"/>
              <a:gd name="connsiteY1" fmla="*/ 0 h 4571046"/>
              <a:gd name="connsiteX2" fmla="*/ 4608433 w 4958715"/>
              <a:gd name="connsiteY2" fmla="*/ 721360 h 4571046"/>
              <a:gd name="connsiteX3" fmla="*/ 4958715 w 4958715"/>
              <a:gd name="connsiteY3" fmla="*/ 2803683 h 4571046"/>
              <a:gd name="connsiteX4" fmla="*/ 3612753 w 4958715"/>
              <a:gd name="connsiteY4" fmla="*/ 4571046 h 4571046"/>
              <a:gd name="connsiteX5" fmla="*/ 1203722 w 4958715"/>
              <a:gd name="connsiteY5" fmla="*/ 4571046 h 4571046"/>
              <a:gd name="connsiteX6" fmla="*/ 0 w 4958715"/>
              <a:gd name="connsiteY6" fmla="*/ 2163603 h 4571046"/>
              <a:gd name="connsiteX0" fmla="*/ 0 w 4916043"/>
              <a:gd name="connsiteY0" fmla="*/ 1273587 h 4571046"/>
              <a:gd name="connsiteX1" fmla="*/ 2156730 w 4916043"/>
              <a:gd name="connsiteY1" fmla="*/ 0 h 4571046"/>
              <a:gd name="connsiteX2" fmla="*/ 4565761 w 4916043"/>
              <a:gd name="connsiteY2" fmla="*/ 721360 h 4571046"/>
              <a:gd name="connsiteX3" fmla="*/ 4916043 w 4916043"/>
              <a:gd name="connsiteY3" fmla="*/ 2803683 h 4571046"/>
              <a:gd name="connsiteX4" fmla="*/ 3570081 w 4916043"/>
              <a:gd name="connsiteY4" fmla="*/ 4571046 h 4571046"/>
              <a:gd name="connsiteX5" fmla="*/ 1161050 w 4916043"/>
              <a:gd name="connsiteY5" fmla="*/ 4571046 h 4571046"/>
              <a:gd name="connsiteX6" fmla="*/ 0 w 4916043"/>
              <a:gd name="connsiteY6" fmla="*/ 1273587 h 4571046"/>
              <a:gd name="connsiteX0" fmla="*/ 0 w 4916043"/>
              <a:gd name="connsiteY0" fmla="*/ 1273587 h 4571046"/>
              <a:gd name="connsiteX1" fmla="*/ 2156730 w 4916043"/>
              <a:gd name="connsiteY1" fmla="*/ 0 h 4571046"/>
              <a:gd name="connsiteX2" fmla="*/ 4565761 w 4916043"/>
              <a:gd name="connsiteY2" fmla="*/ 721360 h 4571046"/>
              <a:gd name="connsiteX3" fmla="*/ 4916043 w 4916043"/>
              <a:gd name="connsiteY3" fmla="*/ 2803683 h 4571046"/>
              <a:gd name="connsiteX4" fmla="*/ 3570081 w 4916043"/>
              <a:gd name="connsiteY4" fmla="*/ 4571046 h 4571046"/>
              <a:gd name="connsiteX5" fmla="*/ 21098 w 4916043"/>
              <a:gd name="connsiteY5" fmla="*/ 3815142 h 4571046"/>
              <a:gd name="connsiteX6" fmla="*/ 0 w 4916043"/>
              <a:gd name="connsiteY6" fmla="*/ 1273587 h 4571046"/>
              <a:gd name="connsiteX0" fmla="*/ 0 w 4916043"/>
              <a:gd name="connsiteY0" fmla="*/ 1273587 h 5066346"/>
              <a:gd name="connsiteX1" fmla="*/ 2156730 w 4916043"/>
              <a:gd name="connsiteY1" fmla="*/ 0 h 5066346"/>
              <a:gd name="connsiteX2" fmla="*/ 4565761 w 4916043"/>
              <a:gd name="connsiteY2" fmla="*/ 721360 h 5066346"/>
              <a:gd name="connsiteX3" fmla="*/ 4916043 w 4916043"/>
              <a:gd name="connsiteY3" fmla="*/ 2803683 h 5066346"/>
              <a:gd name="connsiteX4" fmla="*/ 2236581 w 4916043"/>
              <a:gd name="connsiteY4" fmla="*/ 5066346 h 5066346"/>
              <a:gd name="connsiteX5" fmla="*/ 21098 w 4916043"/>
              <a:gd name="connsiteY5" fmla="*/ 3815142 h 5066346"/>
              <a:gd name="connsiteX6" fmla="*/ 0 w 4916043"/>
              <a:gd name="connsiteY6" fmla="*/ 1273587 h 5066346"/>
              <a:gd name="connsiteX0" fmla="*/ 0 w 4565761"/>
              <a:gd name="connsiteY0" fmla="*/ 1273587 h 5066346"/>
              <a:gd name="connsiteX1" fmla="*/ 2156730 w 4565761"/>
              <a:gd name="connsiteY1" fmla="*/ 0 h 5066346"/>
              <a:gd name="connsiteX2" fmla="*/ 4565761 w 4565761"/>
              <a:gd name="connsiteY2" fmla="*/ 721360 h 5066346"/>
              <a:gd name="connsiteX3" fmla="*/ 4405503 w 4565761"/>
              <a:gd name="connsiteY3" fmla="*/ 3801903 h 5066346"/>
              <a:gd name="connsiteX4" fmla="*/ 2236581 w 4565761"/>
              <a:gd name="connsiteY4" fmla="*/ 5066346 h 5066346"/>
              <a:gd name="connsiteX5" fmla="*/ 21098 w 4565761"/>
              <a:gd name="connsiteY5" fmla="*/ 3815142 h 5066346"/>
              <a:gd name="connsiteX6" fmla="*/ 0 w 4565761"/>
              <a:gd name="connsiteY6" fmla="*/ 1273587 h 5066346"/>
              <a:gd name="connsiteX0" fmla="*/ 0 w 4405503"/>
              <a:gd name="connsiteY0" fmla="*/ 1273587 h 5066346"/>
              <a:gd name="connsiteX1" fmla="*/ 2156730 w 4405503"/>
              <a:gd name="connsiteY1" fmla="*/ 0 h 5066346"/>
              <a:gd name="connsiteX2" fmla="*/ 4398121 w 4405503"/>
              <a:gd name="connsiteY2" fmla="*/ 1277620 h 5066346"/>
              <a:gd name="connsiteX3" fmla="*/ 4405503 w 4405503"/>
              <a:gd name="connsiteY3" fmla="*/ 3801903 h 5066346"/>
              <a:gd name="connsiteX4" fmla="*/ 2236581 w 4405503"/>
              <a:gd name="connsiteY4" fmla="*/ 5066346 h 5066346"/>
              <a:gd name="connsiteX5" fmla="*/ 21098 w 4405503"/>
              <a:gd name="connsiteY5" fmla="*/ 3815142 h 5066346"/>
              <a:gd name="connsiteX6" fmla="*/ 0 w 4405503"/>
              <a:gd name="connsiteY6" fmla="*/ 1273587 h 5066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05503" h="5066346">
                <a:moveTo>
                  <a:pt x="0" y="1273587"/>
                </a:moveTo>
                <a:lnTo>
                  <a:pt x="2156730" y="0"/>
                </a:lnTo>
                <a:lnTo>
                  <a:pt x="4398121" y="1277620"/>
                </a:lnTo>
                <a:cubicBezTo>
                  <a:pt x="4400582" y="2119048"/>
                  <a:pt x="4403042" y="2960475"/>
                  <a:pt x="4405503" y="3801903"/>
                </a:cubicBezTo>
                <a:lnTo>
                  <a:pt x="2236581" y="5066346"/>
                </a:lnTo>
                <a:lnTo>
                  <a:pt x="21098" y="3815142"/>
                </a:lnTo>
                <a:lnTo>
                  <a:pt x="0" y="1273587"/>
                </a:lnTo>
                <a:close/>
              </a:path>
            </a:pathLst>
          </a:custGeom>
        </p:spPr>
        <p:txBody>
          <a:bodyPr anchor="ctr">
            <a:noAutofit/>
          </a:bodyPr>
          <a:lstStyle>
            <a:lvl1pPr marL="0" indent="0" algn="ctr">
              <a:buNone/>
              <a:defRPr sz="1000">
                <a:solidFill>
                  <a:schemeClr val="accent6"/>
                </a:solidFill>
              </a:defRPr>
            </a:lvl1pPr>
          </a:lstStyle>
          <a:p>
            <a:r>
              <a:rPr lang="en-US" altLang="zh-CN"/>
              <a:t>Click icon to add picture</a:t>
            </a:r>
            <a:endParaRPr lang="zh-CN" altLang="en-US"/>
          </a:p>
        </p:txBody>
      </p:sp>
      <p:sp>
        <p:nvSpPr>
          <p:cNvPr id="51" name="Content placeholder 47" descr="Click icon to add picture">
            <a:extLst>
              <a:ext uri="{FF2B5EF4-FFF2-40B4-BE49-F238E27FC236}">
                <a16:creationId xmlns:a16="http://schemas.microsoft.com/office/drawing/2014/main" id="{FBF01DC7-D684-4484-B2AA-B50F7B1A00DA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9309889" y="3775516"/>
            <a:ext cx="2098039" cy="506399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accent6"/>
                </a:solidFill>
                <a:latin typeface="+mn-lt"/>
                <a:ea typeface="+mj-ea"/>
                <a:cs typeface="Posterama" panose="020B0504020200020000" pitchFamily="34" charset="0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title style </a:t>
            </a:r>
          </a:p>
        </p:txBody>
      </p:sp>
      <p:sp>
        <p:nvSpPr>
          <p:cNvPr id="52" name="Content placeholder 47">
            <a:extLst>
              <a:ext uri="{FF2B5EF4-FFF2-40B4-BE49-F238E27FC236}">
                <a16:creationId xmlns:a16="http://schemas.microsoft.com/office/drawing/2014/main" id="{6046C90F-8A25-4E70-9BC9-4496C6B94EBC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9309891" y="4312077"/>
            <a:ext cx="2098038" cy="5063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lang="en-US" altLang="zh-CN" sz="1400" b="0" i="0" kern="1200" dirty="0">
                <a:solidFill>
                  <a:schemeClr val="accent6"/>
                </a:solidFill>
                <a:latin typeface="+mn-lt"/>
                <a:ea typeface="+mn-ea"/>
                <a:cs typeface="Posterama" panose="020B0504020200020000" pitchFamily="34" charset="0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zh-CN" dirty="0"/>
              <a:t>Click to edit Master text styles </a:t>
            </a:r>
          </a:p>
        </p:txBody>
      </p:sp>
      <p:sp>
        <p:nvSpPr>
          <p:cNvPr id="55" name="Content placeholder 47">
            <a:extLst>
              <a:ext uri="{FF2B5EF4-FFF2-40B4-BE49-F238E27FC236}">
                <a16:creationId xmlns:a16="http://schemas.microsoft.com/office/drawing/2014/main" id="{D05B9A22-6B21-40BB-BBC1-9586C432A97B}"/>
              </a:ext>
            </a:extLst>
          </p:cNvPr>
          <p:cNvSpPr>
            <a:spLocks noGrp="1"/>
          </p:cNvSpPr>
          <p:nvPr>
            <p:ph type="pic" sz="quarter" idx="71"/>
          </p:nvPr>
        </p:nvSpPr>
        <p:spPr>
          <a:xfrm>
            <a:off x="4269796" y="5153614"/>
            <a:ext cx="1173264" cy="1357920"/>
          </a:xfrm>
          <a:custGeom>
            <a:avLst/>
            <a:gdLst>
              <a:gd name="connsiteX0" fmla="*/ 0 w 4816475"/>
              <a:gd name="connsiteY0" fmla="*/ 2407444 h 4814888"/>
              <a:gd name="connsiteX1" fmla="*/ 1203722 w 4816475"/>
              <a:gd name="connsiteY1" fmla="*/ 1 h 4814888"/>
              <a:gd name="connsiteX2" fmla="*/ 3612753 w 4816475"/>
              <a:gd name="connsiteY2" fmla="*/ 1 h 4814888"/>
              <a:gd name="connsiteX3" fmla="*/ 4816475 w 4816475"/>
              <a:gd name="connsiteY3" fmla="*/ 2407444 h 4814888"/>
              <a:gd name="connsiteX4" fmla="*/ 3612753 w 4816475"/>
              <a:gd name="connsiteY4" fmla="*/ 4814887 h 4814888"/>
              <a:gd name="connsiteX5" fmla="*/ 1203722 w 4816475"/>
              <a:gd name="connsiteY5" fmla="*/ 4814887 h 4814888"/>
              <a:gd name="connsiteX6" fmla="*/ 0 w 4816475"/>
              <a:gd name="connsiteY6" fmla="*/ 2407444 h 4814888"/>
              <a:gd name="connsiteX0" fmla="*/ 0 w 4816475"/>
              <a:gd name="connsiteY0" fmla="*/ 2407443 h 4814886"/>
              <a:gd name="connsiteX1" fmla="*/ 2199402 w 4816475"/>
              <a:gd name="connsiteY1" fmla="*/ 243840 h 4814886"/>
              <a:gd name="connsiteX2" fmla="*/ 3612753 w 4816475"/>
              <a:gd name="connsiteY2" fmla="*/ 0 h 4814886"/>
              <a:gd name="connsiteX3" fmla="*/ 4816475 w 4816475"/>
              <a:gd name="connsiteY3" fmla="*/ 2407443 h 4814886"/>
              <a:gd name="connsiteX4" fmla="*/ 3612753 w 4816475"/>
              <a:gd name="connsiteY4" fmla="*/ 4814886 h 4814886"/>
              <a:gd name="connsiteX5" fmla="*/ 1203722 w 4816475"/>
              <a:gd name="connsiteY5" fmla="*/ 4814886 h 4814886"/>
              <a:gd name="connsiteX6" fmla="*/ 0 w 4816475"/>
              <a:gd name="connsiteY6" fmla="*/ 2407443 h 4814886"/>
              <a:gd name="connsiteX0" fmla="*/ 0 w 4816475"/>
              <a:gd name="connsiteY0" fmla="*/ 2163603 h 4571046"/>
              <a:gd name="connsiteX1" fmla="*/ 2199402 w 4816475"/>
              <a:gd name="connsiteY1" fmla="*/ 0 h 4571046"/>
              <a:gd name="connsiteX2" fmla="*/ 4608433 w 4816475"/>
              <a:gd name="connsiteY2" fmla="*/ 721360 h 4571046"/>
              <a:gd name="connsiteX3" fmla="*/ 4816475 w 4816475"/>
              <a:gd name="connsiteY3" fmla="*/ 2163603 h 4571046"/>
              <a:gd name="connsiteX4" fmla="*/ 3612753 w 4816475"/>
              <a:gd name="connsiteY4" fmla="*/ 4571046 h 4571046"/>
              <a:gd name="connsiteX5" fmla="*/ 1203722 w 4816475"/>
              <a:gd name="connsiteY5" fmla="*/ 4571046 h 4571046"/>
              <a:gd name="connsiteX6" fmla="*/ 0 w 4816475"/>
              <a:gd name="connsiteY6" fmla="*/ 2163603 h 4571046"/>
              <a:gd name="connsiteX0" fmla="*/ 0 w 4958715"/>
              <a:gd name="connsiteY0" fmla="*/ 2163603 h 4571046"/>
              <a:gd name="connsiteX1" fmla="*/ 2199402 w 4958715"/>
              <a:gd name="connsiteY1" fmla="*/ 0 h 4571046"/>
              <a:gd name="connsiteX2" fmla="*/ 4608433 w 4958715"/>
              <a:gd name="connsiteY2" fmla="*/ 721360 h 4571046"/>
              <a:gd name="connsiteX3" fmla="*/ 4958715 w 4958715"/>
              <a:gd name="connsiteY3" fmla="*/ 2803683 h 4571046"/>
              <a:gd name="connsiteX4" fmla="*/ 3612753 w 4958715"/>
              <a:gd name="connsiteY4" fmla="*/ 4571046 h 4571046"/>
              <a:gd name="connsiteX5" fmla="*/ 1203722 w 4958715"/>
              <a:gd name="connsiteY5" fmla="*/ 4571046 h 4571046"/>
              <a:gd name="connsiteX6" fmla="*/ 0 w 4958715"/>
              <a:gd name="connsiteY6" fmla="*/ 2163603 h 4571046"/>
              <a:gd name="connsiteX0" fmla="*/ 0 w 4916043"/>
              <a:gd name="connsiteY0" fmla="*/ 1273587 h 4571046"/>
              <a:gd name="connsiteX1" fmla="*/ 2156730 w 4916043"/>
              <a:gd name="connsiteY1" fmla="*/ 0 h 4571046"/>
              <a:gd name="connsiteX2" fmla="*/ 4565761 w 4916043"/>
              <a:gd name="connsiteY2" fmla="*/ 721360 h 4571046"/>
              <a:gd name="connsiteX3" fmla="*/ 4916043 w 4916043"/>
              <a:gd name="connsiteY3" fmla="*/ 2803683 h 4571046"/>
              <a:gd name="connsiteX4" fmla="*/ 3570081 w 4916043"/>
              <a:gd name="connsiteY4" fmla="*/ 4571046 h 4571046"/>
              <a:gd name="connsiteX5" fmla="*/ 1161050 w 4916043"/>
              <a:gd name="connsiteY5" fmla="*/ 4571046 h 4571046"/>
              <a:gd name="connsiteX6" fmla="*/ 0 w 4916043"/>
              <a:gd name="connsiteY6" fmla="*/ 1273587 h 4571046"/>
              <a:gd name="connsiteX0" fmla="*/ 0 w 4916043"/>
              <a:gd name="connsiteY0" fmla="*/ 1273587 h 4571046"/>
              <a:gd name="connsiteX1" fmla="*/ 2156730 w 4916043"/>
              <a:gd name="connsiteY1" fmla="*/ 0 h 4571046"/>
              <a:gd name="connsiteX2" fmla="*/ 4565761 w 4916043"/>
              <a:gd name="connsiteY2" fmla="*/ 721360 h 4571046"/>
              <a:gd name="connsiteX3" fmla="*/ 4916043 w 4916043"/>
              <a:gd name="connsiteY3" fmla="*/ 2803683 h 4571046"/>
              <a:gd name="connsiteX4" fmla="*/ 3570081 w 4916043"/>
              <a:gd name="connsiteY4" fmla="*/ 4571046 h 4571046"/>
              <a:gd name="connsiteX5" fmla="*/ 21098 w 4916043"/>
              <a:gd name="connsiteY5" fmla="*/ 3815142 h 4571046"/>
              <a:gd name="connsiteX6" fmla="*/ 0 w 4916043"/>
              <a:gd name="connsiteY6" fmla="*/ 1273587 h 4571046"/>
              <a:gd name="connsiteX0" fmla="*/ 0 w 4916043"/>
              <a:gd name="connsiteY0" fmla="*/ 1273587 h 5066346"/>
              <a:gd name="connsiteX1" fmla="*/ 2156730 w 4916043"/>
              <a:gd name="connsiteY1" fmla="*/ 0 h 5066346"/>
              <a:gd name="connsiteX2" fmla="*/ 4565761 w 4916043"/>
              <a:gd name="connsiteY2" fmla="*/ 721360 h 5066346"/>
              <a:gd name="connsiteX3" fmla="*/ 4916043 w 4916043"/>
              <a:gd name="connsiteY3" fmla="*/ 2803683 h 5066346"/>
              <a:gd name="connsiteX4" fmla="*/ 2236581 w 4916043"/>
              <a:gd name="connsiteY4" fmla="*/ 5066346 h 5066346"/>
              <a:gd name="connsiteX5" fmla="*/ 21098 w 4916043"/>
              <a:gd name="connsiteY5" fmla="*/ 3815142 h 5066346"/>
              <a:gd name="connsiteX6" fmla="*/ 0 w 4916043"/>
              <a:gd name="connsiteY6" fmla="*/ 1273587 h 5066346"/>
              <a:gd name="connsiteX0" fmla="*/ 0 w 4565761"/>
              <a:gd name="connsiteY0" fmla="*/ 1273587 h 5066346"/>
              <a:gd name="connsiteX1" fmla="*/ 2156730 w 4565761"/>
              <a:gd name="connsiteY1" fmla="*/ 0 h 5066346"/>
              <a:gd name="connsiteX2" fmla="*/ 4565761 w 4565761"/>
              <a:gd name="connsiteY2" fmla="*/ 721360 h 5066346"/>
              <a:gd name="connsiteX3" fmla="*/ 4405503 w 4565761"/>
              <a:gd name="connsiteY3" fmla="*/ 3801903 h 5066346"/>
              <a:gd name="connsiteX4" fmla="*/ 2236581 w 4565761"/>
              <a:gd name="connsiteY4" fmla="*/ 5066346 h 5066346"/>
              <a:gd name="connsiteX5" fmla="*/ 21098 w 4565761"/>
              <a:gd name="connsiteY5" fmla="*/ 3815142 h 5066346"/>
              <a:gd name="connsiteX6" fmla="*/ 0 w 4565761"/>
              <a:gd name="connsiteY6" fmla="*/ 1273587 h 5066346"/>
              <a:gd name="connsiteX0" fmla="*/ 0 w 4405503"/>
              <a:gd name="connsiteY0" fmla="*/ 1273587 h 5066346"/>
              <a:gd name="connsiteX1" fmla="*/ 2156730 w 4405503"/>
              <a:gd name="connsiteY1" fmla="*/ 0 h 5066346"/>
              <a:gd name="connsiteX2" fmla="*/ 4398121 w 4405503"/>
              <a:gd name="connsiteY2" fmla="*/ 1277620 h 5066346"/>
              <a:gd name="connsiteX3" fmla="*/ 4405503 w 4405503"/>
              <a:gd name="connsiteY3" fmla="*/ 3801903 h 5066346"/>
              <a:gd name="connsiteX4" fmla="*/ 2236581 w 4405503"/>
              <a:gd name="connsiteY4" fmla="*/ 5066346 h 5066346"/>
              <a:gd name="connsiteX5" fmla="*/ 21098 w 4405503"/>
              <a:gd name="connsiteY5" fmla="*/ 3815142 h 5066346"/>
              <a:gd name="connsiteX6" fmla="*/ 0 w 4405503"/>
              <a:gd name="connsiteY6" fmla="*/ 1273587 h 5066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05503" h="5066346">
                <a:moveTo>
                  <a:pt x="0" y="1273587"/>
                </a:moveTo>
                <a:lnTo>
                  <a:pt x="2156730" y="0"/>
                </a:lnTo>
                <a:lnTo>
                  <a:pt x="4398121" y="1277620"/>
                </a:lnTo>
                <a:cubicBezTo>
                  <a:pt x="4400582" y="2119048"/>
                  <a:pt x="4403042" y="2960475"/>
                  <a:pt x="4405503" y="3801903"/>
                </a:cubicBezTo>
                <a:lnTo>
                  <a:pt x="2236581" y="5066346"/>
                </a:lnTo>
                <a:lnTo>
                  <a:pt x="21098" y="3815142"/>
                </a:lnTo>
                <a:lnTo>
                  <a:pt x="0" y="1273587"/>
                </a:lnTo>
                <a:close/>
              </a:path>
            </a:pathLst>
          </a:custGeom>
        </p:spPr>
        <p:txBody>
          <a:bodyPr anchor="ctr">
            <a:noAutofit/>
          </a:bodyPr>
          <a:lstStyle>
            <a:lvl1pPr marL="0" indent="0" algn="ctr">
              <a:buNone/>
              <a:defRPr sz="1000">
                <a:solidFill>
                  <a:schemeClr val="accent6"/>
                </a:solidFill>
              </a:defRPr>
            </a:lvl1pPr>
          </a:lstStyle>
          <a:p>
            <a:r>
              <a:rPr lang="en-US" altLang="zh-CN"/>
              <a:t>Click icon to add picture</a:t>
            </a:r>
            <a:endParaRPr lang="zh-CN" altLang="en-US"/>
          </a:p>
        </p:txBody>
      </p:sp>
      <p:sp>
        <p:nvSpPr>
          <p:cNvPr id="53" name="Content placeholder 47" descr="Click icon to add picture">
            <a:extLst>
              <a:ext uri="{FF2B5EF4-FFF2-40B4-BE49-F238E27FC236}">
                <a16:creationId xmlns:a16="http://schemas.microsoft.com/office/drawing/2014/main" id="{F5E2B418-8D0E-4995-A3ED-4348C6F4A1AF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5520210" y="5369449"/>
            <a:ext cx="2098039" cy="506399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accent6"/>
                </a:solidFill>
                <a:latin typeface="+mn-lt"/>
                <a:ea typeface="+mj-ea"/>
                <a:cs typeface="Posterama" panose="020B0504020200020000" pitchFamily="34" charset="0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title style </a:t>
            </a:r>
          </a:p>
        </p:txBody>
      </p:sp>
      <p:sp>
        <p:nvSpPr>
          <p:cNvPr id="58" name="Content placeholder 47">
            <a:extLst>
              <a:ext uri="{FF2B5EF4-FFF2-40B4-BE49-F238E27FC236}">
                <a16:creationId xmlns:a16="http://schemas.microsoft.com/office/drawing/2014/main" id="{90A2A6E4-4D11-4F28-9D68-BC28580EBC05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5520211" y="5901594"/>
            <a:ext cx="2098038" cy="5063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lang="en-US" altLang="zh-CN" sz="1400" b="0" i="0" kern="1200" dirty="0">
                <a:solidFill>
                  <a:schemeClr val="accent6"/>
                </a:solidFill>
                <a:latin typeface="+mn-lt"/>
                <a:ea typeface="+mn-ea"/>
                <a:cs typeface="Posterama" panose="020B0504020200020000" pitchFamily="34" charset="0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zh-CN" dirty="0"/>
              <a:t>Click to edit Master text styles </a:t>
            </a:r>
          </a:p>
        </p:txBody>
      </p:sp>
      <p:sp>
        <p:nvSpPr>
          <p:cNvPr id="63" name="Content placeholder 47">
            <a:extLst>
              <a:ext uri="{FF2B5EF4-FFF2-40B4-BE49-F238E27FC236}">
                <a16:creationId xmlns:a16="http://schemas.microsoft.com/office/drawing/2014/main" id="{A74DEBE4-2F74-4EB7-9501-8D37A3151B2A}"/>
              </a:ext>
            </a:extLst>
          </p:cNvPr>
          <p:cNvSpPr>
            <a:spLocks noGrp="1"/>
          </p:cNvSpPr>
          <p:nvPr>
            <p:ph type="pic" sz="quarter" idx="75"/>
          </p:nvPr>
        </p:nvSpPr>
        <p:spPr>
          <a:xfrm>
            <a:off x="8059916" y="5153614"/>
            <a:ext cx="1173264" cy="1357920"/>
          </a:xfrm>
          <a:custGeom>
            <a:avLst/>
            <a:gdLst>
              <a:gd name="connsiteX0" fmla="*/ 0 w 4816475"/>
              <a:gd name="connsiteY0" fmla="*/ 2407444 h 4814888"/>
              <a:gd name="connsiteX1" fmla="*/ 1203722 w 4816475"/>
              <a:gd name="connsiteY1" fmla="*/ 1 h 4814888"/>
              <a:gd name="connsiteX2" fmla="*/ 3612753 w 4816475"/>
              <a:gd name="connsiteY2" fmla="*/ 1 h 4814888"/>
              <a:gd name="connsiteX3" fmla="*/ 4816475 w 4816475"/>
              <a:gd name="connsiteY3" fmla="*/ 2407444 h 4814888"/>
              <a:gd name="connsiteX4" fmla="*/ 3612753 w 4816475"/>
              <a:gd name="connsiteY4" fmla="*/ 4814887 h 4814888"/>
              <a:gd name="connsiteX5" fmla="*/ 1203722 w 4816475"/>
              <a:gd name="connsiteY5" fmla="*/ 4814887 h 4814888"/>
              <a:gd name="connsiteX6" fmla="*/ 0 w 4816475"/>
              <a:gd name="connsiteY6" fmla="*/ 2407444 h 4814888"/>
              <a:gd name="connsiteX0" fmla="*/ 0 w 4816475"/>
              <a:gd name="connsiteY0" fmla="*/ 2407443 h 4814886"/>
              <a:gd name="connsiteX1" fmla="*/ 2199402 w 4816475"/>
              <a:gd name="connsiteY1" fmla="*/ 243840 h 4814886"/>
              <a:gd name="connsiteX2" fmla="*/ 3612753 w 4816475"/>
              <a:gd name="connsiteY2" fmla="*/ 0 h 4814886"/>
              <a:gd name="connsiteX3" fmla="*/ 4816475 w 4816475"/>
              <a:gd name="connsiteY3" fmla="*/ 2407443 h 4814886"/>
              <a:gd name="connsiteX4" fmla="*/ 3612753 w 4816475"/>
              <a:gd name="connsiteY4" fmla="*/ 4814886 h 4814886"/>
              <a:gd name="connsiteX5" fmla="*/ 1203722 w 4816475"/>
              <a:gd name="connsiteY5" fmla="*/ 4814886 h 4814886"/>
              <a:gd name="connsiteX6" fmla="*/ 0 w 4816475"/>
              <a:gd name="connsiteY6" fmla="*/ 2407443 h 4814886"/>
              <a:gd name="connsiteX0" fmla="*/ 0 w 4816475"/>
              <a:gd name="connsiteY0" fmla="*/ 2163603 h 4571046"/>
              <a:gd name="connsiteX1" fmla="*/ 2199402 w 4816475"/>
              <a:gd name="connsiteY1" fmla="*/ 0 h 4571046"/>
              <a:gd name="connsiteX2" fmla="*/ 4608433 w 4816475"/>
              <a:gd name="connsiteY2" fmla="*/ 721360 h 4571046"/>
              <a:gd name="connsiteX3" fmla="*/ 4816475 w 4816475"/>
              <a:gd name="connsiteY3" fmla="*/ 2163603 h 4571046"/>
              <a:gd name="connsiteX4" fmla="*/ 3612753 w 4816475"/>
              <a:gd name="connsiteY4" fmla="*/ 4571046 h 4571046"/>
              <a:gd name="connsiteX5" fmla="*/ 1203722 w 4816475"/>
              <a:gd name="connsiteY5" fmla="*/ 4571046 h 4571046"/>
              <a:gd name="connsiteX6" fmla="*/ 0 w 4816475"/>
              <a:gd name="connsiteY6" fmla="*/ 2163603 h 4571046"/>
              <a:gd name="connsiteX0" fmla="*/ 0 w 4958715"/>
              <a:gd name="connsiteY0" fmla="*/ 2163603 h 4571046"/>
              <a:gd name="connsiteX1" fmla="*/ 2199402 w 4958715"/>
              <a:gd name="connsiteY1" fmla="*/ 0 h 4571046"/>
              <a:gd name="connsiteX2" fmla="*/ 4608433 w 4958715"/>
              <a:gd name="connsiteY2" fmla="*/ 721360 h 4571046"/>
              <a:gd name="connsiteX3" fmla="*/ 4958715 w 4958715"/>
              <a:gd name="connsiteY3" fmla="*/ 2803683 h 4571046"/>
              <a:gd name="connsiteX4" fmla="*/ 3612753 w 4958715"/>
              <a:gd name="connsiteY4" fmla="*/ 4571046 h 4571046"/>
              <a:gd name="connsiteX5" fmla="*/ 1203722 w 4958715"/>
              <a:gd name="connsiteY5" fmla="*/ 4571046 h 4571046"/>
              <a:gd name="connsiteX6" fmla="*/ 0 w 4958715"/>
              <a:gd name="connsiteY6" fmla="*/ 2163603 h 4571046"/>
              <a:gd name="connsiteX0" fmla="*/ 0 w 4916043"/>
              <a:gd name="connsiteY0" fmla="*/ 1273587 h 4571046"/>
              <a:gd name="connsiteX1" fmla="*/ 2156730 w 4916043"/>
              <a:gd name="connsiteY1" fmla="*/ 0 h 4571046"/>
              <a:gd name="connsiteX2" fmla="*/ 4565761 w 4916043"/>
              <a:gd name="connsiteY2" fmla="*/ 721360 h 4571046"/>
              <a:gd name="connsiteX3" fmla="*/ 4916043 w 4916043"/>
              <a:gd name="connsiteY3" fmla="*/ 2803683 h 4571046"/>
              <a:gd name="connsiteX4" fmla="*/ 3570081 w 4916043"/>
              <a:gd name="connsiteY4" fmla="*/ 4571046 h 4571046"/>
              <a:gd name="connsiteX5" fmla="*/ 1161050 w 4916043"/>
              <a:gd name="connsiteY5" fmla="*/ 4571046 h 4571046"/>
              <a:gd name="connsiteX6" fmla="*/ 0 w 4916043"/>
              <a:gd name="connsiteY6" fmla="*/ 1273587 h 4571046"/>
              <a:gd name="connsiteX0" fmla="*/ 0 w 4916043"/>
              <a:gd name="connsiteY0" fmla="*/ 1273587 h 4571046"/>
              <a:gd name="connsiteX1" fmla="*/ 2156730 w 4916043"/>
              <a:gd name="connsiteY1" fmla="*/ 0 h 4571046"/>
              <a:gd name="connsiteX2" fmla="*/ 4565761 w 4916043"/>
              <a:gd name="connsiteY2" fmla="*/ 721360 h 4571046"/>
              <a:gd name="connsiteX3" fmla="*/ 4916043 w 4916043"/>
              <a:gd name="connsiteY3" fmla="*/ 2803683 h 4571046"/>
              <a:gd name="connsiteX4" fmla="*/ 3570081 w 4916043"/>
              <a:gd name="connsiteY4" fmla="*/ 4571046 h 4571046"/>
              <a:gd name="connsiteX5" fmla="*/ 21098 w 4916043"/>
              <a:gd name="connsiteY5" fmla="*/ 3815142 h 4571046"/>
              <a:gd name="connsiteX6" fmla="*/ 0 w 4916043"/>
              <a:gd name="connsiteY6" fmla="*/ 1273587 h 4571046"/>
              <a:gd name="connsiteX0" fmla="*/ 0 w 4916043"/>
              <a:gd name="connsiteY0" fmla="*/ 1273587 h 5066346"/>
              <a:gd name="connsiteX1" fmla="*/ 2156730 w 4916043"/>
              <a:gd name="connsiteY1" fmla="*/ 0 h 5066346"/>
              <a:gd name="connsiteX2" fmla="*/ 4565761 w 4916043"/>
              <a:gd name="connsiteY2" fmla="*/ 721360 h 5066346"/>
              <a:gd name="connsiteX3" fmla="*/ 4916043 w 4916043"/>
              <a:gd name="connsiteY3" fmla="*/ 2803683 h 5066346"/>
              <a:gd name="connsiteX4" fmla="*/ 2236581 w 4916043"/>
              <a:gd name="connsiteY4" fmla="*/ 5066346 h 5066346"/>
              <a:gd name="connsiteX5" fmla="*/ 21098 w 4916043"/>
              <a:gd name="connsiteY5" fmla="*/ 3815142 h 5066346"/>
              <a:gd name="connsiteX6" fmla="*/ 0 w 4916043"/>
              <a:gd name="connsiteY6" fmla="*/ 1273587 h 5066346"/>
              <a:gd name="connsiteX0" fmla="*/ 0 w 4565761"/>
              <a:gd name="connsiteY0" fmla="*/ 1273587 h 5066346"/>
              <a:gd name="connsiteX1" fmla="*/ 2156730 w 4565761"/>
              <a:gd name="connsiteY1" fmla="*/ 0 h 5066346"/>
              <a:gd name="connsiteX2" fmla="*/ 4565761 w 4565761"/>
              <a:gd name="connsiteY2" fmla="*/ 721360 h 5066346"/>
              <a:gd name="connsiteX3" fmla="*/ 4405503 w 4565761"/>
              <a:gd name="connsiteY3" fmla="*/ 3801903 h 5066346"/>
              <a:gd name="connsiteX4" fmla="*/ 2236581 w 4565761"/>
              <a:gd name="connsiteY4" fmla="*/ 5066346 h 5066346"/>
              <a:gd name="connsiteX5" fmla="*/ 21098 w 4565761"/>
              <a:gd name="connsiteY5" fmla="*/ 3815142 h 5066346"/>
              <a:gd name="connsiteX6" fmla="*/ 0 w 4565761"/>
              <a:gd name="connsiteY6" fmla="*/ 1273587 h 5066346"/>
              <a:gd name="connsiteX0" fmla="*/ 0 w 4405503"/>
              <a:gd name="connsiteY0" fmla="*/ 1273587 h 5066346"/>
              <a:gd name="connsiteX1" fmla="*/ 2156730 w 4405503"/>
              <a:gd name="connsiteY1" fmla="*/ 0 h 5066346"/>
              <a:gd name="connsiteX2" fmla="*/ 4398121 w 4405503"/>
              <a:gd name="connsiteY2" fmla="*/ 1277620 h 5066346"/>
              <a:gd name="connsiteX3" fmla="*/ 4405503 w 4405503"/>
              <a:gd name="connsiteY3" fmla="*/ 3801903 h 5066346"/>
              <a:gd name="connsiteX4" fmla="*/ 2236581 w 4405503"/>
              <a:gd name="connsiteY4" fmla="*/ 5066346 h 5066346"/>
              <a:gd name="connsiteX5" fmla="*/ 21098 w 4405503"/>
              <a:gd name="connsiteY5" fmla="*/ 3815142 h 5066346"/>
              <a:gd name="connsiteX6" fmla="*/ 0 w 4405503"/>
              <a:gd name="connsiteY6" fmla="*/ 1273587 h 5066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05503" h="5066346">
                <a:moveTo>
                  <a:pt x="0" y="1273587"/>
                </a:moveTo>
                <a:lnTo>
                  <a:pt x="2156730" y="0"/>
                </a:lnTo>
                <a:lnTo>
                  <a:pt x="4398121" y="1277620"/>
                </a:lnTo>
                <a:cubicBezTo>
                  <a:pt x="4400582" y="2119048"/>
                  <a:pt x="4403042" y="2960475"/>
                  <a:pt x="4405503" y="3801903"/>
                </a:cubicBezTo>
                <a:lnTo>
                  <a:pt x="2236581" y="5066346"/>
                </a:lnTo>
                <a:lnTo>
                  <a:pt x="21098" y="3815142"/>
                </a:lnTo>
                <a:lnTo>
                  <a:pt x="0" y="1273587"/>
                </a:lnTo>
                <a:close/>
              </a:path>
            </a:pathLst>
          </a:custGeom>
        </p:spPr>
        <p:txBody>
          <a:bodyPr anchor="ctr">
            <a:noAutofit/>
          </a:bodyPr>
          <a:lstStyle>
            <a:lvl1pPr marL="0" indent="0" algn="ctr">
              <a:buNone/>
              <a:defRPr sz="1000">
                <a:solidFill>
                  <a:schemeClr val="accent6"/>
                </a:solidFill>
              </a:defRPr>
            </a:lvl1pPr>
          </a:lstStyle>
          <a:p>
            <a:r>
              <a:rPr lang="en-US" altLang="zh-CN"/>
              <a:t>Click icon to add picture</a:t>
            </a:r>
            <a:endParaRPr lang="zh-CN" altLang="en-US"/>
          </a:p>
        </p:txBody>
      </p:sp>
      <p:sp>
        <p:nvSpPr>
          <p:cNvPr id="59" name="Content placeholder 47" descr="Click icon to add picture">
            <a:extLst>
              <a:ext uri="{FF2B5EF4-FFF2-40B4-BE49-F238E27FC236}">
                <a16:creationId xmlns:a16="http://schemas.microsoft.com/office/drawing/2014/main" id="{070D69EE-1032-4604-B201-FD13AE846E9E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9313612" y="5369449"/>
            <a:ext cx="2098039" cy="506399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accent6"/>
                </a:solidFill>
                <a:latin typeface="+mn-lt"/>
                <a:ea typeface="+mj-ea"/>
                <a:cs typeface="Posterama" panose="020B0504020200020000" pitchFamily="34" charset="0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title style </a:t>
            </a:r>
          </a:p>
        </p:txBody>
      </p:sp>
      <p:sp>
        <p:nvSpPr>
          <p:cNvPr id="60" name="Content placeholder 47">
            <a:extLst>
              <a:ext uri="{FF2B5EF4-FFF2-40B4-BE49-F238E27FC236}">
                <a16:creationId xmlns:a16="http://schemas.microsoft.com/office/drawing/2014/main" id="{B65187B8-CD7A-46B0-A851-E2456586E758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9309891" y="5901594"/>
            <a:ext cx="2098038" cy="5063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lang="en-US" altLang="zh-CN" sz="1400" b="0" i="0" kern="1200" dirty="0">
                <a:solidFill>
                  <a:schemeClr val="accent6"/>
                </a:solidFill>
                <a:latin typeface="+mn-lt"/>
                <a:ea typeface="+mn-ea"/>
                <a:cs typeface="Posterama" panose="020B0504020200020000" pitchFamily="34" charset="0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zh-CN" dirty="0"/>
              <a:t>Click to edit Master text styles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964988-2386-5A15-B085-00BD5D58E53C}"/>
              </a:ext>
            </a:extLst>
          </p:cNvPr>
          <p:cNvSpPr>
            <a:spLocks noGrp="1"/>
          </p:cNvSpPr>
          <p:nvPr>
            <p:ph type="ftr" sz="quarter" idx="76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2CC095-C330-BF75-42CE-50A46EAD82C5}"/>
              </a:ext>
            </a:extLst>
          </p:cNvPr>
          <p:cNvSpPr>
            <a:spLocks noGrp="1"/>
          </p:cNvSpPr>
          <p:nvPr>
            <p:ph type="sldNum" sz="quarter" idx="77"/>
          </p:nvPr>
        </p:nvSpPr>
        <p:spPr/>
        <p:txBody>
          <a:bodyPr>
            <a:noAutofit/>
          </a:bodyPr>
          <a:lstStyle>
            <a:lvl1pPr>
              <a:defRPr b="0">
                <a:solidFill>
                  <a:schemeClr val="accent6"/>
                </a:solidFill>
              </a:defRPr>
            </a:lvl1pPr>
          </a:lstStyle>
          <a:p>
            <a:fld id="{E1C8C7B4-40E4-4B15-A741-3D3EA028A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814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47">
            <a:extLst>
              <a:ext uri="{FF2B5EF4-FFF2-40B4-BE49-F238E27FC236}">
                <a16:creationId xmlns:a16="http://schemas.microsoft.com/office/drawing/2014/main" id="{28B6388A-37D2-4382-A7FC-9B9A76BDE8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4169" y="6217920"/>
            <a:ext cx="458592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6"/>
                </a:solidFill>
                <a:latin typeface="+mn-lt"/>
              </a:defRPr>
            </a:lvl1pPr>
          </a:lstStyle>
          <a:p>
            <a:fld id="{E1C8C7B4-40E4-4B15-A741-3D3EA028AFC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18CB8A3D-9A54-FD7C-F6A5-B33E6C891A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F38A7675-78A2-B642-22AF-B98514C68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76125D-E69D-E2ED-1549-3D67DBD487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84632" y="621792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6"/>
                </a:solidFill>
                <a:latin typeface="+mn-lt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227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32">
          <p15:clr>
            <a:srgbClr val="F26B43"/>
          </p15:clr>
        </p15:guide>
        <p15:guide id="2" pos="3840">
          <p15:clr>
            <a:srgbClr val="F26B43"/>
          </p15:clr>
        </p15:guide>
        <p15:guide id="3" pos="5640">
          <p15:clr>
            <a:srgbClr val="F26B43"/>
          </p15:clr>
        </p15:guide>
        <p15:guide id="4" pos="1656">
          <p15:clr>
            <a:srgbClr val="F26B43"/>
          </p15:clr>
        </p15:guide>
        <p15:guide id="5" pos="52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iqsels.com/en/public-domain-photo-zkeps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ourses.lumenlearning.com/clinton-introbusinesswmopen/chapter/steps-to-start-a-busines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/3.0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2F537-1364-441E-A32C-29DA4B2A6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 Boot Camp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1BDDA2-262C-4D68-B7C0-8F28F58827E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dirty="0"/>
              <a:t>Office of Research and Sponsored Programs</a:t>
            </a:r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0680EFAB-F1DB-40F2-B447-6BA6889DBCE6}"/>
              </a:ext>
            </a:extLst>
          </p:cNvPr>
          <p:cNvPicPr>
            <a:picLocks noGrp="1" noChangeAspect="1"/>
          </p:cNvPicPr>
          <p:nvPr>
            <p:ph type="pic" sz="quarter" idx="47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20996" r="2099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60163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glitter pattern="hexagon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1E72B-77A5-4261-9ECF-A73F2B990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8: Other Direct Costs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8AE92-6502-4DCF-9C29-060588063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Necessary and reasonable for the program</a:t>
            </a:r>
          </a:p>
          <a:p>
            <a:r>
              <a:rPr lang="en-US" sz="3200" dirty="0"/>
              <a:t>Does not fit in previous category</a:t>
            </a:r>
          </a:p>
        </p:txBody>
      </p:sp>
    </p:spTree>
    <p:extLst>
      <p:ext uri="{BB962C8B-B14F-4D97-AF65-F5344CB8AC3E}">
        <p14:creationId xmlns:p14="http://schemas.microsoft.com/office/powerpoint/2010/main" val="344761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C0804-4831-4583-A971-FF026E302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9: Indirect Costs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198F7B-A3AA-488C-844E-3002AA24FC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10512424" cy="1156928"/>
          </a:xfrm>
        </p:spPr>
        <p:txBody>
          <a:bodyPr>
            <a:normAutofit/>
          </a:bodyPr>
          <a:lstStyle/>
          <a:p>
            <a:r>
              <a:rPr lang="en-US" sz="2800" dirty="0"/>
              <a:t>Direct costs = all previous categories</a:t>
            </a:r>
          </a:p>
          <a:p>
            <a:r>
              <a:rPr lang="en-US" sz="2800" dirty="0"/>
              <a:t>On-campus rate is 50% of direct costs, with exclusions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9F0B7-AB8E-4AC4-AD50-DC3EB7CDCAA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Include:</a:t>
            </a:r>
          </a:p>
          <a:p>
            <a:pPr lvl="1"/>
            <a:r>
              <a:rPr lang="en-US" sz="2800" dirty="0"/>
              <a:t>Salary &amp; Fringe</a:t>
            </a:r>
          </a:p>
          <a:p>
            <a:pPr lvl="1"/>
            <a:r>
              <a:rPr lang="en-US" sz="2800" dirty="0"/>
              <a:t>Travel</a:t>
            </a:r>
          </a:p>
          <a:p>
            <a:pPr lvl="1"/>
            <a:r>
              <a:rPr lang="en-US" sz="2800" dirty="0"/>
              <a:t>Supplies</a:t>
            </a:r>
          </a:p>
          <a:p>
            <a:pPr lvl="1"/>
            <a:r>
              <a:rPr lang="en-US" sz="2800" dirty="0"/>
              <a:t>Contracts</a:t>
            </a:r>
          </a:p>
          <a:p>
            <a:pPr lvl="1"/>
            <a:r>
              <a:rPr lang="en-US" sz="2800" dirty="0"/>
              <a:t>First $25,000 of each subaward</a:t>
            </a:r>
          </a:p>
          <a:p>
            <a:pPr lvl="1"/>
            <a:r>
              <a:rPr lang="en-US" sz="2800" dirty="0"/>
              <a:t>Other</a:t>
            </a:r>
          </a:p>
          <a:p>
            <a:pPr lvl="1"/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3ED9C8-5978-4C5C-AEEF-0B61AF191D3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Exclude:</a:t>
            </a:r>
          </a:p>
          <a:p>
            <a:pPr lvl="1"/>
            <a:r>
              <a:rPr lang="en-US" sz="2800" dirty="0"/>
              <a:t>Equipment</a:t>
            </a:r>
          </a:p>
          <a:p>
            <a:pPr lvl="1"/>
            <a:r>
              <a:rPr lang="en-US" sz="2800" dirty="0"/>
              <a:t>Participant Support</a:t>
            </a:r>
          </a:p>
          <a:p>
            <a:pPr lvl="1"/>
            <a:r>
              <a:rPr lang="en-US" sz="2800" dirty="0"/>
              <a:t>Remaining balance of subawards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112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3" grpId="0" build="p"/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8B7CC94B-0AE7-4BA2-9183-68DEE715B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10: Review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9F218A40-5AAD-4154-8905-B964EE021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Did you meet your goals and the RFA requirements while staying within budget?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80602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3F08489-0DD3-4806-84A5-16BDB5EFB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 Steps to Build a Budget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5A96ED1-B21B-45CD-B9E1-D3484F9B99C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7" name="Picture Placeholder 16">
            <a:extLst>
              <a:ext uri="{FF2B5EF4-FFF2-40B4-BE49-F238E27FC236}">
                <a16:creationId xmlns:a16="http://schemas.microsoft.com/office/drawing/2014/main" id="{42326689-6468-4149-92B3-2861E3F12CC5}"/>
              </a:ext>
            </a:extLst>
          </p:cNvPr>
          <p:cNvPicPr>
            <a:picLocks noGrp="1" noChangeAspect="1"/>
          </p:cNvPicPr>
          <p:nvPr>
            <p:ph type="pic" sz="quarter" idx="47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6878" b="6878"/>
          <a:stretch>
            <a:fillRect/>
          </a:stretch>
        </p:blipFill>
        <p:spPr/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BF8FAC6A-6279-4C50-BA6F-36C6077E1850}"/>
              </a:ext>
            </a:extLst>
          </p:cNvPr>
          <p:cNvSpPr txBox="1"/>
          <p:nvPr/>
        </p:nvSpPr>
        <p:spPr>
          <a:xfrm>
            <a:off x="9313229" y="6627168"/>
            <a:ext cx="4405503" cy="2308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3" tooltip="https://courses.lumenlearning.com/clinton-introbusinesswmopen/chapter/steps-to-start-a-business/"/>
              </a:rPr>
              <a:t>This Photo</a:t>
            </a:r>
            <a:r>
              <a:rPr lang="en-US" sz="900" dirty="0"/>
              <a:t> by Unknown Author is licensed under </a:t>
            </a:r>
            <a:r>
              <a:rPr lang="en-US" sz="900" dirty="0">
                <a:hlinkClick r:id="rId4" tooltip="https://creativecommons.org/licenses/by/3.0/"/>
              </a:rPr>
              <a:t>CC BY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1381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glitter pattern="hexagon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2070A-BCDC-4007-875F-5C0EB06AC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Salary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29FE2-D02D-4058-95CF-FCFBFF225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Faculty – how many summer months do you have available per year?</a:t>
            </a:r>
          </a:p>
          <a:p>
            <a:pPr lvl="1"/>
            <a:r>
              <a:rPr lang="en-US" sz="2800" dirty="0"/>
              <a:t>One summer month = 11.11% of your salary</a:t>
            </a:r>
          </a:p>
          <a:p>
            <a:r>
              <a:rPr lang="en-US" sz="2800" dirty="0"/>
              <a:t>Faculty – will you need additional time outside of RSA during the academic year?</a:t>
            </a:r>
          </a:p>
          <a:p>
            <a:pPr lvl="1"/>
            <a:r>
              <a:rPr lang="en-US" sz="2800" dirty="0"/>
              <a:t>One course release = 12.5% of your salary</a:t>
            </a:r>
          </a:p>
          <a:p>
            <a:r>
              <a:rPr lang="en-US" sz="2800" dirty="0"/>
              <a:t>Will you hire a project director/coordinator?</a:t>
            </a:r>
          </a:p>
          <a:p>
            <a:r>
              <a:rPr lang="en-US" sz="2800" dirty="0"/>
              <a:t>Will you hire student assistants? (NOT participants)</a:t>
            </a:r>
          </a:p>
        </p:txBody>
      </p:sp>
    </p:spTree>
    <p:extLst>
      <p:ext uri="{BB962C8B-B14F-4D97-AF65-F5344CB8AC3E}">
        <p14:creationId xmlns:p14="http://schemas.microsoft.com/office/powerpoint/2010/main" val="3996064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0EC1B-54CB-4E28-8768-5EEEFA8A3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Fringe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6753CAF-1C5A-4691-99DA-398136DD1A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5668" y="1880560"/>
            <a:ext cx="10640664" cy="3717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947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4D0FE-BEB0-4C78-AE4E-3DC73F9F4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3: Travel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2012436-A3F5-4577-B49C-571F39402E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6269845"/>
              </p:ext>
            </p:extLst>
          </p:nvPr>
        </p:nvGraphicFramePr>
        <p:xfrm>
          <a:off x="838200" y="1825624"/>
          <a:ext cx="10263996" cy="416507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131998">
                  <a:extLst>
                    <a:ext uri="{9D8B030D-6E8A-4147-A177-3AD203B41FA5}">
                      <a16:colId xmlns:a16="http://schemas.microsoft.com/office/drawing/2014/main" val="894146249"/>
                    </a:ext>
                  </a:extLst>
                </a:gridCol>
                <a:gridCol w="5131998">
                  <a:extLst>
                    <a:ext uri="{9D8B030D-6E8A-4147-A177-3AD203B41FA5}">
                      <a16:colId xmlns:a16="http://schemas.microsoft.com/office/drawing/2014/main" val="1855786412"/>
                    </a:ext>
                  </a:extLst>
                </a:gridCol>
              </a:tblGrid>
              <a:tr h="690748">
                <a:tc>
                  <a:txBody>
                    <a:bodyPr/>
                    <a:lstStyle/>
                    <a:p>
                      <a:r>
                        <a:rPr lang="en-US" sz="2000" b="1" dirty="0"/>
                        <a:t>Airfare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GSA rate to D.C. x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64073"/>
                  </a:ext>
                </a:extLst>
              </a:tr>
              <a:tr h="690748">
                <a:tc>
                  <a:txBody>
                    <a:bodyPr/>
                    <a:lstStyle/>
                    <a:p>
                      <a:r>
                        <a:rPr lang="en-US" sz="2000" b="1" dirty="0"/>
                        <a:t>Lodging</a:t>
                      </a:r>
                    </a:p>
                    <a:p>
                      <a:r>
                        <a:rPr lang="en-US" sz="2000" b="1" dirty="0"/>
                        <a:t>also calculate the tax based on D.C.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GSA rate in D.C. x 4</a:t>
                      </a:r>
                    </a:p>
                    <a:p>
                      <a:r>
                        <a:rPr lang="en-US" sz="2000" b="1" dirty="0"/>
                        <a:t>+ tax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4968313"/>
                  </a:ext>
                </a:extLst>
              </a:tr>
              <a:tr h="690748">
                <a:tc>
                  <a:txBody>
                    <a:bodyPr/>
                    <a:lstStyle/>
                    <a:p>
                      <a:r>
                        <a:rPr lang="en-US" sz="2000" b="1" dirty="0"/>
                        <a:t>Ground Transportation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30 miles/day x GSA rate per mile x 5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9546120"/>
                  </a:ext>
                </a:extLst>
              </a:tr>
              <a:tr h="690748">
                <a:tc>
                  <a:txBody>
                    <a:bodyPr/>
                    <a:lstStyle/>
                    <a:p>
                      <a:r>
                        <a:rPr lang="en-US" sz="2000" b="1" dirty="0"/>
                        <a:t>Meals &amp; Incidentals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GSA rate in D.C. x 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978255"/>
                  </a:ext>
                </a:extLst>
              </a:tr>
              <a:tr h="690748">
                <a:tc>
                  <a:txBody>
                    <a:bodyPr/>
                    <a:lstStyle/>
                    <a:p>
                      <a:r>
                        <a:rPr lang="en-US" sz="2000" b="1" dirty="0"/>
                        <a:t>Parking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Typically $12/day x 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881306"/>
                  </a:ext>
                </a:extLst>
              </a:tr>
              <a:tr h="690748">
                <a:tc>
                  <a:txBody>
                    <a:bodyPr/>
                    <a:lstStyle/>
                    <a:p>
                      <a:r>
                        <a:rPr lang="en-US" sz="20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Does this seem to be enough based on your recent travels? Should you round up?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2340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0890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F4044-7EB7-4B3C-875E-7C3DA7316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4: Equipment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1E478-F88D-4EB9-8B97-A72609B33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Unit price of $5,000+ and useful life of more than one year</a:t>
            </a:r>
          </a:p>
          <a:p>
            <a:r>
              <a:rPr lang="en-US" sz="2800" dirty="0"/>
              <a:t>Justify why it is necessary to the program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7362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8407B-B8FA-4167-89C1-7CA9AF9B8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5: Supplies (The Interrogation)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EEB03-7422-4ECD-A4D1-1044182FA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476336" cy="4351338"/>
          </a:xfrm>
        </p:spPr>
        <p:txBody>
          <a:bodyPr/>
          <a:lstStyle/>
          <a:p>
            <a:r>
              <a:rPr lang="en-US" sz="3200" dirty="0"/>
              <a:t>What do you need?</a:t>
            </a:r>
          </a:p>
          <a:p>
            <a:r>
              <a:rPr lang="en-US" sz="3200" dirty="0"/>
              <a:t>How much does one cost?</a:t>
            </a:r>
          </a:p>
          <a:p>
            <a:r>
              <a:rPr lang="en-US" sz="3200" dirty="0"/>
              <a:t>How many do you need?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648D7E-BD11-4CB5-B120-748E070822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271313"/>
            <a:ext cx="5300167" cy="3118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079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F4685-4075-4597-AC5C-BCD28BE1D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829" y="507076"/>
            <a:ext cx="10515600" cy="1115434"/>
          </a:xfrm>
        </p:spPr>
        <p:txBody>
          <a:bodyPr anchor="ctr">
            <a:normAutofit/>
          </a:bodyPr>
          <a:lstStyle/>
          <a:p>
            <a:r>
              <a:rPr lang="en-US" dirty="0"/>
              <a:t>Step 6: Contractual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E2840D1-436E-1081-E0C2-354F4D9A47B7}"/>
              </a:ext>
            </a:extLst>
          </p:cNvPr>
          <p:cNvGraphicFramePr>
            <a:graphicFrameLocks noGrp="1"/>
          </p:cNvGraphicFramePr>
          <p:nvPr>
            <p:ph type="chart" sz="quarter" idx="27"/>
            <p:extLst>
              <p:ext uri="{D42A27DB-BD31-4B8C-83A1-F6EECF244321}">
                <p14:modId xmlns:p14="http://schemas.microsoft.com/office/powerpoint/2010/main" val="1961519721"/>
              </p:ext>
            </p:extLst>
          </p:nvPr>
        </p:nvGraphicFramePr>
        <p:xfrm>
          <a:off x="587829" y="1622510"/>
          <a:ext cx="10889796" cy="41557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414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2FABBC8-958C-492C-9269-695008361A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12FABBC8-958C-492C-9269-695008361A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BD80DD6-71E1-45F5-9B86-B6243D273A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graphicEl>
                                              <a:dgm id="{1BD80DD6-71E1-45F5-9B86-B6243D273A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C4CBB8B-C34B-49BD-A712-41E7FEA36A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1C4CBB8B-C34B-49BD-A712-41E7FEA36A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52A3016-1574-4F78-BB30-54265D135A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graphicEl>
                                              <a:dgm id="{F52A3016-1574-4F78-BB30-54265D135A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8790CF0-E0DE-41C4-81AB-249D8C4C24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dgm id="{98790CF0-E0DE-41C4-81AB-249D8C4C24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D92F3C1-4784-49D2-AE01-F2A846CB71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graphicEl>
                                              <a:dgm id="{6D92F3C1-4784-49D2-AE01-F2A846CB71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1D174-64FC-4383-8EB5-2D6E74632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n-US" dirty="0"/>
              <a:t>Step 7: Participant Support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7C5DE0F-BEBA-746B-35A3-F0B603B2D0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543561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73058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D2481F8-ED59-4A5A-A446-6AFFB28D35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3D2481F8-ED59-4A5A-A446-6AFFB28D35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FD8DBCD-CE48-482E-8016-719B6EDDC4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graphicEl>
                                              <a:dgm id="{FFD8DBCD-CE48-482E-8016-719B6EDDC4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23AA4E3-1BBE-4026-AAA7-2B31456046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graphicEl>
                                              <a:dgm id="{223AA4E3-1BBE-4026-AAA7-2B31456046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0FA9C83-5D53-42F5-AE30-798D82214A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graphicEl>
                                              <a:dgm id="{A0FA9C83-5D53-42F5-AE30-798D82214A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C2E5185-E449-4230-8E1C-5FE7A0D264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graphicEl>
                                              <a:dgm id="{FC2E5185-E449-4230-8E1C-5FE7A0D264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5E0A43C-6524-4507-8A65-2D16327805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graphicEl>
                                              <a:dgm id="{25E0A43C-6524-4507-8A65-2D16327805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685730B-3D41-45A1-917C-4E6DCB30C3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graphicEl>
                                              <a:dgm id="{4685730B-3D41-45A1-917C-4E6DCB30C3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D8343ED-8D77-40A4-BDA3-39F3F3DDFA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dgm id="{0D8343ED-8D77-40A4-BDA3-39F3F3DDFA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61C5285-4CB8-4CA2-8F49-1732715BD3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graphicEl>
                                              <a:dgm id="{C61C5285-4CB8-4CA2-8F49-1732715BD38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Custom">
  <a:themeElements>
    <a:clrScheme name="Custom 9">
      <a:dk1>
        <a:srgbClr val="000000"/>
      </a:dk1>
      <a:lt1>
        <a:srgbClr val="FFFFFF"/>
      </a:lt1>
      <a:dk2>
        <a:srgbClr val="0F253E"/>
      </a:dk2>
      <a:lt2>
        <a:srgbClr val="E7E6E6"/>
      </a:lt2>
      <a:accent1>
        <a:srgbClr val="4472C4"/>
      </a:accent1>
      <a:accent2>
        <a:srgbClr val="B83803"/>
      </a:accent2>
      <a:accent3>
        <a:srgbClr val="DCD3CC"/>
      </a:accent3>
      <a:accent4>
        <a:srgbClr val="F79320"/>
      </a:accent4>
      <a:accent5>
        <a:srgbClr val="44668D"/>
      </a:accent5>
      <a:accent6>
        <a:srgbClr val="0F253E"/>
      </a:accent6>
      <a:hlink>
        <a:srgbClr val="AEC0D9"/>
      </a:hlink>
      <a:folHlink>
        <a:srgbClr val="B83903"/>
      </a:folHlink>
    </a:clrScheme>
    <a:fontScheme name="Custom 10">
      <a:majorFont>
        <a:latin typeface="Posterama Text Black"/>
        <a:ea typeface=""/>
        <a:cs typeface=""/>
      </a:majorFont>
      <a:minorFont>
        <a:latin typeface="Abad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/>
      <a:lstStyle>
        <a:defPPr marL="0" indent="0" algn="ctr">
          <a:lnSpc>
            <a:spcPct val="100000"/>
          </a:lnSpc>
          <a:spcBef>
            <a:spcPts val="0"/>
          </a:spcBef>
          <a:buFontTx/>
          <a:buNone/>
          <a:defRPr sz="1800" smtClean="0">
            <a:solidFill>
              <a:prstClr val="white"/>
            </a:solidFill>
            <a:latin typeface="Posterama" panose="020B0504020200020000" pitchFamily="34" charset="0"/>
            <a:ea typeface="微软雅黑"/>
            <a:cs typeface="Posterama" panose="020B0504020200020000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Hexagon presentation light - tm89027928_Win22_jx_v15" id="{E4F720B1-AC3A-441F-B00A-6ECF71D2AB0C}" vid="{71933BEE-9DD7-4D62-B50F-A654080E9C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21E2AC858C4A41B88801811AD16A9C" ma:contentTypeVersion="17" ma:contentTypeDescription="Create a new document." ma:contentTypeScope="" ma:versionID="730b53fb0e3f6a5908a062ce03214564">
  <xsd:schema xmlns:xsd="http://www.w3.org/2001/XMLSchema" xmlns:xs="http://www.w3.org/2001/XMLSchema" xmlns:p="http://schemas.microsoft.com/office/2006/metadata/properties" xmlns:ns3="5e0766a8-defb-4bd2-aa99-51060e6d8189" xmlns:ns4="c681ae12-9de3-493f-8204-f39064e6d66d" targetNamespace="http://schemas.microsoft.com/office/2006/metadata/properties" ma:root="true" ma:fieldsID="b48a3357771db72e3caab1e551e6a044" ns3:_="" ns4:_="">
    <xsd:import namespace="5e0766a8-defb-4bd2-aa99-51060e6d8189"/>
    <xsd:import namespace="c681ae12-9de3-493f-8204-f39064e6d66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LengthInSeconds" minOccurs="0"/>
                <xsd:element ref="ns4:MediaServiceDateTaken" minOccurs="0"/>
                <xsd:element ref="ns4:MediaServiceOCR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0766a8-defb-4bd2-aa99-51060e6d818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81ae12-9de3-493f-8204-f39064e6d6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681ae12-9de3-493f-8204-f39064e6d66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E75EFC3-1C10-476F-AF90-9F8D3F87EF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0766a8-defb-4bd2-aa99-51060e6d8189"/>
    <ds:schemaRef ds:uri="c681ae12-9de3-493f-8204-f39064e6d6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CAAE472-73F8-4BE0-B17F-64BF3FC2C9A8}">
  <ds:schemaRefs>
    <ds:schemaRef ds:uri="http://schemas.microsoft.com/office/2006/metadata/properties"/>
    <ds:schemaRef ds:uri="http://purl.org/dc/terms/"/>
    <ds:schemaRef ds:uri="http://purl.org/dc/elements/1.1/"/>
    <ds:schemaRef ds:uri="http://www.w3.org/XML/1998/namespace"/>
    <ds:schemaRef ds:uri="http://schemas.microsoft.com/office/2006/documentManagement/types"/>
    <ds:schemaRef ds:uri="5e0766a8-defb-4bd2-aa99-51060e6d8189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c681ae12-9de3-493f-8204-f39064e6d66d"/>
  </ds:schemaRefs>
</ds:datastoreItem>
</file>

<file path=customXml/itemProps3.xml><?xml version="1.0" encoding="utf-8"?>
<ds:datastoreItem xmlns:ds="http://schemas.openxmlformats.org/officeDocument/2006/customXml" ds:itemID="{4AFC7295-4814-4045-B7DE-0D33AB3933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Hexagon presentation light</Template>
  <TotalTime>113</TotalTime>
  <Words>379</Words>
  <Application>Microsoft Office PowerPoint</Application>
  <PresentationFormat>Widescreen</PresentationFormat>
  <Paragraphs>64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Abadi</vt:lpstr>
      <vt:lpstr>Aptos</vt:lpstr>
      <vt:lpstr>Arial</vt:lpstr>
      <vt:lpstr>Posterama Text Black</vt:lpstr>
      <vt:lpstr>Posterama Text SemiBold</vt:lpstr>
      <vt:lpstr>Custom</vt:lpstr>
      <vt:lpstr>Budget Boot Camp</vt:lpstr>
      <vt:lpstr>10 Steps to Build a Budget</vt:lpstr>
      <vt:lpstr>Step 1: Salary</vt:lpstr>
      <vt:lpstr>Step 2: Fringe</vt:lpstr>
      <vt:lpstr>Step 3: Travel</vt:lpstr>
      <vt:lpstr>Step 4: Equipment</vt:lpstr>
      <vt:lpstr>Step 5: Supplies (The Interrogation)</vt:lpstr>
      <vt:lpstr>Step 6: Contractual</vt:lpstr>
      <vt:lpstr>Step 7: Participant Support</vt:lpstr>
      <vt:lpstr>Step 8: Other Direct Costs</vt:lpstr>
      <vt:lpstr>Step 9: Indirect Costs</vt:lpstr>
      <vt:lpstr>Step 10: Review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 Boot Camp</dc:title>
  <dc:creator>Haynes, Erin Noel</dc:creator>
  <cp:lastModifiedBy>Haynes, Erin Noel</cp:lastModifiedBy>
  <cp:revision>13</cp:revision>
  <dcterms:created xsi:type="dcterms:W3CDTF">2024-07-12T15:26:44Z</dcterms:created>
  <dcterms:modified xsi:type="dcterms:W3CDTF">2024-11-14T14:44:24Z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0x0101001021E2AC858C4A41B88801811AD16A9C</vt:lpwstr>
  </property>
</Properties>
</file>