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2192903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2579" y="1811864"/>
            <a:ext cx="7078488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2579" y="3598328"/>
            <a:ext cx="7078488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7223" y="5054602"/>
            <a:ext cx="897701" cy="27940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2579" y="5054602"/>
            <a:ext cx="5419813" cy="279400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757" y="5054602"/>
            <a:ext cx="551311" cy="27940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1" y="3471329"/>
            <a:ext cx="68174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64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4815415"/>
            <a:ext cx="9064979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8347" y="1032934"/>
            <a:ext cx="9455309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5" y="5382153"/>
            <a:ext cx="9064979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162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06873"/>
            <a:ext cx="9064979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275666"/>
            <a:ext cx="9064981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1" y="4140199"/>
            <a:ext cx="88085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313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11" y="982132"/>
            <a:ext cx="8533667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3600" y="3352800"/>
            <a:ext cx="7857064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1" y="4343401"/>
            <a:ext cx="906498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33293" y="905362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78005" y="2827870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04622" y="4140199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665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9" y="3308581"/>
            <a:ext cx="906497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8" y="4777381"/>
            <a:ext cx="906497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7769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22" y="982132"/>
            <a:ext cx="8433557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639312"/>
            <a:ext cx="9064973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4529667"/>
            <a:ext cx="906498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0747" y="89689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99729" y="260772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704622" y="342900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383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982132"/>
            <a:ext cx="9064979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569158" y="3566160"/>
            <a:ext cx="9064973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5" y="4470401"/>
            <a:ext cx="9064979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704626" y="3429000"/>
            <a:ext cx="880856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882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4" y="2490136"/>
            <a:ext cx="9064981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80856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11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56" y="906874"/>
            <a:ext cx="2158573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9157" y="906874"/>
            <a:ext cx="6554012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27349" y="906874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0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3AC93-D9C5-44A0-A79C-2B26C40BF0B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86936"/>
      </p:ext>
    </p:extLst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9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20" y="1641413"/>
            <a:ext cx="8794045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4620" y="3734860"/>
            <a:ext cx="8794045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704622" y="3599392"/>
            <a:ext cx="87940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704620" y="235626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155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536" y="2487168"/>
            <a:ext cx="445008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7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9157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09" y="2658533"/>
            <a:ext cx="4450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09" y="3243263"/>
            <a:ext cx="445008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4" y="915338"/>
            <a:ext cx="9064980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704622" y="2354670"/>
            <a:ext cx="879404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6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2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388534"/>
            <a:ext cx="3382397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3417" y="982133"/>
            <a:ext cx="514071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3" y="3031065"/>
            <a:ext cx="338239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04621" y="2912533"/>
            <a:ext cx="31114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2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153" y="1883832"/>
            <a:ext cx="4842936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759" y="1032933"/>
            <a:ext cx="3905951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9154" y="3255432"/>
            <a:ext cx="4842935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5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2203289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9155" y="915338"/>
            <a:ext cx="9064979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9154" y="2490136"/>
            <a:ext cx="9064981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5561" y="5960533"/>
            <a:ext cx="1531044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prstClr val="black"/>
                </a:solidFill>
              </a:rPr>
              <a:pPr defTabSz="457200"/>
              <a:t>10/21/2015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9154" y="5960533"/>
            <a:ext cx="68062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6788" y="5960533"/>
            <a:ext cx="52734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ibh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00867" y="2395373"/>
            <a:ext cx="7071919" cy="3728590"/>
            <a:chOff x="1176866" y="2395373"/>
            <a:chExt cx="7071919" cy="3728590"/>
          </a:xfrm>
        </p:grpSpPr>
        <p:grpSp>
          <p:nvGrpSpPr>
            <p:cNvPr id="2" name="Group 1"/>
            <p:cNvGrpSpPr/>
            <p:nvPr/>
          </p:nvGrpSpPr>
          <p:grpSpPr>
            <a:xfrm>
              <a:off x="1176866" y="2395373"/>
              <a:ext cx="7071919" cy="3728590"/>
              <a:chOff x="1023457" y="2395373"/>
              <a:chExt cx="7071919" cy="372859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t="22303" r="29961" b="17461"/>
              <a:stretch/>
            </p:blipFill>
            <p:spPr>
              <a:xfrm>
                <a:off x="1023457" y="2395373"/>
                <a:ext cx="7071919" cy="3728590"/>
              </a:xfrm>
              <a:prstGeom prst="rect">
                <a:avLst/>
              </a:prstGeom>
            </p:spPr>
          </p:pic>
          <p:sp>
            <p:nvSpPr>
              <p:cNvPr id="9" name="Oval 8"/>
              <p:cNvSpPr/>
              <p:nvPr/>
            </p:nvSpPr>
            <p:spPr>
              <a:xfrm>
                <a:off x="2640478" y="2395373"/>
                <a:ext cx="773841" cy="347827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4915949" y="5741005"/>
              <a:ext cx="553673" cy="30745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700866" y="91533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TIBH VERIFY TAB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The tab is visible on requisitions that uses the same commodity codes as items available through TIBH. </a:t>
            </a:r>
            <a:br>
              <a:rPr lang="en-US" sz="22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200" b="1" u="sng" dirty="0">
                <a:solidFill>
                  <a:schemeClr val="accent2">
                    <a:lumMod val="50000"/>
                  </a:schemeClr>
                </a:solidFill>
              </a:rPr>
              <a:t>TIBH VERIFY only applies to state fund purchases.</a:t>
            </a:r>
          </a:p>
        </p:txBody>
      </p:sp>
    </p:spTree>
    <p:extLst>
      <p:ext uri="{BB962C8B-B14F-4D97-AF65-F5344CB8AC3E}">
        <p14:creationId xmlns:p14="http://schemas.microsoft.com/office/powerpoint/2010/main" val="15693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3"/>
          <p:cNvSpPr txBox="1">
            <a:spLocks noChangeArrowheads="1"/>
          </p:cNvSpPr>
          <p:nvPr/>
        </p:nvSpPr>
        <p:spPr bwMode="auto">
          <a:xfrm>
            <a:off x="2209800" y="4343400"/>
            <a:ext cx="754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ct val="50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09801" y="573782"/>
            <a:ext cx="7357145" cy="248529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0070C0"/>
              </a:buClr>
              <a:buNone/>
            </a:pPr>
            <a:r>
              <a:rPr lang="en-US" sz="3600" dirty="0">
                <a:solidFill>
                  <a:srgbClr val="0070C0"/>
                </a:solidFill>
              </a:rPr>
              <a:t>TIBH VERIFY TAB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When using state funds and a commodity code available on TIBH:</a:t>
            </a:r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dirty="0">
                <a:hlinkClick r:id="rId2"/>
              </a:rPr>
              <a:t>https://www.tibh.org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 determine if the item is available. 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“NO”, continue with requisition as normal. </a:t>
            </a:r>
          </a:p>
          <a:p>
            <a:pPr marL="914400" lvl="1" indent="-457200">
              <a:buClr>
                <a:srgbClr val="0070C0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“Yes”, select the reason(s) why you’re not buying the good or services from TIBH.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3292" r="33178" b="23750"/>
          <a:stretch/>
        </p:blipFill>
        <p:spPr>
          <a:xfrm>
            <a:off x="2416907" y="2843869"/>
            <a:ext cx="7263810" cy="33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9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TIBH VERIFY TAB  The tab is visible on requisitions that uses the same commodity codes as items available through TIBH.  TIBH VERIFY only applies to state fund purchases.</vt:lpstr>
      <vt:lpstr>PowerPoint Presentation</vt:lpstr>
    </vt:vector>
  </TitlesOfParts>
  <Company>University of Houston - Clear Lake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TIBH VERIFY TAB  The tab is visible on requisitions that uses the same commodity codes as items available through TIBH.  TIBH VERIFY only applies to state fund purchases.</dc:title>
  <dc:creator>Gibbs, Roshonda</dc:creator>
  <cp:lastModifiedBy>Green, Susan</cp:lastModifiedBy>
  <cp:revision>1</cp:revision>
  <dcterms:created xsi:type="dcterms:W3CDTF">2015-10-13T13:45:47Z</dcterms:created>
  <dcterms:modified xsi:type="dcterms:W3CDTF">2015-10-21T21:36:14Z</dcterms:modified>
</cp:coreProperties>
</file>